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5"/>
  </p:notesMasterIdLst>
  <p:handoutMasterIdLst>
    <p:handoutMasterId r:id="rId6"/>
  </p:handoutMasterIdLst>
  <p:sldIdLst>
    <p:sldId id="380" r:id="rId3"/>
    <p:sldId id="395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3DC9B9-A4B3-43DB-BAC3-481D4772EE1F}">
          <p14:sldIdLst>
            <p14:sldId id="380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  <p15:guide id="5" pos="2315" userDrawn="1">
          <p15:clr>
            <a:srgbClr val="A4A3A4"/>
          </p15:clr>
        </p15:guide>
        <p15:guide id="6" pos="2261" userDrawn="1">
          <p15:clr>
            <a:srgbClr val="A4A3A4"/>
          </p15:clr>
        </p15:guide>
        <p15:guide id="7" orient="horz" pos="2928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369A40"/>
    <a:srgbClr val="55864A"/>
    <a:srgbClr val="B9FFD9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2" autoAdjust="0"/>
    <p:restoredTop sz="93837" autoAdjust="0"/>
  </p:normalViewPr>
  <p:slideViewPr>
    <p:cSldViewPr>
      <p:cViewPr varScale="1">
        <p:scale>
          <a:sx n="64" d="100"/>
          <a:sy n="64" d="100"/>
        </p:scale>
        <p:origin x="12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6" y="-96"/>
      </p:cViewPr>
      <p:guideLst>
        <p:guide orient="horz" pos="2936"/>
        <p:guide pos="2265"/>
        <p:guide orient="horz" pos="2932"/>
        <p:guide pos="2212"/>
        <p:guide pos="2315"/>
        <p:guide pos="2261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3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3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6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1" tIns="47284" rIns="94571" bIns="472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8"/>
            <a:ext cx="5608320" cy="4183380"/>
          </a:xfrm>
          <a:prstGeom prst="rect">
            <a:avLst/>
          </a:prstGeom>
        </p:spPr>
        <p:txBody>
          <a:bodyPr vert="horz" lIns="94571" tIns="47284" rIns="94571" bIns="472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6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8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 smtClean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8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5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9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0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8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22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0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5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7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6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76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43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 smtClean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24764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2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2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058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Green Line Service Improvements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2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1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23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>
                <a:solidFill>
                  <a:srgbClr val="000000"/>
                </a:solidFill>
              </a:rPr>
              <a:pPr/>
              <a:t>9/24/2018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7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1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1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4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64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4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0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9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5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6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5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3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8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6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0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3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7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98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87A6FB5-55FC-41BB-96AD-B9854D824E40}" type="datetimeFigureOut">
              <a:rPr lang="en-US" smtClean="0">
                <a:solidFill>
                  <a:srgbClr val="000000"/>
                </a:solidFill>
              </a:rPr>
              <a:pPr/>
              <a:t>9/24/2018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90C4686-4FF0-4B14-AA0A-2AC8D6F72CE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57200" y="1371600"/>
            <a:ext cx="8229600" cy="403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410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r>
              <a:rPr lang="en-US" sz="900" dirty="0" smtClean="0">
                <a:solidFill>
                  <a:schemeClr val="tx1"/>
                </a:solidFill>
              </a:rPr>
              <a:t>Please put your source here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16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; optional bullets">
  <p:cSld name="Table; optional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388625" y="554200"/>
            <a:ext cx="8333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2425" y="724717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20097" y="1539267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42450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white)">
  <p:cSld name="Blank (white)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4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4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7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55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2" r:id="rId3"/>
    <p:sldLayoutId id="2147483663" r:id="rId4"/>
    <p:sldLayoutId id="2147483673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6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80981-3DA6-46C2-826D-0D8005ADC286}" type="slidenum">
              <a:rPr kumimoji="0" lang="en-US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7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1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975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 userDrawn="1"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177576" y="222250"/>
            <a:ext cx="5521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8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853" y="4181856"/>
            <a:ext cx="7751547" cy="466344"/>
          </a:xfrm>
        </p:spPr>
        <p:txBody>
          <a:bodyPr/>
          <a:lstStyle/>
          <a:p>
            <a:r>
              <a:rPr lang="en-US" b="0" dirty="0" smtClean="0">
                <a:solidFill>
                  <a:srgbClr val="002060"/>
                </a:solidFill>
              </a:rPr>
              <a:t>DGM </a:t>
            </a:r>
            <a:r>
              <a:rPr lang="en-US" b="0" dirty="0">
                <a:solidFill>
                  <a:srgbClr val="002060"/>
                </a:solidFill>
              </a:rPr>
              <a:t>R</a:t>
            </a:r>
            <a:r>
              <a:rPr lang="en-US" b="0" dirty="0" smtClean="0">
                <a:solidFill>
                  <a:srgbClr val="002060"/>
                </a:solidFill>
              </a:rPr>
              <a:t>emarks</a:t>
            </a:r>
            <a:endParaRPr lang="en-US" b="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43000" y="5105400"/>
            <a:ext cx="3352800" cy="7620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2060"/>
                </a:solidFill>
              </a:rPr>
              <a:t>September </a:t>
            </a:r>
            <a:r>
              <a:rPr lang="en-US" sz="2000" b="0" dirty="0" smtClean="0">
                <a:solidFill>
                  <a:srgbClr val="002060"/>
                </a:solidFill>
              </a:rPr>
              <a:t>24</a:t>
            </a:r>
            <a:r>
              <a:rPr lang="en-US" sz="2000" b="0" dirty="0" smtClean="0">
                <a:solidFill>
                  <a:srgbClr val="002060"/>
                </a:solidFill>
              </a:rPr>
              <a:t>, </a:t>
            </a:r>
            <a:r>
              <a:rPr lang="en-US" sz="2000" b="0" dirty="0" smtClean="0">
                <a:solidFill>
                  <a:srgbClr val="002060"/>
                </a:solidFill>
              </a:rPr>
              <a:t>2018</a:t>
            </a: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63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 kern="0" dirty="0" smtClean="0">
                <a:solidFill>
                  <a:schemeClr val="tx1"/>
                </a:solidFill>
              </a:rPr>
              <a:t>Fiscal &amp; Management Control Board</a:t>
            </a:r>
            <a:endParaRPr lang="en-US" sz="2400" b="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457200"/>
          </a:xfrm>
        </p:spPr>
        <p:txBody>
          <a:bodyPr anchor="t"/>
          <a:lstStyle/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For over 20 years Samaritans has been there for those </a:t>
            </a:r>
            <a:b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in need in Massachusetts. </a:t>
            </a:r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Now they need our help.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1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905000"/>
            <a:ext cx="3810000" cy="4572000"/>
          </a:xfrm>
          <a:prstGeom prst="rect">
            <a:avLst/>
          </a:prstGeom>
        </p:spPr>
        <p:txBody>
          <a:bodyPr anchor="t" anchorCtr="0"/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The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MBTA partners annually with Samaritans to increase awareness about suicide prevention.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kern="0" dirty="0" smtClean="0">
              <a:latin typeface="Calibri" pitchFamily="34" charset="0"/>
              <a:ea typeface="+mj-ea"/>
              <a:cs typeface="Arial" pitchFamily="34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September is national suicide prevention month. </a:t>
            </a:r>
            <a:r>
              <a:rPr lang="en-US" sz="1400" kern="0" dirty="0" smtClean="0">
                <a:latin typeface="Calibri" pitchFamily="34" charset="0"/>
                <a:ea typeface="+mj-ea"/>
                <a:cs typeface="Arial" pitchFamily="34" charset="0"/>
              </a:rPr>
              <a:t>This year’s prevention campaign is running now in </a:t>
            </a:r>
            <a:r>
              <a:rPr lang="en-US" sz="1400" kern="0" dirty="0" smtClean="0">
                <a:latin typeface="Calibri" pitchFamily="34" charset="0"/>
                <a:cs typeface="Arial" pitchFamily="34" charset="0"/>
              </a:rPr>
              <a:t>stations on digital screens, and it can been seen on station signage, highway billboards, and via social media.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kern="0" dirty="0" smtClean="0">
              <a:latin typeface="Calibri" pitchFamily="34" charset="0"/>
              <a:cs typeface="Arial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kern="0" dirty="0" smtClean="0">
                <a:latin typeface="Calibri" pitchFamily="34" charset="0"/>
                <a:cs typeface="Arial" pitchFamily="34" charset="0"/>
              </a:rPr>
              <a:t>On September 25th, Government Center, and the </a:t>
            </a:r>
            <a:r>
              <a:rPr lang="en-US" sz="1400" kern="0" dirty="0" err="1" smtClean="0">
                <a:latin typeface="Calibri" pitchFamily="34" charset="0"/>
                <a:cs typeface="Arial" pitchFamily="34" charset="0"/>
              </a:rPr>
              <a:t>Zakim</a:t>
            </a:r>
            <a:r>
              <a:rPr lang="en-US" sz="1400" kern="0" dirty="0" smtClean="0">
                <a:latin typeface="Calibri" pitchFamily="34" charset="0"/>
                <a:cs typeface="Arial" pitchFamily="34" charset="0"/>
              </a:rPr>
              <a:t> and Burns Bridges will glow green in support of Samaritans and the 5K Run/Walk for Suicide Prevention on September 29th.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kern="0" dirty="0" smtClean="0">
              <a:latin typeface="Calibri" pitchFamily="34" charset="0"/>
              <a:cs typeface="Arial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Samaritans needs volunteers to help answer calls and texts on the statewide help line (877) 870-HOPE (4673). Every volunteer provides assistance to over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200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people in need.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To learn more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kern="0" dirty="0" smtClean="0">
                <a:solidFill>
                  <a:srgbClr val="008000"/>
                </a:solidFill>
                <a:latin typeface="Calibri" pitchFamily="34" charset="0"/>
                <a:ea typeface="+mj-ea"/>
                <a:cs typeface="Arial" pitchFamily="34" charset="0"/>
              </a:rPr>
              <a:t>go to www.samaritanshope.org or call 617-536-1340.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400" kern="0" dirty="0" smtClean="0">
              <a:latin typeface="Calibri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400" kern="0" dirty="0" smtClean="0">
              <a:latin typeface="Calibri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00269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00269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69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00269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00269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269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588" t="36619" r="29548" b="11458"/>
          <a:stretch>
            <a:fillRect/>
          </a:stretch>
        </p:blipFill>
        <p:spPr bwMode="auto">
          <a:xfrm>
            <a:off x="4648200" y="19812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5294" t="43750" r="65882" b="28125"/>
          <a:stretch>
            <a:fillRect/>
          </a:stretch>
        </p:blipFill>
        <p:spPr bwMode="auto">
          <a:xfrm>
            <a:off x="4648200" y="4114800"/>
            <a:ext cx="3733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 l="57059" t="43750" r="32353" b="28125"/>
          <a:stretch>
            <a:fillRect/>
          </a:stretch>
        </p:blipFill>
        <p:spPr bwMode="auto">
          <a:xfrm>
            <a:off x="7010400" y="41148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292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34778</TotalTime>
  <Words>146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Montserrat</vt:lpstr>
      <vt:lpstr>Verdana</vt:lpstr>
      <vt:lpstr>MBTA Default Template</vt:lpstr>
      <vt:lpstr>1_MBTA Default Template</vt:lpstr>
      <vt:lpstr>DGM Remarks</vt:lpstr>
      <vt:lpstr>For over 20 years Samaritans has been there for those  in need in Massachusetts. Now they need our help.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Evasion Reduction Strategy</dc:title>
  <dc:creator>bkane</dc:creator>
  <cp:lastModifiedBy>Gonneville, Jeffrey D.</cp:lastModifiedBy>
  <cp:revision>1320</cp:revision>
  <cp:lastPrinted>2018-06-04T14:50:09Z</cp:lastPrinted>
  <dcterms:created xsi:type="dcterms:W3CDTF">2016-04-11T13:25:01Z</dcterms:created>
  <dcterms:modified xsi:type="dcterms:W3CDTF">2018-09-24T14:01:41Z</dcterms:modified>
</cp:coreProperties>
</file>