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4"/>
    <p:sldMasterId id="2147483739" r:id="rId5"/>
    <p:sldMasterId id="2147483761" r:id="rId6"/>
    <p:sldMasterId id="2147483804" r:id="rId7"/>
    <p:sldMasterId id="2147483834" r:id="rId8"/>
    <p:sldMasterId id="2147483848" r:id="rId9"/>
    <p:sldMasterId id="2147483882" r:id="rId10"/>
    <p:sldMasterId id="2147483912" r:id="rId11"/>
    <p:sldMasterId id="2147483934" r:id="rId12"/>
    <p:sldMasterId id="2147483939" r:id="rId13"/>
    <p:sldMasterId id="2147483952" r:id="rId14"/>
    <p:sldMasterId id="2147483955" r:id="rId15"/>
    <p:sldMasterId id="2147483961" r:id="rId16"/>
  </p:sldMasterIdLst>
  <p:notesMasterIdLst>
    <p:notesMasterId r:id="rId21"/>
  </p:notesMasterIdLst>
  <p:handoutMasterIdLst>
    <p:handoutMasterId r:id="rId22"/>
  </p:handoutMasterIdLst>
  <p:sldIdLst>
    <p:sldId id="972" r:id="rId17"/>
    <p:sldId id="982" r:id="rId18"/>
    <p:sldId id="983" r:id="rId19"/>
    <p:sldId id="976" r:id="rId20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82"/>
            <p14:sldId id="983"/>
            <p14:sldId id="9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325" autoAdjust="0"/>
  </p:normalViewPr>
  <p:slideViewPr>
    <p:cSldViewPr snapToGrid="0" snapToObjects="1">
      <p:cViewPr>
        <p:scale>
          <a:sx n="155" d="100"/>
          <a:sy n="155" d="100"/>
        </p:scale>
        <p:origin x="-738" y="24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7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7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7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7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7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7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7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7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7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7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9/7/2018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5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9/7/2018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9/7/2018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9/7/2018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9/7/2018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9/7/2018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9/7/2018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9/7/2018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9/7/2018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9/7/2018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9/7/2018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9/7/2018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3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5.jpe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8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9/7/2018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9/7/2018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9/7/2018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9/7/2018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9/7/2018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9/7/2018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Recurring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91321"/>
              </p:ext>
            </p:extLst>
          </p:nvPr>
        </p:nvGraphicFramePr>
        <p:xfrm>
          <a:off x="625784" y="886473"/>
          <a:ext cx="7858985" cy="366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 update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(3rd meeting of month) - August 13,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24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(1st meeting of month) -  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September 10,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October 1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– August 13,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24  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June 11,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September 24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August 13,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October 1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August 13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August 13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November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June 11,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17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24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September 10,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December TBD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 August 13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November TBD</a:t>
                      </a:r>
                    </a:p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Quarterly –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 25,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September 24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29836A-917B-4D34-8ABA-5702033F0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0572"/>
              </p:ext>
            </p:extLst>
          </p:nvPr>
        </p:nvGraphicFramePr>
        <p:xfrm>
          <a:off x="475135" y="672019"/>
          <a:ext cx="8025666" cy="136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930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70"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September 17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(Joint - 142)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South Coast Rail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80045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GLX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Written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Quarterly 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7241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Focus40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and Commuter Rail Vision Updates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Red-Blue Connector</a:t>
                      </a: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527264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Allston Multimodal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12901"/>
              </p:ext>
            </p:extLst>
          </p:nvPr>
        </p:nvGraphicFramePr>
        <p:xfrm>
          <a:off x="475135" y="2180838"/>
          <a:ext cx="8025668" cy="2296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658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07">
                <a:tc rowSpan="9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September 24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(143)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Bus Service and Planning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Bus Performance Metrics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Bus Fleet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Iron Horse Park Operations Control Center</a:t>
                      </a: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Discussion and Possible Action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Commuter Rail Performance Update</a:t>
                      </a: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PTC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Diversions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Human Resources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28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29836A-917B-4D34-8ABA-5702033F0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24136"/>
              </p:ext>
            </p:extLst>
          </p:nvPr>
        </p:nvGraphicFramePr>
        <p:xfrm>
          <a:off x="475135" y="725054"/>
          <a:ext cx="8025666" cy="255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502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70">
                <a:tc rowSpan="9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October 1*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(144)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Blue Line Program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Headways, resiliency, and car strategy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80045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Bus Service and 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Red/Orange Line Program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77241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Safety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Quarterly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MBTA Strategic Plan Update​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Capital Program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kern="1200" baseline="0" noProof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Red/Orange Line Signals Design-Build Contract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noProof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 Discussion and Possible Action</a:t>
                      </a: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847577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Early Morning and Late Night Pilot Update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527264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976957"/>
              </p:ext>
            </p:extLst>
          </p:nvPr>
        </p:nvGraphicFramePr>
        <p:xfrm>
          <a:off x="496564" y="3475493"/>
          <a:ext cx="8025668" cy="138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</a:tblGrid>
              <a:tr h="221602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07"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TBD</a:t>
                      </a:r>
                      <a:endParaRPr lang="en-US" sz="1100" b="1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AFC 2.0 – Commuter Rail Implementation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Red Blue Connector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Constructability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Winter Resiliency and Preparations</a:t>
                      </a:r>
                    </a:p>
                  </a:txBody>
                  <a:tcPr marL="83127" marR="83127" marT="30257" marB="30257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2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95797359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Trespasser Strikes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Locomotive Overhaul Programs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Uniforms 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Greenbush Line Service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Green Line Construction Updates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b="0" i="0" u="none" strike="noStrike" baseline="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Working group update on activities and action plan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Keolis, …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To Be Scheduled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 dirty="0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3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3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7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088DBACF70F429B55EF7E8C88DA8A" ma:contentTypeVersion="4" ma:contentTypeDescription="Create a new document." ma:contentTypeScope="" ma:versionID="292306b25d0b46b20b008403e0012adb">
  <xsd:schema xmlns:xsd="http://www.w3.org/2001/XMLSchema" xmlns:xs="http://www.w3.org/2001/XMLSchema" xmlns:p="http://schemas.microsoft.com/office/2006/metadata/properties" xmlns:ns2="da661411-cc0a-409b-b10d-2994db0e96ef" targetNamespace="http://schemas.microsoft.com/office/2006/metadata/properties" ma:root="true" ma:fieldsID="d356f6c812d332dc423425102401e20b" ns2:_="">
    <xsd:import namespace="da661411-cc0a-409b-b10d-2994db0e96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61411-cc0a-409b-b10d-2994db0e9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F1FC64-E47D-4612-8598-863A817D5AF1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8b5420c0-7c9f-48e9-b5bf-2b405388e378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D5AAA7-F416-448F-9042-2AEE89244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61411-cc0a-409b-b10d-2994db0e96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29870</TotalTime>
  <Words>366</Words>
  <Application>Microsoft Office PowerPoint</Application>
  <PresentationFormat>On-screen Show (16:9)</PresentationFormat>
  <Paragraphs>150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FMCB Calendar – Recurring Topics</vt:lpstr>
      <vt:lpstr>Future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FMCB Calendar – Recurring Topics</dc:title>
  <dc:creator>Trey Joseph Wadsworth</dc:creator>
  <cp:lastModifiedBy>DAS</cp:lastModifiedBy>
  <cp:revision>942</cp:revision>
  <cp:lastPrinted>2018-09-06T15:23:41Z</cp:lastPrinted>
  <dcterms:created xsi:type="dcterms:W3CDTF">2016-03-11T16:43:25Z</dcterms:created>
  <dcterms:modified xsi:type="dcterms:W3CDTF">2018-09-07T21:19:25Z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0x010100314088DBACF70F429B55EF7E8C88DA8A</vt:lpwstr>
  </property>
</Properties>
</file>