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738" r:id="rId4"/>
  </p:sldMasterIdLst>
  <p:notesMasterIdLst>
    <p:notesMasterId r:id="rId22"/>
  </p:notesMasterIdLst>
  <p:handoutMasterIdLst>
    <p:handoutMasterId r:id="rId23"/>
  </p:handoutMasterIdLst>
  <p:sldIdLst>
    <p:sldId id="267" r:id="rId5"/>
    <p:sldId id="284" r:id="rId6"/>
    <p:sldId id="280" r:id="rId7"/>
    <p:sldId id="297" r:id="rId8"/>
    <p:sldId id="298" r:id="rId9"/>
    <p:sldId id="295" r:id="rId10"/>
    <p:sldId id="299" r:id="rId11"/>
    <p:sldId id="300" r:id="rId12"/>
    <p:sldId id="301" r:id="rId13"/>
    <p:sldId id="302" r:id="rId14"/>
    <p:sldId id="278" r:id="rId15"/>
    <p:sldId id="307" r:id="rId16"/>
    <p:sldId id="303" r:id="rId17"/>
    <p:sldId id="292" r:id="rId18"/>
    <p:sldId id="304" r:id="rId19"/>
    <p:sldId id="305" r:id="rId20"/>
    <p:sldId id="306" r:id="rId21"/>
  </p:sldIdLst>
  <p:sldSz cx="9144000" cy="6858000" type="screen4x3"/>
  <p:notesSz cx="7010400" cy="9296400"/>
  <p:defaultTextStyle>
    <a:defPPr>
      <a:defRPr lang="en-US"/>
    </a:defPPr>
    <a:lvl1pPr marL="0" algn="l" defTabSz="914139" rtl="0" eaLnBrk="1" latinLnBrk="0" hangingPunct="1">
      <a:defRPr sz="1800" kern="1200">
        <a:solidFill>
          <a:schemeClr val="tx1"/>
        </a:solidFill>
        <a:latin typeface="+mn-lt"/>
        <a:ea typeface="+mn-ea"/>
        <a:cs typeface="+mn-cs"/>
      </a:defRPr>
    </a:lvl1pPr>
    <a:lvl2pPr marL="457070" algn="l" defTabSz="914139" rtl="0" eaLnBrk="1" latinLnBrk="0" hangingPunct="1">
      <a:defRPr sz="1800" kern="1200">
        <a:solidFill>
          <a:schemeClr val="tx1"/>
        </a:solidFill>
        <a:latin typeface="+mn-lt"/>
        <a:ea typeface="+mn-ea"/>
        <a:cs typeface="+mn-cs"/>
      </a:defRPr>
    </a:lvl2pPr>
    <a:lvl3pPr marL="914139" algn="l" defTabSz="914139" rtl="0" eaLnBrk="1" latinLnBrk="0" hangingPunct="1">
      <a:defRPr sz="1800" kern="1200">
        <a:solidFill>
          <a:schemeClr val="tx1"/>
        </a:solidFill>
        <a:latin typeface="+mn-lt"/>
        <a:ea typeface="+mn-ea"/>
        <a:cs typeface="+mn-cs"/>
      </a:defRPr>
    </a:lvl3pPr>
    <a:lvl4pPr marL="1371208" algn="l" defTabSz="914139" rtl="0" eaLnBrk="1" latinLnBrk="0" hangingPunct="1">
      <a:defRPr sz="1800" kern="1200">
        <a:solidFill>
          <a:schemeClr val="tx1"/>
        </a:solidFill>
        <a:latin typeface="+mn-lt"/>
        <a:ea typeface="+mn-ea"/>
        <a:cs typeface="+mn-cs"/>
      </a:defRPr>
    </a:lvl4pPr>
    <a:lvl5pPr marL="1828278" algn="l" defTabSz="914139" rtl="0" eaLnBrk="1" latinLnBrk="0" hangingPunct="1">
      <a:defRPr sz="1800" kern="1200">
        <a:solidFill>
          <a:schemeClr val="tx1"/>
        </a:solidFill>
        <a:latin typeface="+mn-lt"/>
        <a:ea typeface="+mn-ea"/>
        <a:cs typeface="+mn-cs"/>
      </a:defRPr>
    </a:lvl5pPr>
    <a:lvl6pPr marL="2285348" algn="l" defTabSz="914139" rtl="0" eaLnBrk="1" latinLnBrk="0" hangingPunct="1">
      <a:defRPr sz="1800" kern="1200">
        <a:solidFill>
          <a:schemeClr val="tx1"/>
        </a:solidFill>
        <a:latin typeface="+mn-lt"/>
        <a:ea typeface="+mn-ea"/>
        <a:cs typeface="+mn-cs"/>
      </a:defRPr>
    </a:lvl6pPr>
    <a:lvl7pPr marL="2742417" algn="l" defTabSz="914139" rtl="0" eaLnBrk="1" latinLnBrk="0" hangingPunct="1">
      <a:defRPr sz="1800" kern="1200">
        <a:solidFill>
          <a:schemeClr val="tx1"/>
        </a:solidFill>
        <a:latin typeface="+mn-lt"/>
        <a:ea typeface="+mn-ea"/>
        <a:cs typeface="+mn-cs"/>
      </a:defRPr>
    </a:lvl7pPr>
    <a:lvl8pPr marL="3199487" algn="l" defTabSz="914139" rtl="0" eaLnBrk="1" latinLnBrk="0" hangingPunct="1">
      <a:defRPr sz="1800" kern="1200">
        <a:solidFill>
          <a:schemeClr val="tx1"/>
        </a:solidFill>
        <a:latin typeface="+mn-lt"/>
        <a:ea typeface="+mn-ea"/>
        <a:cs typeface="+mn-cs"/>
      </a:defRPr>
    </a:lvl8pPr>
    <a:lvl9pPr marL="3656556" algn="l" defTabSz="91413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927"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perling, Elliot (DOT)" initials="SE(" lastIdx="21" clrIdx="0">
    <p:extLst/>
  </p:cmAuthor>
  <p:cmAuthor id="2" name="Scott Hamwey" initials="SH" lastIdx="2" clrIdx="1"/>
  <p:cmAuthor id="3" name="Hamwey, Scott (DOT)" initials="HS(" lastIdx="2" clrIdx="2">
    <p:extLst/>
  </p:cmAuthor>
  <p:cmAuthor id="4" name="Markiewicz, Alexandra (DOT)" initials="MA(" lastIdx="4" clrIdx="3">
    <p:extLst/>
  </p:cmAuthor>
  <p:cmAuthor id="5" name="DOT" initials="DOT" lastIdx="1" clrIdx="4"/>
  <p:cmAuthor id="6" name="Petrie, Essek" initials="PE" lastIdx="8"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934"/>
    <a:srgbClr val="5FA6E7"/>
    <a:srgbClr val="1B69B1"/>
    <a:srgbClr val="FFFFFF"/>
    <a:srgbClr val="FCFEFD"/>
    <a:srgbClr val="4472C4"/>
    <a:srgbClr val="70AD47"/>
    <a:srgbClr val="00AF50"/>
    <a:srgbClr val="2E75B6"/>
    <a:srgbClr val="A6A6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205" autoAdjust="0"/>
    <p:restoredTop sz="96433" autoAdjust="0"/>
  </p:normalViewPr>
  <p:slideViewPr>
    <p:cSldViewPr snapToGrid="0">
      <p:cViewPr varScale="1">
        <p:scale>
          <a:sx n="130" d="100"/>
          <a:sy n="130" d="100"/>
        </p:scale>
        <p:origin x="-990" y="-84"/>
      </p:cViewPr>
      <p:guideLst>
        <p:guide orient="horz" pos="2160"/>
        <p:guide pos="2880"/>
      </p:guideLst>
    </p:cSldViewPr>
  </p:slideViewPr>
  <p:notesTextViewPr>
    <p:cViewPr>
      <p:scale>
        <a:sx n="1" d="1"/>
        <a:sy n="1" d="1"/>
      </p:scale>
      <p:origin x="0" y="0"/>
    </p:cViewPr>
  </p:notesTextViewPr>
  <p:notesViewPr>
    <p:cSldViewPr snapToGrid="0">
      <p:cViewPr varScale="1">
        <p:scale>
          <a:sx n="80" d="100"/>
          <a:sy n="80" d="100"/>
        </p:scale>
        <p:origin x="-2574" y="-78"/>
      </p:cViewPr>
      <p:guideLst>
        <p:guide orient="horz" pos="2927"/>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2656" tIns="46328" rIns="92656" bIns="46328"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2656" tIns="46328" rIns="92656" bIns="46328" rtlCol="0"/>
          <a:lstStyle>
            <a:lvl1pPr algn="r">
              <a:defRPr sz="1200"/>
            </a:lvl1pPr>
          </a:lstStyle>
          <a:p>
            <a:fld id="{8721163E-8148-47D1-BCF0-8B1F08D69B20}" type="datetimeFigureOut">
              <a:rPr lang="en-US" smtClean="0"/>
              <a:pPr/>
              <a:t>10/15/2018</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2656" tIns="46328" rIns="92656" bIns="46328"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2656" tIns="46328" rIns="92656" bIns="46328" rtlCol="0" anchor="b"/>
          <a:lstStyle>
            <a:lvl1pPr algn="r">
              <a:defRPr sz="1200"/>
            </a:lvl1pPr>
          </a:lstStyle>
          <a:p>
            <a:fld id="{24E7DD49-7D90-49D7-A4D6-91A8D185FA44}" type="slidenum">
              <a:rPr lang="en-US" smtClean="0"/>
              <a:pPr/>
              <a:t>‹#›</a:t>
            </a:fld>
            <a:endParaRPr lang="en-US"/>
          </a:p>
        </p:txBody>
      </p:sp>
    </p:spTree>
    <p:extLst>
      <p:ext uri="{BB962C8B-B14F-4D97-AF65-F5344CB8AC3E}">
        <p14:creationId xmlns:p14="http://schemas.microsoft.com/office/powerpoint/2010/main" val="41683789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2656" tIns="46328" rIns="92656" bIns="46328"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2656" tIns="46328" rIns="92656" bIns="46328" rtlCol="0"/>
          <a:lstStyle>
            <a:lvl1pPr algn="r">
              <a:defRPr sz="1200"/>
            </a:lvl1pPr>
          </a:lstStyle>
          <a:p>
            <a:fld id="{AB0112ED-FA09-434C-B552-14DFF739209B}" type="datetimeFigureOut">
              <a:rPr lang="en-US" smtClean="0"/>
              <a:pPr/>
              <a:t>10/15/2018</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2656" tIns="46328" rIns="92656" bIns="46328"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2656" tIns="46328" rIns="92656" bIns="4632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2656" tIns="46328" rIns="92656" bIns="46328"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2656" tIns="46328" rIns="92656" bIns="46328" rtlCol="0" anchor="b"/>
          <a:lstStyle>
            <a:lvl1pPr algn="r">
              <a:defRPr sz="1200"/>
            </a:lvl1pPr>
          </a:lstStyle>
          <a:p>
            <a:fld id="{D005B293-86D1-42E6-B91C-2A8C440EC9E9}" type="slidenum">
              <a:rPr lang="en-US" smtClean="0"/>
              <a:pPr/>
              <a:t>‹#›</a:t>
            </a:fld>
            <a:endParaRPr lang="en-US"/>
          </a:p>
        </p:txBody>
      </p:sp>
    </p:spTree>
    <p:extLst>
      <p:ext uri="{BB962C8B-B14F-4D97-AF65-F5344CB8AC3E}">
        <p14:creationId xmlns:p14="http://schemas.microsoft.com/office/powerpoint/2010/main" val="3419384495"/>
      </p:ext>
    </p:extLst>
  </p:cSld>
  <p:clrMap bg1="lt1" tx1="dk1" bg2="lt2" tx2="dk2" accent1="accent1" accent2="accent2" accent3="accent3" accent4="accent4" accent5="accent5" accent6="accent6" hlink="hlink" folHlink="folHlink"/>
  <p:notesStyle>
    <a:lvl1pPr marL="0" algn="l" defTabSz="914139" rtl="0" eaLnBrk="1" latinLnBrk="0" hangingPunct="1">
      <a:defRPr sz="1200" kern="1200">
        <a:solidFill>
          <a:schemeClr val="tx1"/>
        </a:solidFill>
        <a:latin typeface="+mn-lt"/>
        <a:ea typeface="+mn-ea"/>
        <a:cs typeface="+mn-cs"/>
      </a:defRPr>
    </a:lvl1pPr>
    <a:lvl2pPr marL="457070" algn="l" defTabSz="914139" rtl="0" eaLnBrk="1" latinLnBrk="0" hangingPunct="1">
      <a:defRPr sz="1200" kern="1200">
        <a:solidFill>
          <a:schemeClr val="tx1"/>
        </a:solidFill>
        <a:latin typeface="+mn-lt"/>
        <a:ea typeface="+mn-ea"/>
        <a:cs typeface="+mn-cs"/>
      </a:defRPr>
    </a:lvl2pPr>
    <a:lvl3pPr marL="914139" algn="l" defTabSz="914139" rtl="0" eaLnBrk="1" latinLnBrk="0" hangingPunct="1">
      <a:defRPr sz="1200" kern="1200">
        <a:solidFill>
          <a:schemeClr val="tx1"/>
        </a:solidFill>
        <a:latin typeface="+mn-lt"/>
        <a:ea typeface="+mn-ea"/>
        <a:cs typeface="+mn-cs"/>
      </a:defRPr>
    </a:lvl3pPr>
    <a:lvl4pPr marL="1371208" algn="l" defTabSz="914139" rtl="0" eaLnBrk="1" latinLnBrk="0" hangingPunct="1">
      <a:defRPr sz="1200" kern="1200">
        <a:solidFill>
          <a:schemeClr val="tx1"/>
        </a:solidFill>
        <a:latin typeface="+mn-lt"/>
        <a:ea typeface="+mn-ea"/>
        <a:cs typeface="+mn-cs"/>
      </a:defRPr>
    </a:lvl4pPr>
    <a:lvl5pPr marL="1828278" algn="l" defTabSz="914139" rtl="0" eaLnBrk="1" latinLnBrk="0" hangingPunct="1">
      <a:defRPr sz="1200" kern="1200">
        <a:solidFill>
          <a:schemeClr val="tx1"/>
        </a:solidFill>
        <a:latin typeface="+mn-lt"/>
        <a:ea typeface="+mn-ea"/>
        <a:cs typeface="+mn-cs"/>
      </a:defRPr>
    </a:lvl5pPr>
    <a:lvl6pPr marL="2285348" algn="l" defTabSz="914139" rtl="0" eaLnBrk="1" latinLnBrk="0" hangingPunct="1">
      <a:defRPr sz="1200" kern="1200">
        <a:solidFill>
          <a:schemeClr val="tx1"/>
        </a:solidFill>
        <a:latin typeface="+mn-lt"/>
        <a:ea typeface="+mn-ea"/>
        <a:cs typeface="+mn-cs"/>
      </a:defRPr>
    </a:lvl6pPr>
    <a:lvl7pPr marL="2742417" algn="l" defTabSz="914139" rtl="0" eaLnBrk="1" latinLnBrk="0" hangingPunct="1">
      <a:defRPr sz="1200" kern="1200">
        <a:solidFill>
          <a:schemeClr val="tx1"/>
        </a:solidFill>
        <a:latin typeface="+mn-lt"/>
        <a:ea typeface="+mn-ea"/>
        <a:cs typeface="+mn-cs"/>
      </a:defRPr>
    </a:lvl7pPr>
    <a:lvl8pPr marL="3199487" algn="l" defTabSz="914139" rtl="0" eaLnBrk="1" latinLnBrk="0" hangingPunct="1">
      <a:defRPr sz="1200" kern="1200">
        <a:solidFill>
          <a:schemeClr val="tx1"/>
        </a:solidFill>
        <a:latin typeface="+mn-lt"/>
        <a:ea typeface="+mn-ea"/>
        <a:cs typeface="+mn-cs"/>
      </a:defRPr>
    </a:lvl8pPr>
    <a:lvl9pPr marL="3656556" algn="l" defTabSz="91413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05B293-86D1-42E6-B91C-2A8C440EC9E9}" type="slidenum">
              <a:rPr lang="en-US" smtClean="0"/>
              <a:pPr/>
              <a:t>2</a:t>
            </a:fld>
            <a:endParaRPr lang="en-US"/>
          </a:p>
        </p:txBody>
      </p:sp>
    </p:spTree>
    <p:extLst>
      <p:ext uri="{BB962C8B-B14F-4D97-AF65-F5344CB8AC3E}">
        <p14:creationId xmlns:p14="http://schemas.microsoft.com/office/powerpoint/2010/main" val="4288198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05B293-86D1-42E6-B91C-2A8C440EC9E9}" type="slidenum">
              <a:rPr lang="en-US" smtClean="0"/>
              <a:pPr/>
              <a:t>3</a:t>
            </a:fld>
            <a:endParaRPr lang="en-US"/>
          </a:p>
        </p:txBody>
      </p:sp>
    </p:spTree>
    <p:extLst>
      <p:ext uri="{BB962C8B-B14F-4D97-AF65-F5344CB8AC3E}">
        <p14:creationId xmlns:p14="http://schemas.microsoft.com/office/powerpoint/2010/main" val="3468625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05B293-86D1-42E6-B91C-2A8C440EC9E9}" type="slidenum">
              <a:rPr lang="en-US" smtClean="0"/>
              <a:pPr/>
              <a:t>4</a:t>
            </a:fld>
            <a:endParaRPr lang="en-US"/>
          </a:p>
        </p:txBody>
      </p:sp>
    </p:spTree>
    <p:extLst>
      <p:ext uri="{BB962C8B-B14F-4D97-AF65-F5344CB8AC3E}">
        <p14:creationId xmlns:p14="http://schemas.microsoft.com/office/powerpoint/2010/main" val="16901027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05B293-86D1-42E6-B91C-2A8C440EC9E9}" type="slidenum">
              <a:rPr lang="en-US" smtClean="0"/>
              <a:pPr/>
              <a:t>5</a:t>
            </a:fld>
            <a:endParaRPr lang="en-US"/>
          </a:p>
        </p:txBody>
      </p:sp>
    </p:spTree>
    <p:extLst>
      <p:ext uri="{BB962C8B-B14F-4D97-AF65-F5344CB8AC3E}">
        <p14:creationId xmlns:p14="http://schemas.microsoft.com/office/powerpoint/2010/main" val="2899124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05B293-86D1-42E6-B91C-2A8C440EC9E9}" type="slidenum">
              <a:rPr lang="en-US" smtClean="0"/>
              <a:pPr/>
              <a:t>7</a:t>
            </a:fld>
            <a:endParaRPr lang="en-US"/>
          </a:p>
        </p:txBody>
      </p:sp>
    </p:spTree>
    <p:extLst>
      <p:ext uri="{BB962C8B-B14F-4D97-AF65-F5344CB8AC3E}">
        <p14:creationId xmlns:p14="http://schemas.microsoft.com/office/powerpoint/2010/main" val="4136209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05B293-86D1-42E6-B91C-2A8C440EC9E9}" type="slidenum">
              <a:rPr lang="en-US" smtClean="0"/>
              <a:pPr/>
              <a:t>8</a:t>
            </a:fld>
            <a:endParaRPr lang="en-US"/>
          </a:p>
        </p:txBody>
      </p:sp>
    </p:spTree>
    <p:extLst>
      <p:ext uri="{BB962C8B-B14F-4D97-AF65-F5344CB8AC3E}">
        <p14:creationId xmlns:p14="http://schemas.microsoft.com/office/powerpoint/2010/main" val="2847378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05B293-86D1-42E6-B91C-2A8C440EC9E9}" type="slidenum">
              <a:rPr lang="en-US" smtClean="0"/>
              <a:pPr/>
              <a:t>9</a:t>
            </a:fld>
            <a:endParaRPr lang="en-US"/>
          </a:p>
        </p:txBody>
      </p:sp>
    </p:spTree>
    <p:extLst>
      <p:ext uri="{BB962C8B-B14F-4D97-AF65-F5344CB8AC3E}">
        <p14:creationId xmlns:p14="http://schemas.microsoft.com/office/powerpoint/2010/main" val="19339658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05B293-86D1-42E6-B91C-2A8C440EC9E9}" type="slidenum">
              <a:rPr lang="en-US" smtClean="0"/>
              <a:pPr/>
              <a:t>10</a:t>
            </a:fld>
            <a:endParaRPr lang="en-US"/>
          </a:p>
        </p:txBody>
      </p:sp>
    </p:spTree>
    <p:extLst>
      <p:ext uri="{BB962C8B-B14F-4D97-AF65-F5344CB8AC3E}">
        <p14:creationId xmlns:p14="http://schemas.microsoft.com/office/powerpoint/2010/main" val="15304930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13" name="Straight Connector 12"/>
          <p:cNvCxnSpPr/>
          <p:nvPr userDrawn="1"/>
        </p:nvCxnSpPr>
        <p:spPr>
          <a:xfrm>
            <a:off x="685800" y="3409022"/>
            <a:ext cx="78486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dirty="0"/>
              <a:t>Click to edit Master title style</a:t>
            </a:r>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3"/>
          <p:cNvSpPr>
            <a:spLocks noGrp="1"/>
          </p:cNvSpPr>
          <p:nvPr>
            <p:ph type="sldNum" sz="quarter" idx="4"/>
          </p:nvPr>
        </p:nvSpPr>
        <p:spPr>
          <a:xfrm>
            <a:off x="8077200" y="6521005"/>
            <a:ext cx="1066800" cy="328612"/>
          </a:xfrm>
          <a:prstGeom prst="rect">
            <a:avLst/>
          </a:prstGeom>
        </p:spPr>
        <p:txBody>
          <a:bodyPr/>
          <a:lstStyle>
            <a:lvl1pPr>
              <a:defRPr sz="1000"/>
            </a:lvl1pPr>
          </a:lstStyle>
          <a:p>
            <a:pPr>
              <a:defRPr/>
            </a:pPr>
            <a:fld id="{1B9A3EE1-316A-4C41-BADB-C51665509343}" type="slidenum">
              <a:rPr lang="en-US" altLang="en-US" smtClean="0">
                <a:solidFill>
                  <a:srgbClr val="292934"/>
                </a:solidFill>
              </a:rPr>
              <a:pPr>
                <a:defRPr/>
              </a:pPr>
              <a:t>‹#›</a:t>
            </a:fld>
            <a:endParaRPr lang="en-US" altLang="en-US">
              <a:solidFill>
                <a:srgbClr val="292934"/>
              </a:solidFill>
            </a:endParaRPr>
          </a:p>
        </p:txBody>
      </p:sp>
    </p:spTree>
    <p:extLst>
      <p:ext uri="{BB962C8B-B14F-4D97-AF65-F5344CB8AC3E}">
        <p14:creationId xmlns:p14="http://schemas.microsoft.com/office/powerpoint/2010/main" val="36689483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bles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Table Placeholder 6"/>
          <p:cNvSpPr>
            <a:spLocks noGrp="1"/>
          </p:cNvSpPr>
          <p:nvPr>
            <p:ph type="tbl" sz="quarter" idx="13"/>
          </p:nvPr>
        </p:nvSpPr>
        <p:spPr>
          <a:xfrm>
            <a:off x="457200" y="2057400"/>
            <a:ext cx="4114800" cy="4267200"/>
          </a:xfrm>
        </p:spPr>
        <p:txBody>
          <a:bodyPr rtlCol="0">
            <a:normAutofit/>
          </a:bodyPr>
          <a:lstStyle/>
          <a:p>
            <a:pPr lvl="0"/>
            <a:endParaRPr lang="en-US" noProof="0"/>
          </a:p>
        </p:txBody>
      </p:sp>
      <p:sp>
        <p:nvSpPr>
          <p:cNvPr id="8" name="Table Placeholder 6"/>
          <p:cNvSpPr>
            <a:spLocks noGrp="1"/>
          </p:cNvSpPr>
          <p:nvPr>
            <p:ph type="tbl" sz="quarter" idx="14"/>
          </p:nvPr>
        </p:nvSpPr>
        <p:spPr>
          <a:xfrm>
            <a:off x="4724400" y="2057400"/>
            <a:ext cx="3962400" cy="1905000"/>
          </a:xfrm>
        </p:spPr>
        <p:txBody>
          <a:bodyPr rtlCol="0">
            <a:normAutofit/>
          </a:bodyPr>
          <a:lstStyle/>
          <a:p>
            <a:pPr lvl="0"/>
            <a:endParaRPr lang="en-US" noProof="0"/>
          </a:p>
        </p:txBody>
      </p:sp>
      <p:sp>
        <p:nvSpPr>
          <p:cNvPr id="9" name="Table Placeholder 6"/>
          <p:cNvSpPr>
            <a:spLocks noGrp="1"/>
          </p:cNvSpPr>
          <p:nvPr>
            <p:ph type="tbl" sz="quarter" idx="15"/>
          </p:nvPr>
        </p:nvSpPr>
        <p:spPr>
          <a:xfrm>
            <a:off x="4724400" y="4495800"/>
            <a:ext cx="3962400" cy="1828800"/>
          </a:xfrm>
        </p:spPr>
        <p:txBody>
          <a:bodyPr rtlCol="0">
            <a:normAutofit/>
          </a:bodyPr>
          <a:lstStyle/>
          <a:p>
            <a:pPr lvl="0"/>
            <a:endParaRPr lang="en-US" noProof="0"/>
          </a:p>
        </p:txBody>
      </p:sp>
      <p:sp>
        <p:nvSpPr>
          <p:cNvPr id="11" name="Text Placeholder 10"/>
          <p:cNvSpPr>
            <a:spLocks noGrp="1"/>
          </p:cNvSpPr>
          <p:nvPr>
            <p:ph type="body" sz="quarter" idx="16"/>
          </p:nvPr>
        </p:nvSpPr>
        <p:spPr>
          <a:xfrm>
            <a:off x="457200" y="1600200"/>
            <a:ext cx="4114800" cy="304800"/>
          </a:xfrm>
        </p:spPr>
        <p:txBody>
          <a:bodyPr>
            <a:noAutofit/>
          </a:bodyPr>
          <a:lstStyle>
            <a:lvl1pPr algn="ctr">
              <a:buNone/>
              <a:defRPr sz="1600">
                <a:latin typeface="+mj-lt"/>
              </a:defRPr>
            </a:lvl1pPr>
          </a:lstStyle>
          <a:p>
            <a:pPr lvl="0"/>
            <a:r>
              <a:rPr lang="en-US" dirty="0"/>
              <a:t>Click to edit Master text styles</a:t>
            </a:r>
          </a:p>
        </p:txBody>
      </p:sp>
      <p:sp>
        <p:nvSpPr>
          <p:cNvPr id="13" name="Text Placeholder 10"/>
          <p:cNvSpPr>
            <a:spLocks noGrp="1"/>
          </p:cNvSpPr>
          <p:nvPr>
            <p:ph type="body" sz="quarter" idx="17"/>
          </p:nvPr>
        </p:nvSpPr>
        <p:spPr>
          <a:xfrm>
            <a:off x="4724400" y="1600200"/>
            <a:ext cx="3962400" cy="304800"/>
          </a:xfrm>
        </p:spPr>
        <p:txBody>
          <a:bodyPr>
            <a:noAutofit/>
          </a:bodyPr>
          <a:lstStyle>
            <a:lvl1pPr algn="ctr">
              <a:buNone/>
              <a:defRPr sz="1600">
                <a:latin typeface="+mj-lt"/>
              </a:defRPr>
            </a:lvl1pPr>
          </a:lstStyle>
          <a:p>
            <a:pPr lvl="0"/>
            <a:r>
              <a:rPr lang="en-US" dirty="0"/>
              <a:t>Click to edit Master text styles</a:t>
            </a:r>
          </a:p>
        </p:txBody>
      </p:sp>
      <p:sp>
        <p:nvSpPr>
          <p:cNvPr id="14" name="Text Placeholder 10"/>
          <p:cNvSpPr>
            <a:spLocks noGrp="1"/>
          </p:cNvSpPr>
          <p:nvPr>
            <p:ph type="body" sz="quarter" idx="18"/>
          </p:nvPr>
        </p:nvSpPr>
        <p:spPr>
          <a:xfrm>
            <a:off x="4724400" y="4038600"/>
            <a:ext cx="3962400" cy="304800"/>
          </a:xfrm>
        </p:spPr>
        <p:txBody>
          <a:bodyPr>
            <a:noAutofit/>
          </a:bodyPr>
          <a:lstStyle>
            <a:lvl1pPr algn="ctr">
              <a:buNone/>
              <a:defRPr sz="1600">
                <a:latin typeface="+mj-lt"/>
              </a:defRPr>
            </a:lvl1pPr>
          </a:lstStyle>
          <a:p>
            <a:pPr lvl="0"/>
            <a:r>
              <a:rPr lang="en-US" dirty="0"/>
              <a:t>Click to edit Master text styles</a:t>
            </a:r>
          </a:p>
        </p:txBody>
      </p:sp>
      <p:sp>
        <p:nvSpPr>
          <p:cNvPr id="12"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
        <p:nvSpPr>
          <p:cNvPr id="15" name="Slide Number Placeholder 4"/>
          <p:cNvSpPr>
            <a:spLocks noGrp="1"/>
          </p:cNvSpPr>
          <p:nvPr>
            <p:ph type="sldNum" sz="quarter" idx="21"/>
          </p:nvPr>
        </p:nvSpPr>
        <p:spPr>
          <a:xfrm>
            <a:off x="4038600" y="6529388"/>
            <a:ext cx="1066800" cy="328612"/>
          </a:xfrm>
          <a:prstGeom prst="rect">
            <a:avLst/>
          </a:prstGeom>
        </p:spPr>
        <p:txBody>
          <a:bodyPr/>
          <a:lstStyle>
            <a:lvl1pPr>
              <a:defRPr/>
            </a:lvl1pPr>
          </a:lstStyle>
          <a:p>
            <a:pPr>
              <a:defRPr/>
            </a:pPr>
            <a:fld id="{D194FBA7-F6C6-4546-8169-A2ACD33ED2B0}" type="slidenum">
              <a:rPr lang="en-US" altLang="en-US">
                <a:solidFill>
                  <a:srgbClr val="292934"/>
                </a:solidFill>
              </a:rPr>
              <a:pPr>
                <a:defRPr/>
              </a:pPr>
              <a:t>‹#›</a:t>
            </a:fld>
            <a:endParaRPr lang="en-US" altLang="en-US">
              <a:solidFill>
                <a:srgbClr val="292934"/>
              </a:solidFill>
            </a:endParaRPr>
          </a:p>
        </p:txBody>
      </p:sp>
    </p:spTree>
    <p:extLst>
      <p:ext uri="{BB962C8B-B14F-4D97-AF65-F5344CB8AC3E}">
        <p14:creationId xmlns:p14="http://schemas.microsoft.com/office/powerpoint/2010/main" val="3969165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 with text">
    <p:spTree>
      <p:nvGrpSpPr>
        <p:cNvPr id="1" name=""/>
        <p:cNvGrpSpPr/>
        <p:nvPr/>
      </p:nvGrpSpPr>
      <p:grpSpPr>
        <a:xfrm>
          <a:off x="0" y="0"/>
          <a:ext cx="0" cy="0"/>
          <a:chOff x="0" y="0"/>
          <a:chExt cx="0" cy="0"/>
        </a:xfrm>
      </p:grpSpPr>
      <p:sp>
        <p:nvSpPr>
          <p:cNvPr id="12" name="Title 1"/>
          <p:cNvSpPr>
            <a:spLocks noGrp="1"/>
          </p:cNvSpPr>
          <p:nvPr>
            <p:ph type="title"/>
          </p:nvPr>
        </p:nvSpPr>
        <p:spPr>
          <a:xfrm>
            <a:off x="457200" y="533400"/>
            <a:ext cx="8229600" cy="990600"/>
          </a:xfrm>
        </p:spPr>
        <p:txBody>
          <a:bodyPr/>
          <a:lstStyle>
            <a:lvl1pPr>
              <a:defRPr/>
            </a:lvl1pPr>
          </a:lstStyle>
          <a:p>
            <a:r>
              <a:rPr lang="en-US"/>
              <a:t>Click to edit Master title style</a:t>
            </a:r>
            <a:endParaRPr lang="en-US" dirty="0"/>
          </a:p>
        </p:txBody>
      </p:sp>
      <p:sp>
        <p:nvSpPr>
          <p:cNvPr id="14" name="Text Placeholder 13"/>
          <p:cNvSpPr>
            <a:spLocks noGrp="1"/>
          </p:cNvSpPr>
          <p:nvPr>
            <p:ph type="body" sz="quarter" idx="13"/>
          </p:nvPr>
        </p:nvSpPr>
        <p:spPr>
          <a:xfrm>
            <a:off x="457200" y="1828800"/>
            <a:ext cx="4114800" cy="4114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Picture Placeholder 15"/>
          <p:cNvSpPr>
            <a:spLocks noGrp="1"/>
          </p:cNvSpPr>
          <p:nvPr>
            <p:ph type="pic" sz="quarter" idx="14"/>
          </p:nvPr>
        </p:nvSpPr>
        <p:spPr>
          <a:xfrm>
            <a:off x="4572000" y="1828800"/>
            <a:ext cx="4114800" cy="4114800"/>
          </a:xfrm>
        </p:spPr>
        <p:txBody>
          <a:bodyPr rtlCol="0">
            <a:normAutofit/>
          </a:bodyPr>
          <a:lstStyle/>
          <a:p>
            <a:pPr lvl="0"/>
            <a:endParaRPr lang="en-US" noProof="0"/>
          </a:p>
        </p:txBody>
      </p:sp>
      <p:sp>
        <p:nvSpPr>
          <p:cNvPr id="9"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
        <p:nvSpPr>
          <p:cNvPr id="7" name="Slide Number Placeholder 3"/>
          <p:cNvSpPr>
            <a:spLocks noGrp="1"/>
          </p:cNvSpPr>
          <p:nvPr>
            <p:ph type="sldNum" sz="quarter" idx="21"/>
          </p:nvPr>
        </p:nvSpPr>
        <p:spPr>
          <a:xfrm>
            <a:off x="4038600" y="6529388"/>
            <a:ext cx="1066800" cy="328612"/>
          </a:xfrm>
          <a:prstGeom prst="rect">
            <a:avLst/>
          </a:prstGeom>
        </p:spPr>
        <p:txBody>
          <a:bodyPr/>
          <a:lstStyle>
            <a:lvl1pPr>
              <a:defRPr/>
            </a:lvl1pPr>
          </a:lstStyle>
          <a:p>
            <a:pPr>
              <a:defRPr/>
            </a:pPr>
            <a:fld id="{1B9A3EE1-316A-4C41-BADB-C51665509343}" type="slidenum">
              <a:rPr lang="en-US" altLang="en-US">
                <a:solidFill>
                  <a:srgbClr val="292934"/>
                </a:solidFill>
              </a:rPr>
              <a:pPr>
                <a:defRPr/>
              </a:pPr>
              <a:t>‹#›</a:t>
            </a:fld>
            <a:endParaRPr lang="en-US" altLang="en-US">
              <a:solidFill>
                <a:srgbClr val="292934"/>
              </a:solidFill>
            </a:endParaRPr>
          </a:p>
        </p:txBody>
      </p:sp>
    </p:spTree>
    <p:extLst>
      <p:ext uri="{BB962C8B-B14F-4D97-AF65-F5344CB8AC3E}">
        <p14:creationId xmlns:p14="http://schemas.microsoft.com/office/powerpoint/2010/main" val="1163781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2"/>
        </a:solidFill>
        <a:effectLst/>
      </p:bgPr>
    </p:bg>
    <p:spTree>
      <p:nvGrpSpPr>
        <p:cNvPr id="1" name=""/>
        <p:cNvGrpSpPr/>
        <p:nvPr/>
      </p:nvGrpSpPr>
      <p:grpSpPr>
        <a:xfrm>
          <a:off x="0" y="0"/>
          <a:ext cx="0" cy="0"/>
          <a:chOff x="0" y="0"/>
          <a:chExt cx="0" cy="0"/>
        </a:xfrm>
      </p:grpSpPr>
      <p:cxnSp>
        <p:nvCxnSpPr>
          <p:cNvPr id="4" name="Straight Connector 7"/>
          <p:cNvCxnSpPr/>
          <p:nvPr userDrawn="1"/>
        </p:nvCxnSpPr>
        <p:spPr>
          <a:xfrm>
            <a:off x="762000" y="3473450"/>
            <a:ext cx="7772400" cy="0"/>
          </a:xfrm>
          <a:prstGeom prst="line">
            <a:avLst/>
          </a:prstGeom>
          <a:ln w="28575">
            <a:solidFill>
              <a:srgbClr val="1B69B1"/>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1111949"/>
            <a:ext cx="7772400" cy="2200275"/>
          </a:xfrm>
        </p:spPr>
        <p:txBody>
          <a:bodyPr anchor="b"/>
          <a:lstStyle>
            <a:lvl1pPr algn="l">
              <a:defRPr sz="4800" b="0" cap="all" baseline="0"/>
            </a:lvl1pPr>
          </a:lstStyle>
          <a:p>
            <a:r>
              <a:rPr lang="en-US" dirty="0"/>
              <a:t>Click to edit Master title style</a:t>
            </a:r>
          </a:p>
        </p:txBody>
      </p:sp>
      <p:sp>
        <p:nvSpPr>
          <p:cNvPr id="3" name="Text Placeholder 2"/>
          <p:cNvSpPr>
            <a:spLocks noGrp="1"/>
          </p:cNvSpPr>
          <p:nvPr>
            <p:ph type="body" idx="1"/>
          </p:nvPr>
        </p:nvSpPr>
        <p:spPr>
          <a:xfrm>
            <a:off x="722313" y="3605213"/>
            <a:ext cx="7772400" cy="2109787"/>
          </a:xfrm>
        </p:spPr>
        <p:txBody>
          <a:bodyPr>
            <a:normAutofit/>
          </a:bodyPr>
          <a:lstStyle>
            <a:lvl1pPr marL="0" indent="0">
              <a:buFont typeface="Arial" pitchFamily="34" charset="0"/>
              <a:buChar char="•"/>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41278121"/>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Ending Page">
    <p:bg>
      <p:bgPr>
        <a:solidFill>
          <a:schemeClr val="bg2"/>
        </a:solidFill>
        <a:effectLst/>
      </p:bgPr>
    </p:bg>
    <p:spTree>
      <p:nvGrpSpPr>
        <p:cNvPr id="1" name=""/>
        <p:cNvGrpSpPr/>
        <p:nvPr/>
      </p:nvGrpSpPr>
      <p:grpSpPr>
        <a:xfrm>
          <a:off x="0" y="0"/>
          <a:ext cx="0" cy="0"/>
          <a:chOff x="0" y="0"/>
          <a:chExt cx="0" cy="0"/>
        </a:xfrm>
      </p:grpSpPr>
      <p:cxnSp>
        <p:nvCxnSpPr>
          <p:cNvPr id="4" name="Straight Connector 3"/>
          <p:cNvCxnSpPr/>
          <p:nvPr userDrawn="1"/>
        </p:nvCxnSpPr>
        <p:spPr>
          <a:xfrm>
            <a:off x="762000" y="4495800"/>
            <a:ext cx="7620000" cy="0"/>
          </a:xfrm>
          <a:prstGeom prst="line">
            <a:avLst/>
          </a:prstGeom>
          <a:ln w="28575">
            <a:solidFill>
              <a:srgbClr val="1B69B1"/>
            </a:solidFill>
            <a:prstDash val="solid"/>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2209800"/>
            <a:ext cx="7772400" cy="2200275"/>
          </a:xfrm>
        </p:spPr>
        <p:txBody>
          <a:bodyPr anchor="b"/>
          <a:lstStyle>
            <a:lvl1pPr algn="l">
              <a:defRPr sz="4800" b="0" cap="all"/>
            </a:lvl1pPr>
          </a:lstStyle>
          <a:p>
            <a:r>
              <a:rPr lang="en-US" dirty="0"/>
              <a:t>Click to edit Master title style</a:t>
            </a:r>
          </a:p>
        </p:txBody>
      </p:sp>
      <p:sp>
        <p:nvSpPr>
          <p:cNvPr id="3" name="Text Placeholder 2"/>
          <p:cNvSpPr>
            <a:spLocks noGrp="1"/>
          </p:cNvSpPr>
          <p:nvPr>
            <p:ph type="body" idx="1"/>
          </p:nvPr>
        </p:nvSpPr>
        <p:spPr>
          <a:xfrm>
            <a:off x="722313" y="4626864"/>
            <a:ext cx="7772400" cy="1500187"/>
          </a:xfrm>
        </p:spPr>
        <p:txBody>
          <a:bodyPr>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745638984"/>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767385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340770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hart with Caption-1">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lstStyle/>
          <a:p>
            <a:r>
              <a:rPr lang="en-US" dirty="0"/>
              <a:t>Click to edit Master title style</a:t>
            </a:r>
          </a:p>
        </p:txBody>
      </p:sp>
      <p:sp>
        <p:nvSpPr>
          <p:cNvPr id="8" name="Chart Placeholder 7"/>
          <p:cNvSpPr>
            <a:spLocks noGrp="1"/>
          </p:cNvSpPr>
          <p:nvPr>
            <p:ph type="chart" sz="quarter" idx="17"/>
          </p:nvPr>
        </p:nvSpPr>
        <p:spPr>
          <a:xfrm>
            <a:off x="457200" y="1371600"/>
            <a:ext cx="8229600" cy="4038600"/>
          </a:xfrm>
        </p:spPr>
        <p:txBody>
          <a:bodyPr rtlCol="0">
            <a:normAutofit/>
          </a:bodyPr>
          <a:lstStyle/>
          <a:p>
            <a:pPr lvl="0"/>
            <a:endParaRPr lang="en-US" noProof="0"/>
          </a:p>
        </p:txBody>
      </p:sp>
      <p:sp>
        <p:nvSpPr>
          <p:cNvPr id="13" name="Text Placeholder 12"/>
          <p:cNvSpPr>
            <a:spLocks noGrp="1"/>
          </p:cNvSpPr>
          <p:nvPr>
            <p:ph type="body" sz="quarter" idx="18"/>
          </p:nvPr>
        </p:nvSpPr>
        <p:spPr>
          <a:xfrm>
            <a:off x="457200" y="5410200"/>
            <a:ext cx="8229600" cy="762000"/>
          </a:xfrm>
        </p:spPr>
        <p:txBody>
          <a:bodyPr>
            <a:normAutofit/>
          </a:bodyPr>
          <a:lstStyle>
            <a:lvl1pPr>
              <a:buNone/>
              <a:defRPr sz="1200"/>
            </a:lvl1pPr>
          </a:lstStyle>
          <a:p>
            <a:pPr lvl="0"/>
            <a:r>
              <a:rPr lang="en-US" dirty="0"/>
              <a:t>Click to edit Master text styles</a:t>
            </a:r>
          </a:p>
        </p:txBody>
      </p:sp>
      <p:sp>
        <p:nvSpPr>
          <p:cNvPr id="11"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Tree>
    <p:extLst>
      <p:ext uri="{BB962C8B-B14F-4D97-AF65-F5344CB8AC3E}">
        <p14:creationId xmlns:p14="http://schemas.microsoft.com/office/powerpoint/2010/main" val="596983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hart with Caption-2">
    <p:spTree>
      <p:nvGrpSpPr>
        <p:cNvPr id="1" name=""/>
        <p:cNvGrpSpPr/>
        <p:nvPr/>
      </p:nvGrpSpPr>
      <p:grpSpPr>
        <a:xfrm>
          <a:off x="0" y="0"/>
          <a:ext cx="0" cy="0"/>
          <a:chOff x="0" y="0"/>
          <a:chExt cx="0" cy="0"/>
        </a:xfrm>
      </p:grpSpPr>
      <p:cxnSp>
        <p:nvCxnSpPr>
          <p:cNvPr id="6" name="Straight Connector 13"/>
          <p:cNvCxnSpPr/>
          <p:nvPr userDrawn="1"/>
        </p:nvCxnSpPr>
        <p:spPr>
          <a:xfrm>
            <a:off x="2743200" y="1371600"/>
            <a:ext cx="0" cy="4800600"/>
          </a:xfrm>
          <a:prstGeom prst="line">
            <a:avLst/>
          </a:prstGeom>
          <a:ln w="28575">
            <a:solidFill>
              <a:srgbClr val="1B69B1"/>
            </a:solidFill>
            <a:prstDash val="dash"/>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971800" y="1371600"/>
            <a:ext cx="5715000" cy="476972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1371600"/>
            <a:ext cx="2139696" cy="4773967"/>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
        <p:nvSpPr>
          <p:cNvPr id="18" name="Title 1"/>
          <p:cNvSpPr>
            <a:spLocks noGrp="1"/>
          </p:cNvSpPr>
          <p:nvPr>
            <p:ph type="title"/>
          </p:nvPr>
        </p:nvSpPr>
        <p:spPr>
          <a:xfrm>
            <a:off x="457200" y="381000"/>
            <a:ext cx="8229600" cy="990600"/>
          </a:xfrm>
        </p:spPr>
        <p:txBody>
          <a:bodyPr/>
          <a:lstStyle/>
          <a:p>
            <a:r>
              <a:rPr lang="en-US" dirty="0"/>
              <a:t>Click to edit Master title style</a:t>
            </a:r>
          </a:p>
        </p:txBody>
      </p:sp>
    </p:spTree>
    <p:extLst>
      <p:ext uri="{BB962C8B-B14F-4D97-AF65-F5344CB8AC3E}">
        <p14:creationId xmlns:p14="http://schemas.microsoft.com/office/powerpoint/2010/main" val="14560300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Multiple Charts with text">
    <p:spTree>
      <p:nvGrpSpPr>
        <p:cNvPr id="1" name=""/>
        <p:cNvGrpSpPr/>
        <p:nvPr/>
      </p:nvGrpSpPr>
      <p:grpSpPr>
        <a:xfrm>
          <a:off x="0" y="0"/>
          <a:ext cx="0" cy="0"/>
          <a:chOff x="0" y="0"/>
          <a:chExt cx="0" cy="0"/>
        </a:xfrm>
      </p:grpSpPr>
      <p:cxnSp>
        <p:nvCxnSpPr>
          <p:cNvPr id="7" name="Straight Connector 30"/>
          <p:cNvCxnSpPr/>
          <p:nvPr userDrawn="1"/>
        </p:nvCxnSpPr>
        <p:spPr>
          <a:xfrm rot="10800000" flipV="1">
            <a:off x="4876800" y="1828800"/>
            <a:ext cx="0" cy="3886200"/>
          </a:xfrm>
          <a:prstGeom prst="line">
            <a:avLst/>
          </a:prstGeom>
          <a:ln w="28575">
            <a:solidFill>
              <a:srgbClr val="1B69B1"/>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381000"/>
            <a:ext cx="8229600" cy="990600"/>
          </a:xfrm>
        </p:spPr>
        <p:txBody>
          <a:bodyPr/>
          <a:lstStyle>
            <a:lvl1pPr>
              <a:defRPr baseline="0">
                <a:latin typeface="+mj-lt"/>
              </a:defRPr>
            </a:lvl1pPr>
          </a:lstStyle>
          <a:p>
            <a:r>
              <a:rPr lang="en-US" dirty="0"/>
              <a:t>Click to edit Master title style</a:t>
            </a:r>
          </a:p>
        </p:txBody>
      </p:sp>
      <p:sp>
        <p:nvSpPr>
          <p:cNvPr id="13" name="Chart Placeholder 12"/>
          <p:cNvSpPr>
            <a:spLocks noGrp="1"/>
          </p:cNvSpPr>
          <p:nvPr>
            <p:ph type="chart" sz="quarter" idx="13"/>
          </p:nvPr>
        </p:nvSpPr>
        <p:spPr>
          <a:xfrm>
            <a:off x="457200" y="1828800"/>
            <a:ext cx="4343400" cy="3886200"/>
          </a:xfrm>
        </p:spPr>
        <p:txBody>
          <a:bodyPr rtlCol="0">
            <a:normAutofit/>
          </a:bodyPr>
          <a:lstStyle/>
          <a:p>
            <a:pPr lvl="0"/>
            <a:endParaRPr lang="en-US" noProof="0" dirty="0"/>
          </a:p>
        </p:txBody>
      </p:sp>
      <p:sp>
        <p:nvSpPr>
          <p:cNvPr id="15" name="Chart Placeholder 14"/>
          <p:cNvSpPr>
            <a:spLocks noGrp="1"/>
          </p:cNvSpPr>
          <p:nvPr>
            <p:ph type="chart" sz="quarter" idx="14"/>
          </p:nvPr>
        </p:nvSpPr>
        <p:spPr>
          <a:xfrm>
            <a:off x="4953000" y="1828800"/>
            <a:ext cx="3657600" cy="1828800"/>
          </a:xfrm>
        </p:spPr>
        <p:txBody>
          <a:bodyPr rtlCol="0">
            <a:normAutofit/>
          </a:bodyPr>
          <a:lstStyle/>
          <a:p>
            <a:pPr lvl="0"/>
            <a:endParaRPr lang="en-US" noProof="0" dirty="0"/>
          </a:p>
        </p:txBody>
      </p:sp>
      <p:sp>
        <p:nvSpPr>
          <p:cNvPr id="22" name="Content Placeholder 21"/>
          <p:cNvSpPr>
            <a:spLocks noGrp="1"/>
          </p:cNvSpPr>
          <p:nvPr>
            <p:ph sz="quarter" idx="17"/>
          </p:nvPr>
        </p:nvSpPr>
        <p:spPr>
          <a:xfrm>
            <a:off x="4953000" y="3962400"/>
            <a:ext cx="3657600" cy="1828800"/>
          </a:xfrm>
        </p:spPr>
        <p:txBody>
          <a:bodyPr/>
          <a:lstStyle>
            <a:lvl1pPr>
              <a:buNone/>
              <a:defRPr/>
            </a:lvl1pPr>
          </a:lstStyle>
          <a:p>
            <a:pPr lvl="0"/>
            <a:endParaRPr lang="en-US" dirty="0"/>
          </a:p>
        </p:txBody>
      </p:sp>
      <p:sp>
        <p:nvSpPr>
          <p:cNvPr id="10"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Tree>
    <p:extLst>
      <p:ext uri="{BB962C8B-B14F-4D97-AF65-F5344CB8AC3E}">
        <p14:creationId xmlns:p14="http://schemas.microsoft.com/office/powerpoint/2010/main" val="41956475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ompare Charts-1">
    <p:spTree>
      <p:nvGrpSpPr>
        <p:cNvPr id="1" name=""/>
        <p:cNvGrpSpPr/>
        <p:nvPr/>
      </p:nvGrpSpPr>
      <p:grpSpPr>
        <a:xfrm>
          <a:off x="0" y="0"/>
          <a:ext cx="0" cy="0"/>
          <a:chOff x="0" y="0"/>
          <a:chExt cx="0" cy="0"/>
        </a:xfrm>
      </p:grpSpPr>
      <p:cxnSp>
        <p:nvCxnSpPr>
          <p:cNvPr id="6" name="Straight Connector 5"/>
          <p:cNvCxnSpPr>
            <a:endCxn id="9" idx="0"/>
          </p:cNvCxnSpPr>
          <p:nvPr userDrawn="1"/>
        </p:nvCxnSpPr>
        <p:spPr>
          <a:xfrm>
            <a:off x="4572000" y="1676400"/>
            <a:ext cx="0" cy="4495800"/>
          </a:xfrm>
          <a:prstGeom prst="line">
            <a:avLst/>
          </a:prstGeom>
          <a:ln w="28575">
            <a:solidFill>
              <a:srgbClr val="1B69B1"/>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baseline="0"/>
            </a:lvl1pPr>
          </a:lstStyle>
          <a:p>
            <a:r>
              <a:rPr lang="en-US" dirty="0"/>
              <a:t>Click to edit Master title style</a:t>
            </a:r>
          </a:p>
        </p:txBody>
      </p:sp>
      <p:sp>
        <p:nvSpPr>
          <p:cNvPr id="3" name="Content Placeholder 2"/>
          <p:cNvSpPr>
            <a:spLocks noGrp="1"/>
          </p:cNvSpPr>
          <p:nvPr>
            <p:ph sz="half" idx="1"/>
          </p:nvPr>
        </p:nvSpPr>
        <p:spPr>
          <a:xfrm>
            <a:off x="457200" y="1673352"/>
            <a:ext cx="4038600" cy="449884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3352"/>
            <a:ext cx="4038600" cy="449884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Tree>
    <p:extLst>
      <p:ext uri="{BB962C8B-B14F-4D97-AF65-F5344CB8AC3E}">
        <p14:creationId xmlns:p14="http://schemas.microsoft.com/office/powerpoint/2010/main" val="3572421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hart with Caption-1">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lstStyle/>
          <a:p>
            <a:r>
              <a:rPr lang="en-US" dirty="0"/>
              <a:t>Click to edit Master title style</a:t>
            </a:r>
          </a:p>
        </p:txBody>
      </p:sp>
      <p:sp>
        <p:nvSpPr>
          <p:cNvPr id="8" name="Chart Placeholder 7"/>
          <p:cNvSpPr>
            <a:spLocks noGrp="1"/>
          </p:cNvSpPr>
          <p:nvPr>
            <p:ph type="chart" sz="quarter" idx="17"/>
          </p:nvPr>
        </p:nvSpPr>
        <p:spPr>
          <a:xfrm>
            <a:off x="457200" y="1371600"/>
            <a:ext cx="8229600" cy="4038600"/>
          </a:xfrm>
        </p:spPr>
        <p:txBody>
          <a:bodyPr rtlCol="0">
            <a:normAutofit/>
          </a:bodyPr>
          <a:lstStyle/>
          <a:p>
            <a:pPr lvl="0"/>
            <a:endParaRPr lang="en-US" noProof="0"/>
          </a:p>
        </p:txBody>
      </p:sp>
      <p:sp>
        <p:nvSpPr>
          <p:cNvPr id="13" name="Text Placeholder 12"/>
          <p:cNvSpPr>
            <a:spLocks noGrp="1"/>
          </p:cNvSpPr>
          <p:nvPr>
            <p:ph type="body" sz="quarter" idx="18"/>
          </p:nvPr>
        </p:nvSpPr>
        <p:spPr>
          <a:xfrm>
            <a:off x="457200" y="5410200"/>
            <a:ext cx="8229600" cy="762000"/>
          </a:xfrm>
        </p:spPr>
        <p:txBody>
          <a:bodyPr>
            <a:normAutofit/>
          </a:bodyPr>
          <a:lstStyle>
            <a:lvl1pPr>
              <a:buNone/>
              <a:defRPr sz="1200"/>
            </a:lvl1pPr>
          </a:lstStyle>
          <a:p>
            <a:pPr lvl="0"/>
            <a:r>
              <a:rPr lang="en-US" dirty="0"/>
              <a:t>Click to edit Master text styles</a:t>
            </a:r>
          </a:p>
        </p:txBody>
      </p:sp>
      <p:sp>
        <p:nvSpPr>
          <p:cNvPr id="11"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
        <p:nvSpPr>
          <p:cNvPr id="7" name="Slide Number Placeholder 3"/>
          <p:cNvSpPr>
            <a:spLocks noGrp="1"/>
          </p:cNvSpPr>
          <p:nvPr>
            <p:ph type="sldNum" sz="quarter" idx="4"/>
          </p:nvPr>
        </p:nvSpPr>
        <p:spPr>
          <a:xfrm>
            <a:off x="8077200" y="6521005"/>
            <a:ext cx="1066800" cy="328612"/>
          </a:xfrm>
          <a:prstGeom prst="rect">
            <a:avLst/>
          </a:prstGeom>
        </p:spPr>
        <p:txBody>
          <a:bodyPr/>
          <a:lstStyle>
            <a:lvl1pPr>
              <a:defRPr sz="1000"/>
            </a:lvl1pPr>
          </a:lstStyle>
          <a:p>
            <a:pPr>
              <a:defRPr/>
            </a:pPr>
            <a:fld id="{1B9A3EE1-316A-4C41-BADB-C51665509343}" type="slidenum">
              <a:rPr lang="en-US" altLang="en-US" smtClean="0">
                <a:solidFill>
                  <a:srgbClr val="292934"/>
                </a:solidFill>
              </a:rPr>
              <a:pPr>
                <a:defRPr/>
              </a:pPr>
              <a:t>‹#›</a:t>
            </a:fld>
            <a:endParaRPr lang="en-US" altLang="en-US">
              <a:solidFill>
                <a:srgbClr val="292934"/>
              </a:solidFill>
            </a:endParaRPr>
          </a:p>
        </p:txBody>
      </p:sp>
    </p:spTree>
    <p:extLst>
      <p:ext uri="{BB962C8B-B14F-4D97-AF65-F5344CB8AC3E}">
        <p14:creationId xmlns:p14="http://schemas.microsoft.com/office/powerpoint/2010/main" val="15446522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mpare Charts-2">
    <p:spTree>
      <p:nvGrpSpPr>
        <p:cNvPr id="1" name=""/>
        <p:cNvGrpSpPr/>
        <p:nvPr/>
      </p:nvGrpSpPr>
      <p:grpSpPr>
        <a:xfrm>
          <a:off x="0" y="0"/>
          <a:ext cx="0" cy="0"/>
          <a:chOff x="0" y="0"/>
          <a:chExt cx="0" cy="0"/>
        </a:xfrm>
      </p:grpSpPr>
      <p:cxnSp>
        <p:nvCxnSpPr>
          <p:cNvPr id="8" name="Straight Connector 7"/>
          <p:cNvCxnSpPr/>
          <p:nvPr userDrawn="1"/>
        </p:nvCxnSpPr>
        <p:spPr>
          <a:xfrm>
            <a:off x="4572000" y="1676400"/>
            <a:ext cx="0" cy="4495800"/>
          </a:xfrm>
          <a:prstGeom prst="line">
            <a:avLst/>
          </a:prstGeom>
          <a:ln w="28575">
            <a:solidFill>
              <a:srgbClr val="1B69B1"/>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676400"/>
            <a:ext cx="3931920" cy="533400"/>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18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286000"/>
            <a:ext cx="3931920" cy="38862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54880" y="1676400"/>
            <a:ext cx="3931920" cy="533400"/>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1800" b="0" kern="1200" dirty="0" smtClean="0">
                <a:solidFill>
                  <a:schemeClr val="tx2"/>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54880" y="2286000"/>
            <a:ext cx="3931920" cy="38862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Tree>
    <p:extLst>
      <p:ext uri="{BB962C8B-B14F-4D97-AF65-F5344CB8AC3E}">
        <p14:creationId xmlns:p14="http://schemas.microsoft.com/office/powerpoint/2010/main" val="37139301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ompare Charts-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endParaRPr lang="en-US" dirty="0"/>
          </a:p>
        </p:txBody>
      </p:sp>
      <p:sp>
        <p:nvSpPr>
          <p:cNvPr id="7" name="Chart Placeholder 6"/>
          <p:cNvSpPr>
            <a:spLocks noGrp="1"/>
          </p:cNvSpPr>
          <p:nvPr>
            <p:ph type="chart" sz="quarter" idx="13"/>
          </p:nvPr>
        </p:nvSpPr>
        <p:spPr>
          <a:xfrm>
            <a:off x="457200" y="1905000"/>
            <a:ext cx="2057400" cy="2057400"/>
          </a:xfrm>
        </p:spPr>
        <p:txBody>
          <a:bodyPr rtlCol="0">
            <a:normAutofit/>
          </a:bodyPr>
          <a:lstStyle/>
          <a:p>
            <a:pPr lvl="0"/>
            <a:endParaRPr lang="en-US" noProof="0"/>
          </a:p>
        </p:txBody>
      </p:sp>
      <p:sp>
        <p:nvSpPr>
          <p:cNvPr id="8" name="Chart Placeholder 6"/>
          <p:cNvSpPr>
            <a:spLocks noGrp="1"/>
          </p:cNvSpPr>
          <p:nvPr>
            <p:ph type="chart" sz="quarter" idx="14"/>
          </p:nvPr>
        </p:nvSpPr>
        <p:spPr>
          <a:xfrm>
            <a:off x="2514600" y="1905000"/>
            <a:ext cx="2057400" cy="2057400"/>
          </a:xfrm>
        </p:spPr>
        <p:txBody>
          <a:bodyPr rtlCol="0">
            <a:normAutofit/>
          </a:bodyPr>
          <a:lstStyle/>
          <a:p>
            <a:pPr lvl="0"/>
            <a:endParaRPr lang="en-US" noProof="0"/>
          </a:p>
        </p:txBody>
      </p:sp>
      <p:sp>
        <p:nvSpPr>
          <p:cNvPr id="9" name="Chart Placeholder 6"/>
          <p:cNvSpPr>
            <a:spLocks noGrp="1"/>
          </p:cNvSpPr>
          <p:nvPr>
            <p:ph type="chart" sz="quarter" idx="15"/>
          </p:nvPr>
        </p:nvSpPr>
        <p:spPr>
          <a:xfrm>
            <a:off x="4572000" y="1905000"/>
            <a:ext cx="2057400" cy="2057400"/>
          </a:xfrm>
        </p:spPr>
        <p:txBody>
          <a:bodyPr rtlCol="0">
            <a:normAutofit/>
          </a:bodyPr>
          <a:lstStyle/>
          <a:p>
            <a:pPr lvl="0"/>
            <a:endParaRPr lang="en-US" noProof="0"/>
          </a:p>
        </p:txBody>
      </p:sp>
      <p:sp>
        <p:nvSpPr>
          <p:cNvPr id="10" name="Chart Placeholder 6"/>
          <p:cNvSpPr>
            <a:spLocks noGrp="1"/>
          </p:cNvSpPr>
          <p:nvPr>
            <p:ph type="chart" sz="quarter" idx="16"/>
          </p:nvPr>
        </p:nvSpPr>
        <p:spPr>
          <a:xfrm>
            <a:off x="6629400" y="1905000"/>
            <a:ext cx="2057400" cy="2057400"/>
          </a:xfrm>
        </p:spPr>
        <p:txBody>
          <a:bodyPr rtlCol="0">
            <a:normAutofit/>
          </a:bodyPr>
          <a:lstStyle/>
          <a:p>
            <a:pPr lvl="0"/>
            <a:endParaRPr lang="en-US" noProof="0"/>
          </a:p>
        </p:txBody>
      </p:sp>
      <p:sp>
        <p:nvSpPr>
          <p:cNvPr id="15" name="Text Placeholder 14"/>
          <p:cNvSpPr>
            <a:spLocks noGrp="1"/>
          </p:cNvSpPr>
          <p:nvPr>
            <p:ph type="body" sz="quarter" idx="18"/>
          </p:nvPr>
        </p:nvSpPr>
        <p:spPr>
          <a:xfrm>
            <a:off x="457200" y="4038600"/>
            <a:ext cx="2057400" cy="1524000"/>
          </a:xfrm>
        </p:spPr>
        <p:txBody>
          <a:bodyPr>
            <a:normAutofit/>
          </a:bodyPr>
          <a:lstStyle>
            <a:lvl4pPr>
              <a:defRPr sz="1200"/>
            </a:lvl4pPr>
            <a:lvl5pPr>
              <a:defRPr sz="1200"/>
            </a:lvl5pPr>
          </a:lstStyle>
          <a:p>
            <a:pPr lvl="0"/>
            <a:r>
              <a:rPr lang="en-US" dirty="0"/>
              <a:t>Click to edit Master text styles</a:t>
            </a:r>
          </a:p>
          <a:p>
            <a:pPr lvl="1"/>
            <a:r>
              <a:rPr lang="en-US" dirty="0"/>
              <a:t>Second level</a:t>
            </a:r>
          </a:p>
        </p:txBody>
      </p:sp>
      <p:sp>
        <p:nvSpPr>
          <p:cNvPr id="16" name="Text Placeholder 14"/>
          <p:cNvSpPr>
            <a:spLocks noGrp="1"/>
          </p:cNvSpPr>
          <p:nvPr>
            <p:ph type="body" sz="quarter" idx="19"/>
          </p:nvPr>
        </p:nvSpPr>
        <p:spPr>
          <a:xfrm>
            <a:off x="2514600" y="4038600"/>
            <a:ext cx="2057400" cy="1524000"/>
          </a:xfrm>
        </p:spPr>
        <p:txBody>
          <a:bodyPr>
            <a:normAutofit/>
          </a:bodyPr>
          <a:lstStyle>
            <a:lvl4pPr>
              <a:defRPr sz="1200"/>
            </a:lvl4pPr>
            <a:lvl5pPr>
              <a:defRPr sz="1200"/>
            </a:lvl5pPr>
          </a:lstStyle>
          <a:p>
            <a:pPr lvl="0"/>
            <a:r>
              <a:rPr lang="en-US" dirty="0"/>
              <a:t>Click to edit Master text styles</a:t>
            </a:r>
          </a:p>
          <a:p>
            <a:pPr lvl="1"/>
            <a:r>
              <a:rPr lang="en-US" dirty="0"/>
              <a:t>Second level</a:t>
            </a:r>
          </a:p>
        </p:txBody>
      </p:sp>
      <p:sp>
        <p:nvSpPr>
          <p:cNvPr id="17" name="Text Placeholder 14"/>
          <p:cNvSpPr>
            <a:spLocks noGrp="1"/>
          </p:cNvSpPr>
          <p:nvPr>
            <p:ph type="body" sz="quarter" idx="20"/>
          </p:nvPr>
        </p:nvSpPr>
        <p:spPr>
          <a:xfrm>
            <a:off x="4572000" y="4038600"/>
            <a:ext cx="2057400" cy="1524000"/>
          </a:xfrm>
        </p:spPr>
        <p:txBody>
          <a:bodyPr>
            <a:normAutofit/>
          </a:bodyPr>
          <a:lstStyle>
            <a:lvl4pPr>
              <a:defRPr sz="1200"/>
            </a:lvl4pPr>
            <a:lvl5pPr>
              <a:defRPr sz="1200"/>
            </a:lvl5pPr>
          </a:lstStyle>
          <a:p>
            <a:pPr lvl="0"/>
            <a:r>
              <a:rPr lang="en-US" dirty="0"/>
              <a:t>Click to edit Master text styles</a:t>
            </a:r>
          </a:p>
          <a:p>
            <a:pPr lvl="1"/>
            <a:r>
              <a:rPr lang="en-US" dirty="0"/>
              <a:t>Second level</a:t>
            </a:r>
          </a:p>
        </p:txBody>
      </p:sp>
      <p:sp>
        <p:nvSpPr>
          <p:cNvPr id="18" name="Text Placeholder 14"/>
          <p:cNvSpPr>
            <a:spLocks noGrp="1"/>
          </p:cNvSpPr>
          <p:nvPr>
            <p:ph type="body" sz="quarter" idx="21"/>
          </p:nvPr>
        </p:nvSpPr>
        <p:spPr>
          <a:xfrm>
            <a:off x="6629400" y="4038600"/>
            <a:ext cx="2057400" cy="1524000"/>
          </a:xfrm>
        </p:spPr>
        <p:txBody>
          <a:bodyPr>
            <a:normAutofit/>
          </a:bodyPr>
          <a:lstStyle>
            <a:lvl4pPr>
              <a:defRPr sz="1200"/>
            </a:lvl4pPr>
            <a:lvl5pPr>
              <a:defRPr sz="1200"/>
            </a:lvl5pPr>
          </a:lstStyle>
          <a:p>
            <a:pPr lvl="0"/>
            <a:r>
              <a:rPr lang="en-US" dirty="0"/>
              <a:t>Click to edit Master text styles</a:t>
            </a:r>
          </a:p>
          <a:p>
            <a:pPr lvl="1"/>
            <a:r>
              <a:rPr lang="en-US" dirty="0"/>
              <a:t>Second level</a:t>
            </a:r>
          </a:p>
        </p:txBody>
      </p:sp>
      <p:sp>
        <p:nvSpPr>
          <p:cNvPr id="19" name="Text Placeholder 10"/>
          <p:cNvSpPr>
            <a:spLocks noGrp="1"/>
          </p:cNvSpPr>
          <p:nvPr>
            <p:ph type="body" sz="quarter" idx="22"/>
          </p:nvPr>
        </p:nvSpPr>
        <p:spPr>
          <a:xfrm>
            <a:off x="457200" y="6172200"/>
            <a:ext cx="8229600" cy="304800"/>
          </a:xfrm>
        </p:spPr>
        <p:txBody>
          <a:bodyPr>
            <a:normAutofit/>
          </a:bodyPr>
          <a:lstStyle>
            <a:lvl1pPr>
              <a:buNone/>
              <a:defRPr sz="1200"/>
            </a:lvl1pPr>
          </a:lstStyle>
          <a:p>
            <a:pPr lvl="0"/>
            <a:r>
              <a:rPr lang="en-US" dirty="0"/>
              <a:t>Click to edit Master text styles</a:t>
            </a:r>
          </a:p>
        </p:txBody>
      </p:sp>
    </p:spTree>
    <p:extLst>
      <p:ext uri="{BB962C8B-B14F-4D97-AF65-F5344CB8AC3E}">
        <p14:creationId xmlns:p14="http://schemas.microsoft.com/office/powerpoint/2010/main" val="16893406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standard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00200"/>
            <a:ext cx="8229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Tree>
    <p:extLst>
      <p:ext uri="{BB962C8B-B14F-4D97-AF65-F5344CB8AC3E}">
        <p14:creationId xmlns:p14="http://schemas.microsoft.com/office/powerpoint/2010/main" val="32251240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able with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Table Placeholder 10"/>
          <p:cNvSpPr>
            <a:spLocks noGrp="1"/>
          </p:cNvSpPr>
          <p:nvPr>
            <p:ph type="tbl" sz="quarter" idx="17"/>
          </p:nvPr>
        </p:nvSpPr>
        <p:spPr>
          <a:xfrm>
            <a:off x="457200" y="1676400"/>
            <a:ext cx="4114800" cy="1447800"/>
          </a:xfrm>
        </p:spPr>
        <p:txBody>
          <a:bodyPr rtlCol="0">
            <a:normAutofit/>
          </a:bodyPr>
          <a:lstStyle/>
          <a:p>
            <a:pPr lvl="0"/>
            <a:endParaRPr lang="en-US" noProof="0"/>
          </a:p>
        </p:txBody>
      </p:sp>
      <p:sp>
        <p:nvSpPr>
          <p:cNvPr id="13" name="Chart Placeholder 12"/>
          <p:cNvSpPr>
            <a:spLocks noGrp="1"/>
          </p:cNvSpPr>
          <p:nvPr>
            <p:ph type="chart" sz="quarter" idx="18"/>
          </p:nvPr>
        </p:nvSpPr>
        <p:spPr>
          <a:xfrm>
            <a:off x="457200" y="3124200"/>
            <a:ext cx="8229600" cy="2895600"/>
          </a:xfrm>
        </p:spPr>
        <p:txBody>
          <a:bodyPr rtlCol="0">
            <a:normAutofit/>
          </a:bodyPr>
          <a:lstStyle/>
          <a:p>
            <a:pPr lvl="0"/>
            <a:endParaRPr lang="en-US" noProof="0"/>
          </a:p>
        </p:txBody>
      </p:sp>
      <p:sp>
        <p:nvSpPr>
          <p:cNvPr id="10"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
        <p:nvSpPr>
          <p:cNvPr id="14" name="Text Placeholder 13"/>
          <p:cNvSpPr>
            <a:spLocks noGrp="1"/>
          </p:cNvSpPr>
          <p:nvPr>
            <p:ph type="body" sz="quarter" idx="20"/>
          </p:nvPr>
        </p:nvSpPr>
        <p:spPr>
          <a:xfrm>
            <a:off x="4724400" y="1676400"/>
            <a:ext cx="3962400" cy="1447800"/>
          </a:xfrm>
        </p:spPr>
        <p:txBody>
          <a:bodyPr>
            <a:normAutofit/>
          </a:bodyPr>
          <a:lstStyle>
            <a:lvl1pPr>
              <a:buNone/>
              <a:defRPr sz="1200"/>
            </a:lvl1pPr>
          </a:lstStyle>
          <a:p>
            <a:pPr lvl="0"/>
            <a:r>
              <a:rPr lang="en-US" dirty="0"/>
              <a:t>Click to edit Master text styles</a:t>
            </a:r>
          </a:p>
        </p:txBody>
      </p:sp>
    </p:spTree>
    <p:extLst>
      <p:ext uri="{BB962C8B-B14F-4D97-AF65-F5344CB8AC3E}">
        <p14:creationId xmlns:p14="http://schemas.microsoft.com/office/powerpoint/2010/main" val="12554534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ables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Table Placeholder 6"/>
          <p:cNvSpPr>
            <a:spLocks noGrp="1"/>
          </p:cNvSpPr>
          <p:nvPr>
            <p:ph type="tbl" sz="quarter" idx="13"/>
          </p:nvPr>
        </p:nvSpPr>
        <p:spPr>
          <a:xfrm>
            <a:off x="457200" y="2057400"/>
            <a:ext cx="4114800" cy="4267200"/>
          </a:xfrm>
        </p:spPr>
        <p:txBody>
          <a:bodyPr rtlCol="0">
            <a:normAutofit/>
          </a:bodyPr>
          <a:lstStyle/>
          <a:p>
            <a:pPr lvl="0"/>
            <a:endParaRPr lang="en-US" noProof="0"/>
          </a:p>
        </p:txBody>
      </p:sp>
      <p:sp>
        <p:nvSpPr>
          <p:cNvPr id="8" name="Table Placeholder 6"/>
          <p:cNvSpPr>
            <a:spLocks noGrp="1"/>
          </p:cNvSpPr>
          <p:nvPr>
            <p:ph type="tbl" sz="quarter" idx="14"/>
          </p:nvPr>
        </p:nvSpPr>
        <p:spPr>
          <a:xfrm>
            <a:off x="4724400" y="2057400"/>
            <a:ext cx="3962400" cy="1905000"/>
          </a:xfrm>
        </p:spPr>
        <p:txBody>
          <a:bodyPr rtlCol="0">
            <a:normAutofit/>
          </a:bodyPr>
          <a:lstStyle/>
          <a:p>
            <a:pPr lvl="0"/>
            <a:endParaRPr lang="en-US" noProof="0"/>
          </a:p>
        </p:txBody>
      </p:sp>
      <p:sp>
        <p:nvSpPr>
          <p:cNvPr id="9" name="Table Placeholder 6"/>
          <p:cNvSpPr>
            <a:spLocks noGrp="1"/>
          </p:cNvSpPr>
          <p:nvPr>
            <p:ph type="tbl" sz="quarter" idx="15"/>
          </p:nvPr>
        </p:nvSpPr>
        <p:spPr>
          <a:xfrm>
            <a:off x="4724400" y="4495800"/>
            <a:ext cx="3962400" cy="1828800"/>
          </a:xfrm>
        </p:spPr>
        <p:txBody>
          <a:bodyPr rtlCol="0">
            <a:normAutofit/>
          </a:bodyPr>
          <a:lstStyle/>
          <a:p>
            <a:pPr lvl="0"/>
            <a:endParaRPr lang="en-US" noProof="0"/>
          </a:p>
        </p:txBody>
      </p:sp>
      <p:sp>
        <p:nvSpPr>
          <p:cNvPr id="11" name="Text Placeholder 10"/>
          <p:cNvSpPr>
            <a:spLocks noGrp="1"/>
          </p:cNvSpPr>
          <p:nvPr>
            <p:ph type="body" sz="quarter" idx="16"/>
          </p:nvPr>
        </p:nvSpPr>
        <p:spPr>
          <a:xfrm>
            <a:off x="457200" y="1600200"/>
            <a:ext cx="4114800" cy="304800"/>
          </a:xfrm>
        </p:spPr>
        <p:txBody>
          <a:bodyPr>
            <a:noAutofit/>
          </a:bodyPr>
          <a:lstStyle>
            <a:lvl1pPr algn="ctr">
              <a:buNone/>
              <a:defRPr sz="1600">
                <a:latin typeface="+mj-lt"/>
              </a:defRPr>
            </a:lvl1pPr>
          </a:lstStyle>
          <a:p>
            <a:pPr lvl="0"/>
            <a:r>
              <a:rPr lang="en-US" dirty="0"/>
              <a:t>Click to edit Master text styles</a:t>
            </a:r>
          </a:p>
        </p:txBody>
      </p:sp>
      <p:sp>
        <p:nvSpPr>
          <p:cNvPr id="13" name="Text Placeholder 10"/>
          <p:cNvSpPr>
            <a:spLocks noGrp="1"/>
          </p:cNvSpPr>
          <p:nvPr>
            <p:ph type="body" sz="quarter" idx="17"/>
          </p:nvPr>
        </p:nvSpPr>
        <p:spPr>
          <a:xfrm>
            <a:off x="4724400" y="1600200"/>
            <a:ext cx="3962400" cy="304800"/>
          </a:xfrm>
        </p:spPr>
        <p:txBody>
          <a:bodyPr>
            <a:noAutofit/>
          </a:bodyPr>
          <a:lstStyle>
            <a:lvl1pPr algn="ctr">
              <a:buNone/>
              <a:defRPr sz="1600">
                <a:latin typeface="+mj-lt"/>
              </a:defRPr>
            </a:lvl1pPr>
          </a:lstStyle>
          <a:p>
            <a:pPr lvl="0"/>
            <a:r>
              <a:rPr lang="en-US" dirty="0"/>
              <a:t>Click to edit Master text styles</a:t>
            </a:r>
          </a:p>
        </p:txBody>
      </p:sp>
      <p:sp>
        <p:nvSpPr>
          <p:cNvPr id="14" name="Text Placeholder 10"/>
          <p:cNvSpPr>
            <a:spLocks noGrp="1"/>
          </p:cNvSpPr>
          <p:nvPr>
            <p:ph type="body" sz="quarter" idx="18"/>
          </p:nvPr>
        </p:nvSpPr>
        <p:spPr>
          <a:xfrm>
            <a:off x="4724400" y="4038600"/>
            <a:ext cx="3962400" cy="304800"/>
          </a:xfrm>
        </p:spPr>
        <p:txBody>
          <a:bodyPr>
            <a:noAutofit/>
          </a:bodyPr>
          <a:lstStyle>
            <a:lvl1pPr algn="ctr">
              <a:buNone/>
              <a:defRPr sz="1600">
                <a:latin typeface="+mj-lt"/>
              </a:defRPr>
            </a:lvl1pPr>
          </a:lstStyle>
          <a:p>
            <a:pPr lvl="0"/>
            <a:r>
              <a:rPr lang="en-US" dirty="0"/>
              <a:t>Click to edit Master text styles</a:t>
            </a:r>
          </a:p>
        </p:txBody>
      </p:sp>
      <p:sp>
        <p:nvSpPr>
          <p:cNvPr id="12"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Tree>
    <p:extLst>
      <p:ext uri="{BB962C8B-B14F-4D97-AF65-F5344CB8AC3E}">
        <p14:creationId xmlns:p14="http://schemas.microsoft.com/office/powerpoint/2010/main" val="12110617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ic with text">
    <p:spTree>
      <p:nvGrpSpPr>
        <p:cNvPr id="1" name=""/>
        <p:cNvGrpSpPr/>
        <p:nvPr/>
      </p:nvGrpSpPr>
      <p:grpSpPr>
        <a:xfrm>
          <a:off x="0" y="0"/>
          <a:ext cx="0" cy="0"/>
          <a:chOff x="0" y="0"/>
          <a:chExt cx="0" cy="0"/>
        </a:xfrm>
      </p:grpSpPr>
      <p:sp>
        <p:nvSpPr>
          <p:cNvPr id="12" name="Title 1"/>
          <p:cNvSpPr>
            <a:spLocks noGrp="1"/>
          </p:cNvSpPr>
          <p:nvPr>
            <p:ph type="title"/>
          </p:nvPr>
        </p:nvSpPr>
        <p:spPr>
          <a:xfrm>
            <a:off x="457200" y="533400"/>
            <a:ext cx="8229600" cy="990600"/>
          </a:xfrm>
        </p:spPr>
        <p:txBody>
          <a:bodyPr/>
          <a:lstStyle>
            <a:lvl1pPr>
              <a:defRPr/>
            </a:lvl1pPr>
          </a:lstStyle>
          <a:p>
            <a:r>
              <a:rPr lang="en-US"/>
              <a:t>Click to edit Master title style</a:t>
            </a:r>
            <a:endParaRPr lang="en-US" dirty="0"/>
          </a:p>
        </p:txBody>
      </p:sp>
      <p:sp>
        <p:nvSpPr>
          <p:cNvPr id="14" name="Text Placeholder 13"/>
          <p:cNvSpPr>
            <a:spLocks noGrp="1"/>
          </p:cNvSpPr>
          <p:nvPr>
            <p:ph type="body" sz="quarter" idx="13"/>
          </p:nvPr>
        </p:nvSpPr>
        <p:spPr>
          <a:xfrm>
            <a:off x="457200" y="1828800"/>
            <a:ext cx="4114800" cy="4114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Picture Placeholder 15"/>
          <p:cNvSpPr>
            <a:spLocks noGrp="1"/>
          </p:cNvSpPr>
          <p:nvPr>
            <p:ph type="pic" sz="quarter" idx="14"/>
          </p:nvPr>
        </p:nvSpPr>
        <p:spPr>
          <a:xfrm>
            <a:off x="4572000" y="1828800"/>
            <a:ext cx="4114800" cy="4114800"/>
          </a:xfrm>
        </p:spPr>
        <p:txBody>
          <a:bodyPr rtlCol="0">
            <a:normAutofit/>
          </a:bodyPr>
          <a:lstStyle/>
          <a:p>
            <a:pPr lvl="0"/>
            <a:endParaRPr lang="en-US" noProof="0"/>
          </a:p>
        </p:txBody>
      </p:sp>
      <p:sp>
        <p:nvSpPr>
          <p:cNvPr id="9"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Tree>
    <p:extLst>
      <p:ext uri="{BB962C8B-B14F-4D97-AF65-F5344CB8AC3E}">
        <p14:creationId xmlns:p14="http://schemas.microsoft.com/office/powerpoint/2010/main" val="1573058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with Caption-2">
    <p:spTree>
      <p:nvGrpSpPr>
        <p:cNvPr id="1" name=""/>
        <p:cNvGrpSpPr/>
        <p:nvPr/>
      </p:nvGrpSpPr>
      <p:grpSpPr>
        <a:xfrm>
          <a:off x="0" y="0"/>
          <a:ext cx="0" cy="0"/>
          <a:chOff x="0" y="0"/>
          <a:chExt cx="0" cy="0"/>
        </a:xfrm>
      </p:grpSpPr>
      <p:cxnSp>
        <p:nvCxnSpPr>
          <p:cNvPr id="6" name="Straight Connector 13"/>
          <p:cNvCxnSpPr/>
          <p:nvPr userDrawn="1"/>
        </p:nvCxnSpPr>
        <p:spPr>
          <a:xfrm>
            <a:off x="2743200" y="1371600"/>
            <a:ext cx="0" cy="4800600"/>
          </a:xfrm>
          <a:prstGeom prst="line">
            <a:avLst/>
          </a:prstGeom>
          <a:ln w="28575">
            <a:solidFill>
              <a:srgbClr val="1B69B1"/>
            </a:solidFill>
            <a:prstDash val="dash"/>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971800" y="1371600"/>
            <a:ext cx="5715000" cy="476972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1371600"/>
            <a:ext cx="2139696" cy="4773967"/>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
        <p:nvSpPr>
          <p:cNvPr id="18" name="Title 1"/>
          <p:cNvSpPr>
            <a:spLocks noGrp="1"/>
          </p:cNvSpPr>
          <p:nvPr>
            <p:ph type="title"/>
          </p:nvPr>
        </p:nvSpPr>
        <p:spPr>
          <a:xfrm>
            <a:off x="457200" y="381000"/>
            <a:ext cx="8229600" cy="990600"/>
          </a:xfrm>
        </p:spPr>
        <p:txBody>
          <a:bodyPr/>
          <a:lstStyle/>
          <a:p>
            <a:r>
              <a:rPr lang="en-US" dirty="0"/>
              <a:t>Click to edit Master title style</a:t>
            </a:r>
          </a:p>
        </p:txBody>
      </p:sp>
    </p:spTree>
    <p:extLst>
      <p:ext uri="{BB962C8B-B14F-4D97-AF65-F5344CB8AC3E}">
        <p14:creationId xmlns:p14="http://schemas.microsoft.com/office/powerpoint/2010/main" val="13557752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ultiple Charts with text">
    <p:spTree>
      <p:nvGrpSpPr>
        <p:cNvPr id="1" name=""/>
        <p:cNvGrpSpPr/>
        <p:nvPr/>
      </p:nvGrpSpPr>
      <p:grpSpPr>
        <a:xfrm>
          <a:off x="0" y="0"/>
          <a:ext cx="0" cy="0"/>
          <a:chOff x="0" y="0"/>
          <a:chExt cx="0" cy="0"/>
        </a:xfrm>
      </p:grpSpPr>
      <p:cxnSp>
        <p:nvCxnSpPr>
          <p:cNvPr id="7" name="Straight Connector 30"/>
          <p:cNvCxnSpPr/>
          <p:nvPr userDrawn="1"/>
        </p:nvCxnSpPr>
        <p:spPr>
          <a:xfrm rot="10800000" flipV="1">
            <a:off x="4876800" y="1828800"/>
            <a:ext cx="0" cy="3886200"/>
          </a:xfrm>
          <a:prstGeom prst="line">
            <a:avLst/>
          </a:prstGeom>
          <a:ln w="28575">
            <a:solidFill>
              <a:srgbClr val="1B69B1"/>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381000"/>
            <a:ext cx="8229600" cy="990600"/>
          </a:xfrm>
        </p:spPr>
        <p:txBody>
          <a:bodyPr/>
          <a:lstStyle>
            <a:lvl1pPr>
              <a:defRPr baseline="0">
                <a:latin typeface="+mj-lt"/>
              </a:defRPr>
            </a:lvl1pPr>
          </a:lstStyle>
          <a:p>
            <a:r>
              <a:rPr lang="en-US" dirty="0"/>
              <a:t>Click to edit Master title style</a:t>
            </a:r>
          </a:p>
        </p:txBody>
      </p:sp>
      <p:sp>
        <p:nvSpPr>
          <p:cNvPr id="13" name="Chart Placeholder 12"/>
          <p:cNvSpPr>
            <a:spLocks noGrp="1"/>
          </p:cNvSpPr>
          <p:nvPr>
            <p:ph type="chart" sz="quarter" idx="13"/>
          </p:nvPr>
        </p:nvSpPr>
        <p:spPr>
          <a:xfrm>
            <a:off x="457200" y="1828800"/>
            <a:ext cx="4343400" cy="3886200"/>
          </a:xfrm>
        </p:spPr>
        <p:txBody>
          <a:bodyPr rtlCol="0">
            <a:normAutofit/>
          </a:bodyPr>
          <a:lstStyle/>
          <a:p>
            <a:pPr lvl="0"/>
            <a:endParaRPr lang="en-US" noProof="0" dirty="0"/>
          </a:p>
        </p:txBody>
      </p:sp>
      <p:sp>
        <p:nvSpPr>
          <p:cNvPr id="15" name="Chart Placeholder 14"/>
          <p:cNvSpPr>
            <a:spLocks noGrp="1"/>
          </p:cNvSpPr>
          <p:nvPr>
            <p:ph type="chart" sz="quarter" idx="14"/>
          </p:nvPr>
        </p:nvSpPr>
        <p:spPr>
          <a:xfrm>
            <a:off x="4953000" y="1828800"/>
            <a:ext cx="3657600" cy="1828800"/>
          </a:xfrm>
        </p:spPr>
        <p:txBody>
          <a:bodyPr rtlCol="0">
            <a:normAutofit/>
          </a:bodyPr>
          <a:lstStyle/>
          <a:p>
            <a:pPr lvl="0"/>
            <a:endParaRPr lang="en-US" noProof="0" dirty="0"/>
          </a:p>
        </p:txBody>
      </p:sp>
      <p:sp>
        <p:nvSpPr>
          <p:cNvPr id="22" name="Content Placeholder 21"/>
          <p:cNvSpPr>
            <a:spLocks noGrp="1"/>
          </p:cNvSpPr>
          <p:nvPr>
            <p:ph sz="quarter" idx="17"/>
          </p:nvPr>
        </p:nvSpPr>
        <p:spPr>
          <a:xfrm>
            <a:off x="4953000" y="3962400"/>
            <a:ext cx="3657600" cy="1828800"/>
          </a:xfrm>
        </p:spPr>
        <p:txBody>
          <a:bodyPr/>
          <a:lstStyle>
            <a:lvl1pPr>
              <a:buNone/>
              <a:defRPr/>
            </a:lvl1pPr>
          </a:lstStyle>
          <a:p>
            <a:pPr lvl="0"/>
            <a:endParaRPr lang="en-US" dirty="0"/>
          </a:p>
        </p:txBody>
      </p:sp>
      <p:sp>
        <p:nvSpPr>
          <p:cNvPr id="10"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Tree>
    <p:extLst>
      <p:ext uri="{BB962C8B-B14F-4D97-AF65-F5344CB8AC3E}">
        <p14:creationId xmlns:p14="http://schemas.microsoft.com/office/powerpoint/2010/main" val="2285491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e Charts-1">
    <p:spTree>
      <p:nvGrpSpPr>
        <p:cNvPr id="1" name=""/>
        <p:cNvGrpSpPr/>
        <p:nvPr/>
      </p:nvGrpSpPr>
      <p:grpSpPr>
        <a:xfrm>
          <a:off x="0" y="0"/>
          <a:ext cx="0" cy="0"/>
          <a:chOff x="0" y="0"/>
          <a:chExt cx="0" cy="0"/>
        </a:xfrm>
      </p:grpSpPr>
      <p:cxnSp>
        <p:nvCxnSpPr>
          <p:cNvPr id="6" name="Straight Connector 5"/>
          <p:cNvCxnSpPr>
            <a:endCxn id="9" idx="0"/>
          </p:cNvCxnSpPr>
          <p:nvPr userDrawn="1"/>
        </p:nvCxnSpPr>
        <p:spPr>
          <a:xfrm>
            <a:off x="4572000" y="1676400"/>
            <a:ext cx="0" cy="4495800"/>
          </a:xfrm>
          <a:prstGeom prst="line">
            <a:avLst/>
          </a:prstGeom>
          <a:ln w="28575">
            <a:solidFill>
              <a:srgbClr val="1B69B1"/>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baseline="0"/>
            </a:lvl1pPr>
          </a:lstStyle>
          <a:p>
            <a:r>
              <a:rPr lang="en-US" dirty="0"/>
              <a:t>Click to edit Master title style</a:t>
            </a:r>
          </a:p>
        </p:txBody>
      </p:sp>
      <p:sp>
        <p:nvSpPr>
          <p:cNvPr id="3" name="Content Placeholder 2"/>
          <p:cNvSpPr>
            <a:spLocks noGrp="1"/>
          </p:cNvSpPr>
          <p:nvPr>
            <p:ph sz="half" idx="1"/>
          </p:nvPr>
        </p:nvSpPr>
        <p:spPr>
          <a:xfrm>
            <a:off x="457200" y="1673352"/>
            <a:ext cx="4038600" cy="449884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49884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Tree>
    <p:extLst>
      <p:ext uri="{BB962C8B-B14F-4D97-AF65-F5344CB8AC3E}">
        <p14:creationId xmlns:p14="http://schemas.microsoft.com/office/powerpoint/2010/main" val="1201502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e Charts-2">
    <p:spTree>
      <p:nvGrpSpPr>
        <p:cNvPr id="1" name=""/>
        <p:cNvGrpSpPr/>
        <p:nvPr/>
      </p:nvGrpSpPr>
      <p:grpSpPr>
        <a:xfrm>
          <a:off x="0" y="0"/>
          <a:ext cx="0" cy="0"/>
          <a:chOff x="0" y="0"/>
          <a:chExt cx="0" cy="0"/>
        </a:xfrm>
      </p:grpSpPr>
      <p:cxnSp>
        <p:nvCxnSpPr>
          <p:cNvPr id="8" name="Straight Connector 7"/>
          <p:cNvCxnSpPr/>
          <p:nvPr userDrawn="1"/>
        </p:nvCxnSpPr>
        <p:spPr>
          <a:xfrm>
            <a:off x="4572000" y="1676400"/>
            <a:ext cx="0" cy="449580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676400"/>
            <a:ext cx="3931920" cy="533400"/>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18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286000"/>
            <a:ext cx="3931920" cy="38862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54880" y="1676400"/>
            <a:ext cx="3931920" cy="533400"/>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1800" b="0" kern="1200" dirty="0" smtClean="0">
                <a:solidFill>
                  <a:schemeClr val="tx2"/>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54880" y="2286000"/>
            <a:ext cx="3931920" cy="38862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Tree>
    <p:extLst>
      <p:ext uri="{BB962C8B-B14F-4D97-AF65-F5344CB8AC3E}">
        <p14:creationId xmlns:p14="http://schemas.microsoft.com/office/powerpoint/2010/main" val="1757975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e Charts-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endParaRPr lang="en-US" dirty="0"/>
          </a:p>
        </p:txBody>
      </p:sp>
      <p:sp>
        <p:nvSpPr>
          <p:cNvPr id="7" name="Chart Placeholder 6"/>
          <p:cNvSpPr>
            <a:spLocks noGrp="1"/>
          </p:cNvSpPr>
          <p:nvPr>
            <p:ph type="chart" sz="quarter" idx="13"/>
          </p:nvPr>
        </p:nvSpPr>
        <p:spPr>
          <a:xfrm>
            <a:off x="457200" y="1905000"/>
            <a:ext cx="2057400" cy="2057400"/>
          </a:xfrm>
        </p:spPr>
        <p:txBody>
          <a:bodyPr rtlCol="0">
            <a:normAutofit/>
          </a:bodyPr>
          <a:lstStyle/>
          <a:p>
            <a:pPr lvl="0"/>
            <a:endParaRPr lang="en-US" noProof="0"/>
          </a:p>
        </p:txBody>
      </p:sp>
      <p:sp>
        <p:nvSpPr>
          <p:cNvPr id="8" name="Chart Placeholder 6"/>
          <p:cNvSpPr>
            <a:spLocks noGrp="1"/>
          </p:cNvSpPr>
          <p:nvPr>
            <p:ph type="chart" sz="quarter" idx="14"/>
          </p:nvPr>
        </p:nvSpPr>
        <p:spPr>
          <a:xfrm>
            <a:off x="2514600" y="1905000"/>
            <a:ext cx="2057400" cy="2057400"/>
          </a:xfrm>
        </p:spPr>
        <p:txBody>
          <a:bodyPr rtlCol="0">
            <a:normAutofit/>
          </a:bodyPr>
          <a:lstStyle/>
          <a:p>
            <a:pPr lvl="0"/>
            <a:endParaRPr lang="en-US" noProof="0"/>
          </a:p>
        </p:txBody>
      </p:sp>
      <p:sp>
        <p:nvSpPr>
          <p:cNvPr id="9" name="Chart Placeholder 6"/>
          <p:cNvSpPr>
            <a:spLocks noGrp="1"/>
          </p:cNvSpPr>
          <p:nvPr>
            <p:ph type="chart" sz="quarter" idx="15"/>
          </p:nvPr>
        </p:nvSpPr>
        <p:spPr>
          <a:xfrm>
            <a:off x="4572000" y="1905000"/>
            <a:ext cx="2057400" cy="2057400"/>
          </a:xfrm>
        </p:spPr>
        <p:txBody>
          <a:bodyPr rtlCol="0">
            <a:normAutofit/>
          </a:bodyPr>
          <a:lstStyle/>
          <a:p>
            <a:pPr lvl="0"/>
            <a:endParaRPr lang="en-US" noProof="0"/>
          </a:p>
        </p:txBody>
      </p:sp>
      <p:sp>
        <p:nvSpPr>
          <p:cNvPr id="10" name="Chart Placeholder 6"/>
          <p:cNvSpPr>
            <a:spLocks noGrp="1"/>
          </p:cNvSpPr>
          <p:nvPr>
            <p:ph type="chart" sz="quarter" idx="16"/>
          </p:nvPr>
        </p:nvSpPr>
        <p:spPr>
          <a:xfrm>
            <a:off x="6629400" y="1905000"/>
            <a:ext cx="2057400" cy="2057400"/>
          </a:xfrm>
        </p:spPr>
        <p:txBody>
          <a:bodyPr rtlCol="0">
            <a:normAutofit/>
          </a:bodyPr>
          <a:lstStyle/>
          <a:p>
            <a:pPr lvl="0"/>
            <a:endParaRPr lang="en-US" noProof="0"/>
          </a:p>
        </p:txBody>
      </p:sp>
      <p:sp>
        <p:nvSpPr>
          <p:cNvPr id="15" name="Text Placeholder 14"/>
          <p:cNvSpPr>
            <a:spLocks noGrp="1"/>
          </p:cNvSpPr>
          <p:nvPr>
            <p:ph type="body" sz="quarter" idx="18"/>
          </p:nvPr>
        </p:nvSpPr>
        <p:spPr>
          <a:xfrm>
            <a:off x="457200" y="4038600"/>
            <a:ext cx="2057400" cy="1524000"/>
          </a:xfrm>
        </p:spPr>
        <p:txBody>
          <a:bodyPr>
            <a:normAutofit/>
          </a:bodyPr>
          <a:lstStyle>
            <a:lvl4pPr>
              <a:defRPr sz="1200"/>
            </a:lvl4pPr>
            <a:lvl5pPr>
              <a:defRPr sz="1200"/>
            </a:lvl5pPr>
          </a:lstStyle>
          <a:p>
            <a:pPr lvl="0"/>
            <a:r>
              <a:rPr lang="en-US" dirty="0"/>
              <a:t>Click to edit Master text styles</a:t>
            </a:r>
          </a:p>
          <a:p>
            <a:pPr lvl="1"/>
            <a:r>
              <a:rPr lang="en-US" dirty="0"/>
              <a:t>Second level</a:t>
            </a:r>
          </a:p>
        </p:txBody>
      </p:sp>
      <p:sp>
        <p:nvSpPr>
          <p:cNvPr id="16" name="Text Placeholder 14"/>
          <p:cNvSpPr>
            <a:spLocks noGrp="1"/>
          </p:cNvSpPr>
          <p:nvPr>
            <p:ph type="body" sz="quarter" idx="19"/>
          </p:nvPr>
        </p:nvSpPr>
        <p:spPr>
          <a:xfrm>
            <a:off x="2514600" y="4038600"/>
            <a:ext cx="2057400" cy="1524000"/>
          </a:xfrm>
        </p:spPr>
        <p:txBody>
          <a:bodyPr>
            <a:normAutofit/>
          </a:bodyPr>
          <a:lstStyle>
            <a:lvl4pPr>
              <a:defRPr sz="1200"/>
            </a:lvl4pPr>
            <a:lvl5pPr>
              <a:defRPr sz="1200"/>
            </a:lvl5pPr>
          </a:lstStyle>
          <a:p>
            <a:pPr lvl="0"/>
            <a:r>
              <a:rPr lang="en-US" dirty="0"/>
              <a:t>Click to edit Master text styles</a:t>
            </a:r>
          </a:p>
          <a:p>
            <a:pPr lvl="1"/>
            <a:r>
              <a:rPr lang="en-US" dirty="0"/>
              <a:t>Second level</a:t>
            </a:r>
          </a:p>
        </p:txBody>
      </p:sp>
      <p:sp>
        <p:nvSpPr>
          <p:cNvPr id="17" name="Text Placeholder 14"/>
          <p:cNvSpPr>
            <a:spLocks noGrp="1"/>
          </p:cNvSpPr>
          <p:nvPr>
            <p:ph type="body" sz="quarter" idx="20"/>
          </p:nvPr>
        </p:nvSpPr>
        <p:spPr>
          <a:xfrm>
            <a:off x="4572000" y="4038600"/>
            <a:ext cx="2057400" cy="1524000"/>
          </a:xfrm>
        </p:spPr>
        <p:txBody>
          <a:bodyPr>
            <a:normAutofit/>
          </a:bodyPr>
          <a:lstStyle>
            <a:lvl4pPr>
              <a:defRPr sz="1200"/>
            </a:lvl4pPr>
            <a:lvl5pPr>
              <a:defRPr sz="1200"/>
            </a:lvl5pPr>
          </a:lstStyle>
          <a:p>
            <a:pPr lvl="0"/>
            <a:r>
              <a:rPr lang="en-US" dirty="0"/>
              <a:t>Click to edit Master text styles</a:t>
            </a:r>
          </a:p>
          <a:p>
            <a:pPr lvl="1"/>
            <a:r>
              <a:rPr lang="en-US" dirty="0"/>
              <a:t>Second level</a:t>
            </a:r>
          </a:p>
        </p:txBody>
      </p:sp>
      <p:sp>
        <p:nvSpPr>
          <p:cNvPr id="18" name="Text Placeholder 14"/>
          <p:cNvSpPr>
            <a:spLocks noGrp="1"/>
          </p:cNvSpPr>
          <p:nvPr>
            <p:ph type="body" sz="quarter" idx="21"/>
          </p:nvPr>
        </p:nvSpPr>
        <p:spPr>
          <a:xfrm>
            <a:off x="6629400" y="4038600"/>
            <a:ext cx="2057400" cy="1524000"/>
          </a:xfrm>
        </p:spPr>
        <p:txBody>
          <a:bodyPr>
            <a:normAutofit/>
          </a:bodyPr>
          <a:lstStyle>
            <a:lvl4pPr>
              <a:defRPr sz="1200"/>
            </a:lvl4pPr>
            <a:lvl5pPr>
              <a:defRPr sz="1200"/>
            </a:lvl5pPr>
          </a:lstStyle>
          <a:p>
            <a:pPr lvl="0"/>
            <a:r>
              <a:rPr lang="en-US" dirty="0"/>
              <a:t>Click to edit Master text styles</a:t>
            </a:r>
          </a:p>
          <a:p>
            <a:pPr lvl="1"/>
            <a:r>
              <a:rPr lang="en-US" dirty="0"/>
              <a:t>Second level</a:t>
            </a:r>
          </a:p>
        </p:txBody>
      </p:sp>
      <p:sp>
        <p:nvSpPr>
          <p:cNvPr id="19" name="Text Placeholder 10"/>
          <p:cNvSpPr>
            <a:spLocks noGrp="1"/>
          </p:cNvSpPr>
          <p:nvPr>
            <p:ph type="body" sz="quarter" idx="22"/>
          </p:nvPr>
        </p:nvSpPr>
        <p:spPr>
          <a:xfrm>
            <a:off x="457200" y="6172200"/>
            <a:ext cx="8229600" cy="304800"/>
          </a:xfrm>
        </p:spPr>
        <p:txBody>
          <a:bodyPr>
            <a:normAutofit/>
          </a:bodyPr>
          <a:lstStyle>
            <a:lvl1pPr>
              <a:buNone/>
              <a:defRPr sz="1200"/>
            </a:lvl1pPr>
          </a:lstStyle>
          <a:p>
            <a:pPr lvl="0"/>
            <a:r>
              <a:rPr lang="en-US" dirty="0"/>
              <a:t>Click to edit Master text styles</a:t>
            </a:r>
          </a:p>
        </p:txBody>
      </p:sp>
    </p:spTree>
    <p:extLst>
      <p:ext uri="{BB962C8B-B14F-4D97-AF65-F5344CB8AC3E}">
        <p14:creationId xmlns:p14="http://schemas.microsoft.com/office/powerpoint/2010/main" val="2339650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ndard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00200"/>
            <a:ext cx="8229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Tree>
    <p:extLst>
      <p:ext uri="{BB962C8B-B14F-4D97-AF65-F5344CB8AC3E}">
        <p14:creationId xmlns:p14="http://schemas.microsoft.com/office/powerpoint/2010/main" val="257666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ble with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Table Placeholder 10"/>
          <p:cNvSpPr>
            <a:spLocks noGrp="1"/>
          </p:cNvSpPr>
          <p:nvPr>
            <p:ph type="tbl" sz="quarter" idx="17"/>
          </p:nvPr>
        </p:nvSpPr>
        <p:spPr>
          <a:xfrm>
            <a:off x="457200" y="1676400"/>
            <a:ext cx="4114800" cy="1447800"/>
          </a:xfrm>
        </p:spPr>
        <p:txBody>
          <a:bodyPr rtlCol="0">
            <a:normAutofit/>
          </a:bodyPr>
          <a:lstStyle/>
          <a:p>
            <a:pPr lvl="0"/>
            <a:endParaRPr lang="en-US" noProof="0"/>
          </a:p>
        </p:txBody>
      </p:sp>
      <p:sp>
        <p:nvSpPr>
          <p:cNvPr id="13" name="Chart Placeholder 12"/>
          <p:cNvSpPr>
            <a:spLocks noGrp="1"/>
          </p:cNvSpPr>
          <p:nvPr>
            <p:ph type="chart" sz="quarter" idx="18"/>
          </p:nvPr>
        </p:nvSpPr>
        <p:spPr>
          <a:xfrm>
            <a:off x="457200" y="3124200"/>
            <a:ext cx="8229600" cy="2895600"/>
          </a:xfrm>
        </p:spPr>
        <p:txBody>
          <a:bodyPr rtlCol="0">
            <a:normAutofit/>
          </a:bodyPr>
          <a:lstStyle/>
          <a:p>
            <a:pPr lvl="0"/>
            <a:endParaRPr lang="en-US" noProof="0"/>
          </a:p>
        </p:txBody>
      </p:sp>
      <p:sp>
        <p:nvSpPr>
          <p:cNvPr id="10" name="Text Placeholder 10"/>
          <p:cNvSpPr>
            <a:spLocks noGrp="1"/>
          </p:cNvSpPr>
          <p:nvPr>
            <p:ph type="body" sz="quarter" idx="19"/>
          </p:nvPr>
        </p:nvSpPr>
        <p:spPr>
          <a:xfrm>
            <a:off x="457200" y="6172200"/>
            <a:ext cx="8229600" cy="304800"/>
          </a:xfrm>
        </p:spPr>
        <p:txBody>
          <a:bodyPr>
            <a:normAutofit/>
          </a:bodyPr>
          <a:lstStyle>
            <a:lvl1pPr>
              <a:buNone/>
              <a:defRPr sz="1200"/>
            </a:lvl1pPr>
          </a:lstStyle>
          <a:p>
            <a:pPr lvl="0"/>
            <a:r>
              <a:rPr lang="en-US" dirty="0"/>
              <a:t>Click to edit Master text styles</a:t>
            </a:r>
          </a:p>
        </p:txBody>
      </p:sp>
      <p:sp>
        <p:nvSpPr>
          <p:cNvPr id="14" name="Text Placeholder 13"/>
          <p:cNvSpPr>
            <a:spLocks noGrp="1"/>
          </p:cNvSpPr>
          <p:nvPr>
            <p:ph type="body" sz="quarter" idx="20"/>
          </p:nvPr>
        </p:nvSpPr>
        <p:spPr>
          <a:xfrm>
            <a:off x="4724400" y="1676400"/>
            <a:ext cx="3962400" cy="1447800"/>
          </a:xfrm>
        </p:spPr>
        <p:txBody>
          <a:bodyPr>
            <a:normAutofit/>
          </a:bodyPr>
          <a:lstStyle>
            <a:lvl1pPr>
              <a:buNone/>
              <a:defRPr sz="1200"/>
            </a:lvl1pPr>
          </a:lstStyle>
          <a:p>
            <a:pPr lvl="0"/>
            <a:r>
              <a:rPr lang="en-US" dirty="0"/>
              <a:t>Click to edit Master text styles</a:t>
            </a:r>
          </a:p>
        </p:txBody>
      </p:sp>
      <p:sp>
        <p:nvSpPr>
          <p:cNvPr id="8" name="Slide Number Placeholder 4"/>
          <p:cNvSpPr>
            <a:spLocks noGrp="1"/>
          </p:cNvSpPr>
          <p:nvPr>
            <p:ph type="sldNum" sz="quarter" idx="22"/>
          </p:nvPr>
        </p:nvSpPr>
        <p:spPr>
          <a:xfrm>
            <a:off x="4038600" y="6529388"/>
            <a:ext cx="1066800" cy="328612"/>
          </a:xfrm>
          <a:prstGeom prst="rect">
            <a:avLst/>
          </a:prstGeom>
        </p:spPr>
        <p:txBody>
          <a:bodyPr/>
          <a:lstStyle>
            <a:lvl1pPr>
              <a:defRPr/>
            </a:lvl1pPr>
          </a:lstStyle>
          <a:p>
            <a:pPr>
              <a:defRPr/>
            </a:pPr>
            <a:fld id="{F45838A3-435D-40C6-AC26-855462BE252E}" type="slidenum">
              <a:rPr lang="en-US" altLang="en-US">
                <a:solidFill>
                  <a:srgbClr val="292934"/>
                </a:solidFill>
              </a:rPr>
              <a:pPr>
                <a:defRPr/>
              </a:pPr>
              <a:t>‹#›</a:t>
            </a:fld>
            <a:endParaRPr lang="en-US" altLang="en-US">
              <a:solidFill>
                <a:srgbClr val="292934"/>
              </a:solidFill>
            </a:endParaRPr>
          </a:p>
        </p:txBody>
      </p:sp>
    </p:spTree>
    <p:extLst>
      <p:ext uri="{BB962C8B-B14F-4D97-AF65-F5344CB8AC3E}">
        <p14:creationId xmlns:p14="http://schemas.microsoft.com/office/powerpoint/2010/main" val="2298544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dirty="0"/>
              <a:t>Click to edit Master title style</a:t>
            </a:r>
          </a:p>
        </p:txBody>
      </p:sp>
      <p:sp>
        <p:nvSpPr>
          <p:cNvPr id="1028"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1" name="Rectangle 10"/>
          <p:cNvSpPr/>
          <p:nvPr userDrawn="1"/>
        </p:nvSpPr>
        <p:spPr>
          <a:xfrm>
            <a:off x="0" y="1"/>
            <a:ext cx="9144000" cy="304800"/>
          </a:xfrm>
          <a:prstGeom prst="rect">
            <a:avLst/>
          </a:prstGeom>
          <a:solidFill>
            <a:srgbClr val="1B69B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4" tIns="45706" rIns="91414" bIns="45706" rtlCol="0" anchor="ctr"/>
          <a:lstStyle/>
          <a:p>
            <a:pPr algn="ctr"/>
            <a:endParaRPr lang="en-US" dirty="0">
              <a:solidFill>
                <a:srgbClr val="FFFFFF"/>
              </a:solidFill>
            </a:endParaRPr>
          </a:p>
        </p:txBody>
      </p:sp>
      <p:grpSp>
        <p:nvGrpSpPr>
          <p:cNvPr id="13" name="Group 12"/>
          <p:cNvGrpSpPr/>
          <p:nvPr userDrawn="1"/>
        </p:nvGrpSpPr>
        <p:grpSpPr>
          <a:xfrm>
            <a:off x="146824" y="6464024"/>
            <a:ext cx="1376427" cy="263524"/>
            <a:chOff x="7345298" y="6518275"/>
            <a:chExt cx="1376427" cy="263525"/>
          </a:xfrm>
        </p:grpSpPr>
        <p:pic>
          <p:nvPicPr>
            <p:cNvPr id="14" name="Picture 2" descr="C:\Users\ynong\Desktop\pic sources\MassDOT_Logo_Color.png"/>
            <p:cNvPicPr>
              <a:picLocks noChangeAspect="1" noChangeArrowheads="1"/>
            </p:cNvPicPr>
            <p:nvPr userDrawn="1"/>
          </p:nvPicPr>
          <p:blipFill>
            <a:blip r:embed="rId27" cstate="print"/>
            <a:srcRect/>
            <a:stretch>
              <a:fillRect/>
            </a:stretch>
          </p:blipFill>
          <p:spPr bwMode="auto">
            <a:xfrm>
              <a:off x="7345298" y="6553200"/>
              <a:ext cx="1036702" cy="211518"/>
            </a:xfrm>
            <a:prstGeom prst="rect">
              <a:avLst/>
            </a:prstGeom>
            <a:noFill/>
          </p:spPr>
        </p:pic>
        <p:pic>
          <p:nvPicPr>
            <p:cNvPr id="15" name="Picture 3" descr="C:\Users\ynong\Desktop\pic sources\500px-MBTA_svg.png"/>
            <p:cNvPicPr>
              <a:picLocks noChangeAspect="1" noChangeArrowheads="1"/>
            </p:cNvPicPr>
            <p:nvPr userDrawn="1"/>
          </p:nvPicPr>
          <p:blipFill>
            <a:blip r:embed="rId28" cstate="print"/>
            <a:srcRect/>
            <a:stretch>
              <a:fillRect/>
            </a:stretch>
          </p:blipFill>
          <p:spPr bwMode="auto">
            <a:xfrm>
              <a:off x="8458200" y="6518275"/>
              <a:ext cx="263525" cy="263525"/>
            </a:xfrm>
            <a:prstGeom prst="rect">
              <a:avLst/>
            </a:prstGeom>
            <a:noFill/>
          </p:spPr>
        </p:pic>
      </p:grpSp>
      <p:sp>
        <p:nvSpPr>
          <p:cNvPr id="16" name="Slide Number Placeholder 3"/>
          <p:cNvSpPr>
            <a:spLocks noGrp="1"/>
          </p:cNvSpPr>
          <p:nvPr>
            <p:ph type="sldNum" sz="quarter" idx="4"/>
          </p:nvPr>
        </p:nvSpPr>
        <p:spPr>
          <a:xfrm>
            <a:off x="8077200" y="6521005"/>
            <a:ext cx="1066800" cy="328612"/>
          </a:xfrm>
          <a:prstGeom prst="rect">
            <a:avLst/>
          </a:prstGeom>
        </p:spPr>
        <p:txBody>
          <a:bodyPr/>
          <a:lstStyle>
            <a:lvl1pPr>
              <a:defRPr sz="1000"/>
            </a:lvl1pPr>
          </a:lstStyle>
          <a:p>
            <a:pPr>
              <a:defRPr/>
            </a:pPr>
            <a:fld id="{1B9A3EE1-316A-4C41-BADB-C51665509343}" type="slidenum">
              <a:rPr lang="en-US" altLang="en-US" smtClean="0">
                <a:solidFill>
                  <a:srgbClr val="292934"/>
                </a:solidFill>
              </a:rPr>
              <a:pPr>
                <a:defRPr/>
              </a:pPr>
              <a:t>‹#›</a:t>
            </a:fld>
            <a:endParaRPr lang="en-US" altLang="en-US">
              <a:solidFill>
                <a:srgbClr val="292934"/>
              </a:solidFill>
            </a:endParaRPr>
          </a:p>
        </p:txBody>
      </p:sp>
    </p:spTree>
    <p:extLst>
      <p:ext uri="{BB962C8B-B14F-4D97-AF65-F5344CB8AC3E}">
        <p14:creationId xmlns:p14="http://schemas.microsoft.com/office/powerpoint/2010/main" val="1828345535"/>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23" r:id="rId16"/>
    <p:sldLayoutId id="2147483724" r:id="rId17"/>
    <p:sldLayoutId id="2147483725" r:id="rId18"/>
    <p:sldLayoutId id="2147483726" r:id="rId19"/>
    <p:sldLayoutId id="2147483727" r:id="rId20"/>
    <p:sldLayoutId id="2147483728" r:id="rId21"/>
    <p:sldLayoutId id="2147483729" r:id="rId22"/>
    <p:sldLayoutId id="2147483730" r:id="rId23"/>
    <p:sldLayoutId id="2147483731" r:id="rId24"/>
    <p:sldLayoutId id="2147483732" r:id="rId25"/>
  </p:sldLayoutIdLst>
  <p:hf hdr="0" ftr="0" dt="0"/>
  <p:txStyles>
    <p:titleStyle>
      <a:lvl1pPr algn="l" rtl="0" eaLnBrk="0" fontAlgn="base" hangingPunct="0">
        <a:spcBef>
          <a:spcPct val="0"/>
        </a:spcBef>
        <a:spcAft>
          <a:spcPct val="0"/>
        </a:spcAft>
        <a:defRPr sz="4000" kern="1200" spc="-1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Medium" panose="020B0603020102020204" pitchFamily="34" charset="0"/>
        </a:defRPr>
      </a:lvl2pPr>
      <a:lvl3pPr algn="l" rtl="0" eaLnBrk="0" fontAlgn="base" hangingPunct="0">
        <a:spcBef>
          <a:spcPct val="0"/>
        </a:spcBef>
        <a:spcAft>
          <a:spcPct val="0"/>
        </a:spcAft>
        <a:defRPr sz="4000">
          <a:solidFill>
            <a:schemeClr val="tx2"/>
          </a:solidFill>
          <a:latin typeface="Franklin Gothic Medium" panose="020B0603020102020204" pitchFamily="34" charset="0"/>
        </a:defRPr>
      </a:lvl3pPr>
      <a:lvl4pPr algn="l" rtl="0" eaLnBrk="0" fontAlgn="base" hangingPunct="0">
        <a:spcBef>
          <a:spcPct val="0"/>
        </a:spcBef>
        <a:spcAft>
          <a:spcPct val="0"/>
        </a:spcAft>
        <a:defRPr sz="4000">
          <a:solidFill>
            <a:schemeClr val="tx2"/>
          </a:solidFill>
          <a:latin typeface="Franklin Gothic Medium" panose="020B0603020102020204" pitchFamily="34" charset="0"/>
        </a:defRPr>
      </a:lvl4pPr>
      <a:lvl5pPr algn="l" rtl="0" eaLnBrk="0" fontAlgn="base" hangingPunct="0">
        <a:spcBef>
          <a:spcPct val="0"/>
        </a:spcBef>
        <a:spcAft>
          <a:spcPct val="0"/>
        </a:spcAft>
        <a:defRPr sz="4000">
          <a:solidFill>
            <a:schemeClr val="tx2"/>
          </a:solidFill>
          <a:latin typeface="Franklin Gothic Medium" panose="020B0603020102020204" pitchFamily="34" charset="0"/>
        </a:defRPr>
      </a:lvl5pPr>
      <a:lvl6pPr marL="457200" algn="l" rtl="0" fontAlgn="base">
        <a:spcBef>
          <a:spcPct val="0"/>
        </a:spcBef>
        <a:spcAft>
          <a:spcPct val="0"/>
        </a:spcAft>
        <a:defRPr sz="4000">
          <a:solidFill>
            <a:schemeClr val="tx2"/>
          </a:solidFill>
          <a:latin typeface="Franklin Gothic Medium" panose="020B0603020102020204" pitchFamily="34" charset="0"/>
        </a:defRPr>
      </a:lvl6pPr>
      <a:lvl7pPr marL="914400" algn="l" rtl="0" fontAlgn="base">
        <a:spcBef>
          <a:spcPct val="0"/>
        </a:spcBef>
        <a:spcAft>
          <a:spcPct val="0"/>
        </a:spcAft>
        <a:defRPr sz="4000">
          <a:solidFill>
            <a:schemeClr val="tx2"/>
          </a:solidFill>
          <a:latin typeface="Franklin Gothic Medium" panose="020B0603020102020204" pitchFamily="34" charset="0"/>
        </a:defRPr>
      </a:lvl7pPr>
      <a:lvl8pPr marL="1371600" algn="l" rtl="0" fontAlgn="base">
        <a:spcBef>
          <a:spcPct val="0"/>
        </a:spcBef>
        <a:spcAft>
          <a:spcPct val="0"/>
        </a:spcAft>
        <a:defRPr sz="4000">
          <a:solidFill>
            <a:schemeClr val="tx2"/>
          </a:solidFill>
          <a:latin typeface="Franklin Gothic Medium" panose="020B0603020102020204" pitchFamily="34" charset="0"/>
        </a:defRPr>
      </a:lvl8pPr>
      <a:lvl9pPr marL="1828800" algn="l" rtl="0" fontAlgn="base">
        <a:spcBef>
          <a:spcPct val="0"/>
        </a:spcBef>
        <a:spcAft>
          <a:spcPct val="0"/>
        </a:spcAft>
        <a:defRPr sz="4000">
          <a:solidFill>
            <a:schemeClr val="tx2"/>
          </a:solidFill>
          <a:latin typeface="Franklin Gothic Medium" panose="020B0603020102020204" pitchFamily="34" charset="0"/>
        </a:defRPr>
      </a:lvl9pPr>
    </p:titleStyle>
    <p:bodyStyle>
      <a:lvl1pPr marL="182563" indent="-182563" algn="l" rtl="0" eaLnBrk="0" fontAlgn="base" hangingPunct="0">
        <a:spcBef>
          <a:spcPct val="20000"/>
        </a:spcBef>
        <a:spcAft>
          <a:spcPct val="0"/>
        </a:spcAft>
        <a:buClr>
          <a:srgbClr val="1B69B1"/>
        </a:buClr>
        <a:buSzPct val="85000"/>
        <a:buFont typeface="Arial" panose="020B0604020202020204" pitchFamily="34" charset="0"/>
        <a:buChar char="•"/>
        <a:defRPr sz="2400" kern="1200">
          <a:solidFill>
            <a:schemeClr val="tx1"/>
          </a:solidFill>
          <a:latin typeface="+mn-lt"/>
          <a:ea typeface="+mn-ea"/>
          <a:cs typeface="+mn-cs"/>
        </a:defRPr>
      </a:lvl1pPr>
      <a:lvl2pPr marL="457200" indent="-182563" algn="l" rtl="0" eaLnBrk="0" fontAlgn="base" hangingPunct="0">
        <a:spcBef>
          <a:spcPct val="20000"/>
        </a:spcBef>
        <a:spcAft>
          <a:spcPct val="0"/>
        </a:spcAft>
        <a:buClr>
          <a:srgbClr val="1B69B1"/>
        </a:buClr>
        <a:buSzPct val="85000"/>
        <a:buFont typeface="Arial" panose="020B0604020202020204" pitchFamily="34" charset="0"/>
        <a:buChar char="•"/>
        <a:defRPr sz="2000" kern="1200">
          <a:solidFill>
            <a:schemeClr val="tx1"/>
          </a:solidFill>
          <a:latin typeface="+mn-lt"/>
          <a:ea typeface="+mn-ea"/>
          <a:cs typeface="+mn-cs"/>
        </a:defRPr>
      </a:lvl2pPr>
      <a:lvl3pPr marL="730250" indent="-182563" algn="l" rtl="0" eaLnBrk="0" fontAlgn="base" hangingPunct="0">
        <a:spcBef>
          <a:spcPct val="20000"/>
        </a:spcBef>
        <a:spcAft>
          <a:spcPct val="0"/>
        </a:spcAft>
        <a:buClr>
          <a:srgbClr val="1B69B1"/>
        </a:buClr>
        <a:buSzPct val="90000"/>
        <a:buFont typeface="Arial" panose="020B0604020202020204" pitchFamily="34" charset="0"/>
        <a:buChar char="•"/>
        <a:defRPr kern="1200">
          <a:solidFill>
            <a:schemeClr val="tx1"/>
          </a:solidFill>
          <a:latin typeface="+mn-lt"/>
          <a:ea typeface="+mn-ea"/>
          <a:cs typeface="+mn-cs"/>
        </a:defRPr>
      </a:lvl3pPr>
      <a:lvl4pPr marL="1004888" indent="-182563" algn="l" rtl="0" eaLnBrk="0" fontAlgn="base" hangingPunct="0">
        <a:spcBef>
          <a:spcPct val="20000"/>
        </a:spcBef>
        <a:spcAft>
          <a:spcPct val="0"/>
        </a:spcAft>
        <a:buClr>
          <a:srgbClr val="1B69B1"/>
        </a:buClr>
        <a:buFont typeface="Arial" panose="020B0604020202020204" pitchFamily="34" charset="0"/>
        <a:buChar char="•"/>
        <a:defRPr sz="1600" kern="1200">
          <a:solidFill>
            <a:schemeClr val="tx1"/>
          </a:solidFill>
          <a:latin typeface="+mn-lt"/>
          <a:ea typeface="+mn-ea"/>
          <a:cs typeface="+mn-cs"/>
        </a:defRPr>
      </a:lvl4pPr>
      <a:lvl5pPr marL="1187450" indent="-136525" algn="l" rtl="0" eaLnBrk="0" fontAlgn="base" hangingPunct="0">
        <a:spcBef>
          <a:spcPct val="20000"/>
        </a:spcBef>
        <a:spcAft>
          <a:spcPct val="0"/>
        </a:spcAft>
        <a:buClr>
          <a:srgbClr val="1B69B1"/>
        </a:buClr>
        <a:buSzPct val="100000"/>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Red-Blue connector</a:t>
            </a:r>
          </a:p>
        </p:txBody>
      </p:sp>
      <p:sp>
        <p:nvSpPr>
          <p:cNvPr id="3" name="Subtitle 2"/>
          <p:cNvSpPr>
            <a:spLocks noGrp="1"/>
          </p:cNvSpPr>
          <p:nvPr>
            <p:ph type="subTitle" idx="1"/>
          </p:nvPr>
        </p:nvSpPr>
        <p:spPr>
          <a:xfrm>
            <a:off x="685799" y="3505200"/>
            <a:ext cx="7310535" cy="1752600"/>
          </a:xfrm>
        </p:spPr>
        <p:txBody>
          <a:bodyPr/>
          <a:lstStyle/>
          <a:p>
            <a:r>
              <a:rPr lang="en-US" dirty="0"/>
              <a:t>Update to 2010 </a:t>
            </a:r>
            <a:r>
              <a:rPr lang="en-US" dirty="0" smtClean="0"/>
              <a:t>DEIR: </a:t>
            </a:r>
            <a:r>
              <a:rPr lang="en-US" dirty="0"/>
              <a:t>Constructability</a:t>
            </a:r>
          </a:p>
          <a:p>
            <a:endParaRPr lang="en-US" dirty="0"/>
          </a:p>
          <a:p>
            <a:r>
              <a:rPr lang="en-US" dirty="0" smtClean="0"/>
              <a:t>October 15, </a:t>
            </a:r>
            <a:r>
              <a:rPr lang="en-US" dirty="0"/>
              <a:t>2018</a:t>
            </a:r>
          </a:p>
          <a:p>
            <a:endParaRPr lang="en-US" dirty="0"/>
          </a:p>
        </p:txBody>
      </p:sp>
      <p:sp>
        <p:nvSpPr>
          <p:cNvPr id="4" name="Slide Number Placeholder 3"/>
          <p:cNvSpPr>
            <a:spLocks noGrp="1"/>
          </p:cNvSpPr>
          <p:nvPr>
            <p:ph type="sldNum" sz="quarter" idx="4"/>
          </p:nvPr>
        </p:nvSpPr>
        <p:spPr/>
        <p:txBody>
          <a:bodyPr/>
          <a:lstStyle/>
          <a:p>
            <a:pPr>
              <a:defRPr/>
            </a:pPr>
            <a:fld id="{1B9A3EE1-316A-4C41-BADB-C51665509343}" type="slidenum">
              <a:rPr lang="en-US" altLang="en-US" smtClean="0">
                <a:solidFill>
                  <a:srgbClr val="292934"/>
                </a:solidFill>
              </a:rPr>
              <a:pPr>
                <a:defRPr/>
              </a:pPr>
              <a:t>1</a:t>
            </a:fld>
            <a:endParaRPr lang="en-US" altLang="en-US">
              <a:solidFill>
                <a:srgbClr val="292934"/>
              </a:solidFill>
            </a:endParaRPr>
          </a:p>
        </p:txBody>
      </p:sp>
    </p:spTree>
    <p:extLst>
      <p:ext uri="{BB962C8B-B14F-4D97-AF65-F5344CB8AC3E}">
        <p14:creationId xmlns:p14="http://schemas.microsoft.com/office/powerpoint/2010/main" val="28360532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Tunnel Boring Machine (TBM)</a:t>
            </a:r>
          </a:p>
        </p:txBody>
      </p:sp>
      <p:sp>
        <p:nvSpPr>
          <p:cNvPr id="6" name="Slide Number Placeholder 5"/>
          <p:cNvSpPr>
            <a:spLocks noGrp="1"/>
          </p:cNvSpPr>
          <p:nvPr>
            <p:ph type="sldNum" sz="quarter" idx="4"/>
          </p:nvPr>
        </p:nvSpPr>
        <p:spPr/>
        <p:txBody>
          <a:bodyPr/>
          <a:lstStyle/>
          <a:p>
            <a:pPr>
              <a:defRPr/>
            </a:pPr>
            <a:fld id="{1B9A3EE1-316A-4C41-BADB-C51665509343}" type="slidenum">
              <a:rPr lang="en-US" altLang="en-US" smtClean="0">
                <a:solidFill>
                  <a:srgbClr val="292934"/>
                </a:solidFill>
              </a:rPr>
              <a:pPr>
                <a:defRPr/>
              </a:pPr>
              <a:t>10</a:t>
            </a:fld>
            <a:endParaRPr lang="en-US" altLang="en-US">
              <a:solidFill>
                <a:srgbClr val="292934"/>
              </a:solidFill>
            </a:endParaRPr>
          </a:p>
        </p:txBody>
      </p:sp>
      <p:sp>
        <p:nvSpPr>
          <p:cNvPr id="17" name="Content Placeholder 2"/>
          <p:cNvSpPr txBox="1">
            <a:spLocks/>
          </p:cNvSpPr>
          <p:nvPr/>
        </p:nvSpPr>
        <p:spPr bwMode="auto">
          <a:xfrm>
            <a:off x="457200" y="1524000"/>
            <a:ext cx="82296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82563" indent="-182563" algn="l" rtl="0" eaLnBrk="0" fontAlgn="base" hangingPunct="0">
              <a:spcBef>
                <a:spcPct val="20000"/>
              </a:spcBef>
              <a:spcAft>
                <a:spcPct val="0"/>
              </a:spcAft>
              <a:buClr>
                <a:srgbClr val="1B69B1"/>
              </a:buClr>
              <a:buSzPct val="85000"/>
              <a:buFont typeface="Arial" panose="020B0604020202020204" pitchFamily="34" charset="0"/>
              <a:buChar char="•"/>
              <a:defRPr sz="2400" kern="1200">
                <a:solidFill>
                  <a:schemeClr val="tx1"/>
                </a:solidFill>
                <a:latin typeface="+mn-lt"/>
                <a:ea typeface="+mn-ea"/>
                <a:cs typeface="+mn-cs"/>
              </a:defRPr>
            </a:lvl1pPr>
            <a:lvl2pPr marL="457200" indent="-182563" algn="l" rtl="0" eaLnBrk="0" fontAlgn="base" hangingPunct="0">
              <a:spcBef>
                <a:spcPct val="20000"/>
              </a:spcBef>
              <a:spcAft>
                <a:spcPct val="0"/>
              </a:spcAft>
              <a:buClr>
                <a:srgbClr val="1B69B1"/>
              </a:buClr>
              <a:buSzPct val="85000"/>
              <a:buFont typeface="Arial" panose="020B0604020202020204" pitchFamily="34" charset="0"/>
              <a:buChar char="•"/>
              <a:defRPr sz="2000" kern="1200">
                <a:solidFill>
                  <a:schemeClr val="tx1"/>
                </a:solidFill>
                <a:latin typeface="+mn-lt"/>
                <a:ea typeface="+mn-ea"/>
                <a:cs typeface="+mn-cs"/>
              </a:defRPr>
            </a:lvl2pPr>
            <a:lvl3pPr marL="730250" indent="-182563" algn="l" rtl="0" eaLnBrk="0" fontAlgn="base" hangingPunct="0">
              <a:spcBef>
                <a:spcPct val="20000"/>
              </a:spcBef>
              <a:spcAft>
                <a:spcPct val="0"/>
              </a:spcAft>
              <a:buClr>
                <a:srgbClr val="1B69B1"/>
              </a:buClr>
              <a:buSzPct val="90000"/>
              <a:buFont typeface="Arial" panose="020B0604020202020204" pitchFamily="34" charset="0"/>
              <a:buChar char="•"/>
              <a:defRPr kern="1200">
                <a:solidFill>
                  <a:schemeClr val="tx1"/>
                </a:solidFill>
                <a:latin typeface="+mn-lt"/>
                <a:ea typeface="+mn-ea"/>
                <a:cs typeface="+mn-cs"/>
              </a:defRPr>
            </a:lvl3pPr>
            <a:lvl4pPr marL="1004888" indent="-182563" algn="l" rtl="0" eaLnBrk="0" fontAlgn="base" hangingPunct="0">
              <a:spcBef>
                <a:spcPct val="20000"/>
              </a:spcBef>
              <a:spcAft>
                <a:spcPct val="0"/>
              </a:spcAft>
              <a:buClr>
                <a:srgbClr val="1B69B1"/>
              </a:buClr>
              <a:buFont typeface="Arial" panose="020B0604020202020204" pitchFamily="34" charset="0"/>
              <a:buChar char="•"/>
              <a:defRPr sz="1600" kern="1200">
                <a:solidFill>
                  <a:schemeClr val="tx1"/>
                </a:solidFill>
                <a:latin typeface="+mn-lt"/>
                <a:ea typeface="+mn-ea"/>
                <a:cs typeface="+mn-cs"/>
              </a:defRPr>
            </a:lvl4pPr>
            <a:lvl5pPr marL="1187450" indent="-136525" algn="l" rtl="0" eaLnBrk="0" fontAlgn="base" hangingPunct="0">
              <a:spcBef>
                <a:spcPct val="20000"/>
              </a:spcBef>
              <a:spcAft>
                <a:spcPct val="0"/>
              </a:spcAft>
              <a:buClr>
                <a:srgbClr val="1B69B1"/>
              </a:buClr>
              <a:buSzPct val="100000"/>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b="1" dirty="0">
                <a:solidFill>
                  <a:srgbClr val="00B0F0"/>
                </a:solidFill>
              </a:rPr>
              <a:t>Tunnel Boring Machine (TBM) </a:t>
            </a:r>
            <a:r>
              <a:rPr lang="en-US" dirty="0"/>
              <a:t>carves the tunnel out of the ground, removing the soil and conveying it out of the tunnel. </a:t>
            </a:r>
          </a:p>
          <a:p>
            <a:r>
              <a:rPr lang="en-US" dirty="0"/>
              <a:t>Pros:</a:t>
            </a:r>
          </a:p>
          <a:p>
            <a:pPr lvl="1"/>
            <a:r>
              <a:rPr lang="en-US" sz="1600" dirty="0"/>
              <a:t>Once assembled, excavation goes very quickly</a:t>
            </a:r>
          </a:p>
          <a:p>
            <a:pPr lvl="1"/>
            <a:r>
              <a:rPr lang="en-US" sz="1600" dirty="0"/>
              <a:t>Less surface disruption compared to C&amp;C (this advantage is not as pronounced in this project)</a:t>
            </a:r>
          </a:p>
          <a:p>
            <a:pPr lvl="1"/>
            <a:r>
              <a:rPr lang="en-US" sz="1600" dirty="0"/>
              <a:t>More experience and competition among contractors</a:t>
            </a:r>
          </a:p>
          <a:p>
            <a:pPr lvl="1"/>
            <a:r>
              <a:rPr lang="en-US" sz="1600" dirty="0"/>
              <a:t>Less settlement and risk compared to SEM</a:t>
            </a:r>
          </a:p>
          <a:p>
            <a:r>
              <a:rPr lang="en-US" dirty="0"/>
              <a:t>Cons:</a:t>
            </a:r>
          </a:p>
          <a:p>
            <a:pPr lvl="1"/>
            <a:r>
              <a:rPr lang="en-US" sz="1600" dirty="0"/>
              <a:t>Large vertical shafts are a major disruption, also require utility relocation at their location</a:t>
            </a:r>
          </a:p>
          <a:p>
            <a:pPr lvl="1"/>
            <a:r>
              <a:rPr lang="en-US" sz="1600" dirty="0"/>
              <a:t>TBM must be delivered and assembled (lengthy process)</a:t>
            </a:r>
          </a:p>
          <a:p>
            <a:pPr lvl="1"/>
            <a:r>
              <a:rPr lang="en-US" sz="1600" dirty="0"/>
              <a:t>Can only excavate one tunnel at a time</a:t>
            </a:r>
          </a:p>
          <a:p>
            <a:pPr lvl="1"/>
            <a:r>
              <a:rPr lang="en-US" sz="1600" dirty="0"/>
              <a:t>Due to high costs of procurement and long assembly time, TBM is less economical for runs less than 1 mile</a:t>
            </a:r>
          </a:p>
        </p:txBody>
      </p:sp>
      <p:sp>
        <p:nvSpPr>
          <p:cNvPr id="3" name="Text Placeholder 2"/>
          <p:cNvSpPr>
            <a:spLocks noGrp="1"/>
          </p:cNvSpPr>
          <p:nvPr>
            <p:ph type="body" sz="quarter" idx="19"/>
          </p:nvPr>
        </p:nvSpPr>
        <p:spPr/>
        <p:txBody>
          <a:bodyPr/>
          <a:lstStyle/>
          <a:p>
            <a:endParaRPr lang="en-US"/>
          </a:p>
        </p:txBody>
      </p:sp>
    </p:spTree>
    <p:extLst>
      <p:ext uri="{BB962C8B-B14F-4D97-AF65-F5344CB8AC3E}">
        <p14:creationId xmlns:p14="http://schemas.microsoft.com/office/powerpoint/2010/main" val="7712882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Cost Estimate Assumptions</a:t>
            </a:r>
          </a:p>
        </p:txBody>
      </p:sp>
      <p:sp>
        <p:nvSpPr>
          <p:cNvPr id="4" name="Text Placeholder 3"/>
          <p:cNvSpPr>
            <a:spLocks noGrp="1"/>
          </p:cNvSpPr>
          <p:nvPr>
            <p:ph type="body" sz="quarter" idx="18"/>
          </p:nvPr>
        </p:nvSpPr>
        <p:spPr/>
        <p:txBody>
          <a:bodyPr/>
          <a:lstStyle/>
          <a:p>
            <a:endParaRPr lang="en-US"/>
          </a:p>
        </p:txBody>
      </p:sp>
      <p:sp>
        <p:nvSpPr>
          <p:cNvPr id="5" name="Text Placeholder 4"/>
          <p:cNvSpPr>
            <a:spLocks noGrp="1"/>
          </p:cNvSpPr>
          <p:nvPr>
            <p:ph type="body" sz="quarter" idx="19"/>
          </p:nvPr>
        </p:nvSpPr>
        <p:spPr/>
        <p:txBody>
          <a:bodyPr/>
          <a:lstStyle/>
          <a:p>
            <a:endParaRPr lang="en-US"/>
          </a:p>
        </p:txBody>
      </p:sp>
      <p:sp>
        <p:nvSpPr>
          <p:cNvPr id="6" name="Slide Number Placeholder 5"/>
          <p:cNvSpPr>
            <a:spLocks noGrp="1"/>
          </p:cNvSpPr>
          <p:nvPr>
            <p:ph type="sldNum" sz="quarter" idx="4"/>
          </p:nvPr>
        </p:nvSpPr>
        <p:spPr/>
        <p:txBody>
          <a:bodyPr/>
          <a:lstStyle/>
          <a:p>
            <a:pPr>
              <a:defRPr/>
            </a:pPr>
            <a:fld id="{1B9A3EE1-316A-4C41-BADB-C51665509343}" type="slidenum">
              <a:rPr lang="en-US" altLang="en-US" smtClean="0">
                <a:solidFill>
                  <a:srgbClr val="292934"/>
                </a:solidFill>
              </a:rPr>
              <a:pPr>
                <a:defRPr/>
              </a:pPr>
              <a:t>11</a:t>
            </a:fld>
            <a:endParaRPr lang="en-US" altLang="en-US">
              <a:solidFill>
                <a:srgbClr val="292934"/>
              </a:solidFill>
            </a:endParaRPr>
          </a:p>
        </p:txBody>
      </p:sp>
      <p:sp>
        <p:nvSpPr>
          <p:cNvPr id="10" name="Content Placeholder 2"/>
          <p:cNvSpPr txBox="1">
            <a:spLocks/>
          </p:cNvSpPr>
          <p:nvPr/>
        </p:nvSpPr>
        <p:spPr>
          <a:xfrm>
            <a:off x="457200" y="1600200"/>
            <a:ext cx="8229600" cy="4572000"/>
          </a:xfrm>
          <a:prstGeom prst="rect">
            <a:avLst/>
          </a:prstGeom>
        </p:spPr>
        <p:txBody>
          <a:bodyPr/>
          <a:lstStyle>
            <a:lvl1pPr marL="182563" indent="-182563" algn="l" rtl="0" eaLnBrk="0" fontAlgn="base" hangingPunct="0">
              <a:spcBef>
                <a:spcPct val="20000"/>
              </a:spcBef>
              <a:spcAft>
                <a:spcPct val="0"/>
              </a:spcAft>
              <a:buClr>
                <a:srgbClr val="1B69B1"/>
              </a:buClr>
              <a:buSzPct val="85000"/>
              <a:buFont typeface="Arial" panose="020B0604020202020204" pitchFamily="34" charset="0"/>
              <a:buChar char="•"/>
              <a:defRPr sz="2400" kern="1200">
                <a:solidFill>
                  <a:schemeClr val="tx1"/>
                </a:solidFill>
                <a:latin typeface="+mn-lt"/>
                <a:ea typeface="+mn-ea"/>
                <a:cs typeface="+mn-cs"/>
              </a:defRPr>
            </a:lvl1pPr>
            <a:lvl2pPr marL="457200" indent="-182563" algn="l" rtl="0" eaLnBrk="0" fontAlgn="base" hangingPunct="0">
              <a:spcBef>
                <a:spcPct val="20000"/>
              </a:spcBef>
              <a:spcAft>
                <a:spcPct val="0"/>
              </a:spcAft>
              <a:buClr>
                <a:srgbClr val="1B69B1"/>
              </a:buClr>
              <a:buSzPct val="85000"/>
              <a:buFont typeface="Arial" panose="020B0604020202020204" pitchFamily="34" charset="0"/>
              <a:buChar char="•"/>
              <a:defRPr sz="2000" kern="1200">
                <a:solidFill>
                  <a:schemeClr val="tx1"/>
                </a:solidFill>
                <a:latin typeface="+mn-lt"/>
                <a:ea typeface="+mn-ea"/>
                <a:cs typeface="+mn-cs"/>
              </a:defRPr>
            </a:lvl2pPr>
            <a:lvl3pPr marL="730250" indent="-182563" algn="l" rtl="0" eaLnBrk="0" fontAlgn="base" hangingPunct="0">
              <a:spcBef>
                <a:spcPct val="20000"/>
              </a:spcBef>
              <a:spcAft>
                <a:spcPct val="0"/>
              </a:spcAft>
              <a:buClr>
                <a:srgbClr val="1B69B1"/>
              </a:buClr>
              <a:buSzPct val="90000"/>
              <a:buFont typeface="Arial" panose="020B0604020202020204" pitchFamily="34" charset="0"/>
              <a:buChar char="•"/>
              <a:defRPr kern="1200">
                <a:solidFill>
                  <a:schemeClr val="tx1"/>
                </a:solidFill>
                <a:latin typeface="+mn-lt"/>
                <a:ea typeface="+mn-ea"/>
                <a:cs typeface="+mn-cs"/>
              </a:defRPr>
            </a:lvl3pPr>
            <a:lvl4pPr marL="1004888" indent="-182563" algn="l" rtl="0" eaLnBrk="0" fontAlgn="base" hangingPunct="0">
              <a:spcBef>
                <a:spcPct val="20000"/>
              </a:spcBef>
              <a:spcAft>
                <a:spcPct val="0"/>
              </a:spcAft>
              <a:buClr>
                <a:srgbClr val="1B69B1"/>
              </a:buClr>
              <a:buFont typeface="Arial" panose="020B0604020202020204" pitchFamily="34" charset="0"/>
              <a:buChar char="•"/>
              <a:defRPr sz="1600" kern="1200">
                <a:solidFill>
                  <a:schemeClr val="tx1"/>
                </a:solidFill>
                <a:latin typeface="+mn-lt"/>
                <a:ea typeface="+mn-ea"/>
                <a:cs typeface="+mn-cs"/>
              </a:defRPr>
            </a:lvl4pPr>
            <a:lvl5pPr marL="1187450" indent="-136525" algn="l" rtl="0" eaLnBrk="0" fontAlgn="base" hangingPunct="0">
              <a:spcBef>
                <a:spcPct val="20000"/>
              </a:spcBef>
              <a:spcAft>
                <a:spcPct val="0"/>
              </a:spcAft>
              <a:buClr>
                <a:srgbClr val="1B69B1"/>
              </a:buClr>
              <a:buSzPct val="100000"/>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defTabSz="914400"/>
            <a:r>
              <a:rPr lang="en-US" dirty="0"/>
              <a:t>Evaluation of high-level assumptions and relative costs</a:t>
            </a:r>
          </a:p>
          <a:p>
            <a:pPr defTabSz="914400"/>
            <a:r>
              <a:rPr lang="en-US" dirty="0"/>
              <a:t>Cost estimate includes heavy civil tasks (excavation, station, tail tunnels, shafts, utility relocation) for tunneling </a:t>
            </a:r>
          </a:p>
          <a:p>
            <a:pPr defTabSz="914400"/>
            <a:r>
              <a:rPr lang="en-US" dirty="0"/>
              <a:t>Cost estimate excludes station and tunnel fit-outs, finishes, system improvements, trainset costs, design costs, testing, and project closeout</a:t>
            </a:r>
          </a:p>
          <a:p>
            <a:pPr lvl="1" defTabSz="914400"/>
            <a:r>
              <a:rPr lang="en-US" dirty="0"/>
              <a:t>These activities increase the total cost by 30 to 40%</a:t>
            </a:r>
          </a:p>
          <a:p>
            <a:pPr defTabSz="914400"/>
            <a:r>
              <a:rPr lang="en-US" dirty="0"/>
              <a:t>Cost estimate excludes multipliers from 2010 (contingency/escalation)</a:t>
            </a:r>
          </a:p>
        </p:txBody>
      </p:sp>
    </p:spTree>
    <p:extLst>
      <p:ext uri="{BB962C8B-B14F-4D97-AF65-F5344CB8AC3E}">
        <p14:creationId xmlns:p14="http://schemas.microsoft.com/office/powerpoint/2010/main" val="185299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Constructability: Technique Comparison</a:t>
            </a:r>
          </a:p>
        </p:txBody>
      </p:sp>
      <p:sp>
        <p:nvSpPr>
          <p:cNvPr id="6" name="Slide Number Placeholder 5"/>
          <p:cNvSpPr>
            <a:spLocks noGrp="1"/>
          </p:cNvSpPr>
          <p:nvPr>
            <p:ph type="sldNum" sz="quarter" idx="4"/>
          </p:nvPr>
        </p:nvSpPr>
        <p:spPr/>
        <p:txBody>
          <a:bodyPr/>
          <a:lstStyle/>
          <a:p>
            <a:pPr>
              <a:defRPr/>
            </a:pPr>
            <a:fld id="{1B9A3EE1-316A-4C41-BADB-C51665509343}" type="slidenum">
              <a:rPr lang="en-US" altLang="en-US" smtClean="0">
                <a:solidFill>
                  <a:srgbClr val="292934"/>
                </a:solidFill>
              </a:rPr>
              <a:pPr>
                <a:defRPr/>
              </a:pPr>
              <a:t>12</a:t>
            </a:fld>
            <a:endParaRPr lang="en-US" altLang="en-US">
              <a:solidFill>
                <a:srgbClr val="292934"/>
              </a:solidFill>
            </a:endParaRPr>
          </a:p>
        </p:txBody>
      </p:sp>
      <p:sp>
        <p:nvSpPr>
          <p:cNvPr id="10" name="Content Placeholder 2"/>
          <p:cNvSpPr txBox="1">
            <a:spLocks/>
          </p:cNvSpPr>
          <p:nvPr/>
        </p:nvSpPr>
        <p:spPr>
          <a:xfrm>
            <a:off x="457200" y="1202267"/>
            <a:ext cx="8229600" cy="4969933"/>
          </a:xfrm>
          <a:prstGeom prst="rect">
            <a:avLst/>
          </a:prstGeom>
        </p:spPr>
        <p:txBody>
          <a:bodyPr/>
          <a:lstStyle>
            <a:lvl1pPr marL="182563" indent="-182563" algn="l" rtl="0" eaLnBrk="0" fontAlgn="base" hangingPunct="0">
              <a:spcBef>
                <a:spcPct val="20000"/>
              </a:spcBef>
              <a:spcAft>
                <a:spcPct val="0"/>
              </a:spcAft>
              <a:buClr>
                <a:srgbClr val="1B69B1"/>
              </a:buClr>
              <a:buSzPct val="85000"/>
              <a:buFont typeface="Arial" panose="020B0604020202020204" pitchFamily="34" charset="0"/>
              <a:buChar char="•"/>
              <a:defRPr sz="2400" kern="1200">
                <a:solidFill>
                  <a:schemeClr val="tx1"/>
                </a:solidFill>
                <a:latin typeface="+mn-lt"/>
                <a:ea typeface="+mn-ea"/>
                <a:cs typeface="+mn-cs"/>
              </a:defRPr>
            </a:lvl1pPr>
            <a:lvl2pPr marL="457200" indent="-182563" algn="l" rtl="0" eaLnBrk="0" fontAlgn="base" hangingPunct="0">
              <a:spcBef>
                <a:spcPct val="20000"/>
              </a:spcBef>
              <a:spcAft>
                <a:spcPct val="0"/>
              </a:spcAft>
              <a:buClr>
                <a:srgbClr val="1B69B1"/>
              </a:buClr>
              <a:buSzPct val="85000"/>
              <a:buFont typeface="Arial" panose="020B0604020202020204" pitchFamily="34" charset="0"/>
              <a:buChar char="•"/>
              <a:defRPr sz="2000" kern="1200">
                <a:solidFill>
                  <a:schemeClr val="tx1"/>
                </a:solidFill>
                <a:latin typeface="+mn-lt"/>
                <a:ea typeface="+mn-ea"/>
                <a:cs typeface="+mn-cs"/>
              </a:defRPr>
            </a:lvl2pPr>
            <a:lvl3pPr marL="730250" indent="-182563" algn="l" rtl="0" eaLnBrk="0" fontAlgn="base" hangingPunct="0">
              <a:spcBef>
                <a:spcPct val="20000"/>
              </a:spcBef>
              <a:spcAft>
                <a:spcPct val="0"/>
              </a:spcAft>
              <a:buClr>
                <a:srgbClr val="1B69B1"/>
              </a:buClr>
              <a:buSzPct val="90000"/>
              <a:buFont typeface="Arial" panose="020B0604020202020204" pitchFamily="34" charset="0"/>
              <a:buChar char="•"/>
              <a:defRPr kern="1200">
                <a:solidFill>
                  <a:schemeClr val="tx1"/>
                </a:solidFill>
                <a:latin typeface="+mn-lt"/>
                <a:ea typeface="+mn-ea"/>
                <a:cs typeface="+mn-cs"/>
              </a:defRPr>
            </a:lvl3pPr>
            <a:lvl4pPr marL="1004888" indent="-182563" algn="l" rtl="0" eaLnBrk="0" fontAlgn="base" hangingPunct="0">
              <a:spcBef>
                <a:spcPct val="20000"/>
              </a:spcBef>
              <a:spcAft>
                <a:spcPct val="0"/>
              </a:spcAft>
              <a:buClr>
                <a:srgbClr val="1B69B1"/>
              </a:buClr>
              <a:buFont typeface="Arial" panose="020B0604020202020204" pitchFamily="34" charset="0"/>
              <a:buChar char="•"/>
              <a:defRPr sz="1600" kern="1200">
                <a:solidFill>
                  <a:schemeClr val="tx1"/>
                </a:solidFill>
                <a:latin typeface="+mn-lt"/>
                <a:ea typeface="+mn-ea"/>
                <a:cs typeface="+mn-cs"/>
              </a:defRPr>
            </a:lvl4pPr>
            <a:lvl5pPr marL="1187450" indent="-136525" algn="l" rtl="0" eaLnBrk="0" fontAlgn="base" hangingPunct="0">
              <a:spcBef>
                <a:spcPct val="20000"/>
              </a:spcBef>
              <a:spcAft>
                <a:spcPct val="0"/>
              </a:spcAft>
              <a:buClr>
                <a:srgbClr val="1B69B1"/>
              </a:buClr>
              <a:buSzPct val="100000"/>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defTabSz="914400">
              <a:buNone/>
            </a:pPr>
            <a:r>
              <a:rPr lang="en-US" sz="2000" dirty="0">
                <a:solidFill>
                  <a:srgbClr val="00B0F0"/>
                </a:solidFill>
              </a:rPr>
              <a:t>C&amp;C is the most cost-efficient, but poses the most surface disruption. To minimize surface disruption, either SEM or TBM are effective methods</a:t>
            </a:r>
            <a:r>
              <a:rPr lang="en-US" sz="2000" dirty="0" smtClean="0">
                <a:solidFill>
                  <a:srgbClr val="00B0F0"/>
                </a:solidFill>
              </a:rPr>
              <a:t>.</a:t>
            </a:r>
            <a:endParaRPr lang="en-US" sz="2000" dirty="0">
              <a:solidFill>
                <a:srgbClr val="00B0F0"/>
              </a:solidFill>
            </a:endParaRPr>
          </a:p>
        </p:txBody>
      </p:sp>
      <p:graphicFrame>
        <p:nvGraphicFramePr>
          <p:cNvPr id="7" name="Content Placeholder 7"/>
          <p:cNvGraphicFramePr>
            <a:graphicFrameLocks/>
          </p:cNvGraphicFramePr>
          <p:nvPr>
            <p:extLst>
              <p:ext uri="{D42A27DB-BD31-4B8C-83A1-F6EECF244321}">
                <p14:modId xmlns:p14="http://schemas.microsoft.com/office/powerpoint/2010/main" val="2451112625"/>
              </p:ext>
            </p:extLst>
          </p:nvPr>
        </p:nvGraphicFramePr>
        <p:xfrm>
          <a:off x="482922" y="2053952"/>
          <a:ext cx="8178153" cy="3026607"/>
        </p:xfrm>
        <a:graphic>
          <a:graphicData uri="http://schemas.openxmlformats.org/drawingml/2006/table">
            <a:tbl>
              <a:tblPr firstRow="1" firstCol="1" bandRow="1">
                <a:tableStyleId>{5C22544A-7EE6-4342-B048-85BDC9FD1C3A}</a:tableStyleId>
              </a:tblPr>
              <a:tblGrid>
                <a:gridCol w="1231830">
                  <a:extLst>
                    <a:ext uri="{9D8B030D-6E8A-4147-A177-3AD203B41FA5}">
                      <a16:colId xmlns:a16="http://schemas.microsoft.com/office/drawing/2014/main" xmlns="" val="20000"/>
                    </a:ext>
                  </a:extLst>
                </a:gridCol>
                <a:gridCol w="2129348">
                  <a:extLst>
                    <a:ext uri="{9D8B030D-6E8A-4147-A177-3AD203B41FA5}">
                      <a16:colId xmlns:a16="http://schemas.microsoft.com/office/drawing/2014/main" xmlns="" val="20001"/>
                    </a:ext>
                  </a:extLst>
                </a:gridCol>
                <a:gridCol w="1926790">
                  <a:extLst>
                    <a:ext uri="{9D8B030D-6E8A-4147-A177-3AD203B41FA5}">
                      <a16:colId xmlns:a16="http://schemas.microsoft.com/office/drawing/2014/main" xmlns="" val="20002"/>
                    </a:ext>
                  </a:extLst>
                </a:gridCol>
                <a:gridCol w="1120553">
                  <a:extLst>
                    <a:ext uri="{9D8B030D-6E8A-4147-A177-3AD203B41FA5}">
                      <a16:colId xmlns:a16="http://schemas.microsoft.com/office/drawing/2014/main" xmlns="" val="20003"/>
                    </a:ext>
                  </a:extLst>
                </a:gridCol>
                <a:gridCol w="1769632">
                  <a:extLst>
                    <a:ext uri="{9D8B030D-6E8A-4147-A177-3AD203B41FA5}">
                      <a16:colId xmlns:a16="http://schemas.microsoft.com/office/drawing/2014/main" xmlns="" val="20004"/>
                    </a:ext>
                  </a:extLst>
                </a:gridCol>
              </a:tblGrid>
              <a:tr h="561562">
                <a:tc>
                  <a:txBody>
                    <a:bodyPr/>
                    <a:lstStyle/>
                    <a:p>
                      <a:pPr marL="0" marR="0" algn="ctr">
                        <a:lnSpc>
                          <a:spcPct val="115000"/>
                        </a:lnSpc>
                        <a:spcBef>
                          <a:spcPts val="0"/>
                        </a:spcBef>
                        <a:spcAft>
                          <a:spcPts val="0"/>
                        </a:spcAft>
                      </a:pPr>
                      <a:r>
                        <a:rPr lang="en-US" sz="1600" dirty="0">
                          <a:effectLst/>
                        </a:rPr>
                        <a:t>Method</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600" dirty="0" smtClean="0">
                          <a:effectLst/>
                        </a:rPr>
                        <a:t>Cost – Tunneling</a:t>
                      </a:r>
                      <a:r>
                        <a:rPr lang="en-US" sz="1600" baseline="0" dirty="0" smtClean="0">
                          <a:effectLst/>
                        </a:rPr>
                        <a:t> Only</a:t>
                      </a:r>
                      <a:endParaRPr lang="en-US" sz="2400" dirty="0">
                        <a:effectLst/>
                      </a:endParaRPr>
                    </a:p>
                    <a:p>
                      <a:pPr marL="0" marR="0" algn="ctr">
                        <a:lnSpc>
                          <a:spcPct val="115000"/>
                        </a:lnSpc>
                        <a:spcBef>
                          <a:spcPts val="0"/>
                        </a:spcBef>
                        <a:spcAft>
                          <a:spcPts val="0"/>
                        </a:spcAft>
                      </a:pPr>
                      <a:r>
                        <a:rPr lang="en-US" sz="1600" dirty="0">
                          <a:effectLst/>
                        </a:rPr>
                        <a:t>(2018 US$)</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600" dirty="0">
                          <a:effectLst/>
                        </a:rPr>
                        <a:t>Surface Disruption</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200" dirty="0" smtClean="0">
                          <a:effectLst/>
                        </a:rPr>
                        <a:t>Duration of Tunneling Only</a:t>
                      </a:r>
                      <a:endParaRPr lang="en-US" sz="1200" dirty="0">
                        <a:effectLst/>
                      </a:endParaRPr>
                    </a:p>
                    <a:p>
                      <a:pPr marL="0" marR="0" algn="ctr">
                        <a:lnSpc>
                          <a:spcPct val="115000"/>
                        </a:lnSpc>
                        <a:spcBef>
                          <a:spcPts val="0"/>
                        </a:spcBef>
                        <a:spcAft>
                          <a:spcPts val="0"/>
                        </a:spcAft>
                      </a:pPr>
                      <a:r>
                        <a:rPr lang="en-US" sz="1200" dirty="0">
                          <a:effectLst/>
                        </a:rPr>
                        <a:t>(Years)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600">
                          <a:effectLst/>
                        </a:rPr>
                        <a:t>Risk</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0"/>
                  </a:ext>
                </a:extLst>
              </a:tr>
              <a:tr h="579661">
                <a:tc>
                  <a:txBody>
                    <a:bodyPr/>
                    <a:lstStyle/>
                    <a:p>
                      <a:pPr marL="0" marR="0" algn="ctr">
                        <a:lnSpc>
                          <a:spcPct val="115000"/>
                        </a:lnSpc>
                        <a:spcBef>
                          <a:spcPts val="0"/>
                        </a:spcBef>
                        <a:spcAft>
                          <a:spcPts val="0"/>
                        </a:spcAft>
                      </a:pPr>
                      <a:r>
                        <a:rPr lang="en-US" sz="1600" dirty="0">
                          <a:effectLst/>
                          <a:latin typeface="+mn-lt"/>
                          <a:ea typeface="Calibri" panose="020F0502020204030204" pitchFamily="34" charset="0"/>
                          <a:cs typeface="Times New Roman" panose="02020603050405020304" pitchFamily="18" charset="0"/>
                        </a:rPr>
                        <a:t>2010 DEIR</a:t>
                      </a:r>
                    </a:p>
                  </a:txBody>
                  <a:tcPr marL="68580" marR="68580" marT="0" marB="0" anchor="ctr"/>
                </a:tc>
                <a:tc>
                  <a:txBody>
                    <a:bodyPr/>
                    <a:lstStyle/>
                    <a:p>
                      <a:pPr marL="0" marR="0" algn="ctr">
                        <a:lnSpc>
                          <a:spcPct val="115000"/>
                        </a:lnSpc>
                        <a:spcBef>
                          <a:spcPts val="0"/>
                        </a:spcBef>
                        <a:spcAft>
                          <a:spcPts val="0"/>
                        </a:spcAft>
                      </a:pPr>
                      <a:r>
                        <a:rPr lang="en-US" sz="1600" dirty="0">
                          <a:effectLst/>
                          <a:latin typeface="+mn-lt"/>
                          <a:ea typeface="Calibri" panose="020F0502020204030204" pitchFamily="34" charset="0"/>
                          <a:cs typeface="Times New Roman" panose="02020603050405020304" pitchFamily="18" charset="0"/>
                        </a:rPr>
                        <a:t>$</a:t>
                      </a:r>
                      <a:r>
                        <a:rPr lang="en-US" sz="1600" dirty="0">
                          <a:solidFill>
                            <a:srgbClr val="292934"/>
                          </a:solidFill>
                          <a:effectLst/>
                          <a:latin typeface="+mn-lt"/>
                          <a:ea typeface="Calibri" panose="020F0502020204030204" pitchFamily="34" charset="0"/>
                          <a:cs typeface="Times New Roman" panose="02020603050405020304" pitchFamily="18" charset="0"/>
                        </a:rPr>
                        <a:t>413</a:t>
                      </a:r>
                      <a:r>
                        <a:rPr lang="en-US" sz="1600" dirty="0">
                          <a:solidFill>
                            <a:srgbClr val="292934"/>
                          </a:solidFill>
                        </a:rPr>
                        <a:t>±</a:t>
                      </a:r>
                      <a:r>
                        <a:rPr lang="en-US" sz="1600" dirty="0">
                          <a:solidFill>
                            <a:srgbClr val="292934"/>
                          </a:solidFill>
                          <a:effectLst/>
                          <a:latin typeface="+mn-lt"/>
                          <a:ea typeface="Calibri" panose="020F0502020204030204" pitchFamily="34" charset="0"/>
                          <a:cs typeface="Times New Roman" panose="02020603050405020304" pitchFamily="18" charset="0"/>
                        </a:rPr>
                        <a:t> M</a:t>
                      </a:r>
                      <a:r>
                        <a:rPr lang="en-US" sz="1600" dirty="0">
                          <a:effectLst/>
                          <a:latin typeface="+mn-lt"/>
                          <a:ea typeface="Calibri" panose="020F0502020204030204" pitchFamily="34" charset="0"/>
                          <a:cs typeface="Times New Roman" panose="02020603050405020304" pitchFamily="18" charset="0"/>
                        </a:rPr>
                        <a:t>*</a:t>
                      </a:r>
                    </a:p>
                  </a:txBody>
                  <a:tcPr marL="68580" marR="68580" marT="0" marB="0" anchor="ctr"/>
                </a:tc>
                <a:tc>
                  <a:txBody>
                    <a:bodyPr/>
                    <a:lstStyle/>
                    <a:p>
                      <a:pPr marL="0" marR="0" algn="ctr">
                        <a:lnSpc>
                          <a:spcPct val="115000"/>
                        </a:lnSpc>
                        <a:spcBef>
                          <a:spcPts val="0"/>
                        </a:spcBef>
                        <a:spcAft>
                          <a:spcPts val="0"/>
                        </a:spcAft>
                      </a:pPr>
                      <a:r>
                        <a:rPr lang="en-US" sz="1600" dirty="0">
                          <a:effectLst/>
                        </a:rPr>
                        <a:t>Medium-High**</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600" b="0" dirty="0">
                          <a:effectLst/>
                          <a:latin typeface="+mn-lt"/>
                          <a:ea typeface="Calibri" panose="020F0502020204030204" pitchFamily="34" charset="0"/>
                          <a:cs typeface="Times New Roman" panose="02020603050405020304" pitchFamily="18" charset="0"/>
                        </a:rPr>
                        <a:t>5</a:t>
                      </a:r>
                    </a:p>
                  </a:txBody>
                  <a:tcPr marL="68580" marR="68580" marT="0" marB="0" anchor="ctr"/>
                </a:tc>
                <a:tc>
                  <a:txBody>
                    <a:bodyPr/>
                    <a:lstStyle/>
                    <a:p>
                      <a:pPr marL="0" marR="0" algn="ctr">
                        <a:lnSpc>
                          <a:spcPct val="115000"/>
                        </a:lnSpc>
                        <a:spcBef>
                          <a:spcPts val="0"/>
                        </a:spcBef>
                        <a:spcAft>
                          <a:spcPts val="0"/>
                        </a:spcAft>
                      </a:pPr>
                      <a:r>
                        <a:rPr lang="en-US" sz="1600" dirty="0">
                          <a:effectLst/>
                        </a:rPr>
                        <a:t>Low- Medium***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1"/>
                  </a:ext>
                </a:extLst>
              </a:tr>
              <a:tr h="602274">
                <a:tc>
                  <a:txBody>
                    <a:bodyPr/>
                    <a:lstStyle/>
                    <a:p>
                      <a:pPr marL="0" marR="0" algn="ctr">
                        <a:lnSpc>
                          <a:spcPct val="115000"/>
                        </a:lnSpc>
                        <a:spcBef>
                          <a:spcPts val="0"/>
                        </a:spcBef>
                        <a:spcAft>
                          <a:spcPts val="0"/>
                        </a:spcAft>
                      </a:pPr>
                      <a:r>
                        <a:rPr lang="en-US" sz="1600" dirty="0">
                          <a:effectLst/>
                        </a:rPr>
                        <a:t> C&amp;C</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600" dirty="0">
                          <a:effectLst/>
                        </a:rPr>
                        <a:t>$200 M to $250 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600">
                          <a:effectLst/>
                        </a:rPr>
                        <a:t>High</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600" b="0" dirty="0">
                          <a:effectLst/>
                        </a:rPr>
                        <a:t>2.5 to 3</a:t>
                      </a:r>
                      <a:endParaRPr lang="en-US"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600" dirty="0">
                          <a:effectLst/>
                        </a:rPr>
                        <a:t>Low</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2"/>
                  </a:ext>
                </a:extLst>
              </a:tr>
              <a:tr h="591671">
                <a:tc>
                  <a:txBody>
                    <a:bodyPr/>
                    <a:lstStyle/>
                    <a:p>
                      <a:pPr marL="0" marR="0" algn="ctr">
                        <a:lnSpc>
                          <a:spcPct val="115000"/>
                        </a:lnSpc>
                        <a:spcBef>
                          <a:spcPts val="0"/>
                        </a:spcBef>
                        <a:spcAft>
                          <a:spcPts val="0"/>
                        </a:spcAft>
                      </a:pPr>
                      <a:r>
                        <a:rPr lang="en-US" sz="1600">
                          <a:effectLst/>
                        </a:rPr>
                        <a:t>SEM</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600" dirty="0">
                          <a:effectLst/>
                        </a:rPr>
                        <a:t>$250 M to $300 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600" dirty="0">
                          <a:effectLst/>
                        </a:rPr>
                        <a:t>Low-Medium**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600">
                          <a:effectLst/>
                        </a:rPr>
                        <a:t>4 to 5</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600">
                          <a:effectLst/>
                        </a:rPr>
                        <a:t>Medium-High</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3"/>
                  </a:ext>
                </a:extLst>
              </a:tr>
              <a:tr h="622065">
                <a:tc>
                  <a:txBody>
                    <a:bodyPr/>
                    <a:lstStyle/>
                    <a:p>
                      <a:pPr marL="0" marR="0" algn="ctr">
                        <a:lnSpc>
                          <a:spcPct val="115000"/>
                        </a:lnSpc>
                        <a:spcBef>
                          <a:spcPts val="0"/>
                        </a:spcBef>
                        <a:spcAft>
                          <a:spcPts val="0"/>
                        </a:spcAft>
                      </a:pPr>
                      <a:r>
                        <a:rPr lang="en-US" sz="1600" dirty="0">
                          <a:effectLst/>
                        </a:rPr>
                        <a:t>TBM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600" dirty="0">
                          <a:effectLst/>
                        </a:rPr>
                        <a:t>$300 M to $350 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600" dirty="0">
                          <a:effectLst/>
                        </a:rPr>
                        <a:t>Medium-High**</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600">
                          <a:effectLst/>
                        </a:rPr>
                        <a:t>3 to 4</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600" dirty="0">
                          <a:effectLst/>
                        </a:rPr>
                        <a:t>Low- Medium***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4"/>
                  </a:ext>
                </a:extLst>
              </a:tr>
            </a:tbl>
          </a:graphicData>
        </a:graphic>
      </p:graphicFrame>
      <p:sp>
        <p:nvSpPr>
          <p:cNvPr id="9" name="Rectangle 8"/>
          <p:cNvSpPr/>
          <p:nvPr/>
        </p:nvSpPr>
        <p:spPr>
          <a:xfrm>
            <a:off x="411477" y="5170438"/>
            <a:ext cx="8321042" cy="1154162"/>
          </a:xfrm>
          <a:prstGeom prst="rect">
            <a:avLst/>
          </a:prstGeom>
        </p:spPr>
        <p:txBody>
          <a:bodyPr wrap="square">
            <a:spAutoFit/>
          </a:bodyPr>
          <a:lstStyle/>
          <a:p>
            <a:pPr>
              <a:lnSpc>
                <a:spcPct val="115000"/>
              </a:lnSpc>
            </a:pPr>
            <a:r>
              <a:rPr lang="en-US" sz="1200" dirty="0">
                <a:solidFill>
                  <a:schemeClr val="tx2"/>
                </a:solidFill>
              </a:rPr>
              <a:t>*2010 DEIR estimate for the tunneling and station improvements that were re-evaluated was $302±M and duration of construction was estimated to be approximately 60 months. E</a:t>
            </a:r>
            <a:r>
              <a:rPr lang="en-US" sz="1200" dirty="0" smtClean="0">
                <a:solidFill>
                  <a:schemeClr val="tx2"/>
                </a:solidFill>
              </a:rPr>
              <a:t>scalated to 2018 dollars this translates to approximately $413±M.</a:t>
            </a:r>
            <a:endParaRPr lang="en-US" sz="1200" dirty="0">
              <a:solidFill>
                <a:schemeClr val="tx2"/>
              </a:solidFill>
            </a:endParaRPr>
          </a:p>
          <a:p>
            <a:pPr>
              <a:lnSpc>
                <a:spcPct val="115000"/>
              </a:lnSpc>
            </a:pPr>
            <a:r>
              <a:rPr lang="en-US" sz="1200" dirty="0">
                <a:solidFill>
                  <a:sysClr val="windowText" lastClr="000000"/>
                </a:solidFill>
              </a:rPr>
              <a:t>** Depending on the need for ground improvement and its type, surface disruption would defer.</a:t>
            </a:r>
            <a:endParaRPr lang="en-US" dirty="0">
              <a:solidFill>
                <a:sysClr val="windowText" lastClr="000000"/>
              </a:solidFill>
            </a:endParaRPr>
          </a:p>
          <a:p>
            <a:pPr>
              <a:lnSpc>
                <a:spcPct val="115000"/>
              </a:lnSpc>
            </a:pPr>
            <a:r>
              <a:rPr lang="en-US" sz="1200" dirty="0">
                <a:solidFill>
                  <a:sysClr val="windowText" lastClr="000000"/>
                </a:solidFill>
              </a:rPr>
              <a:t>*** Given low risk of major obstructions.</a:t>
            </a:r>
            <a:endParaRPr lang="en-US" dirty="0">
              <a:solidFill>
                <a:sysClr val="windowText" lastClr="000000"/>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484971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chemeClr val="tx1"/>
                </a:solidFill>
              </a:rPr>
              <a:t>Next Steps</a:t>
            </a:r>
            <a:endParaRPr lang="en-US" dirty="0"/>
          </a:p>
        </p:txBody>
      </p:sp>
      <p:sp>
        <p:nvSpPr>
          <p:cNvPr id="4" name="Text Placeholder 3"/>
          <p:cNvSpPr>
            <a:spLocks noGrp="1"/>
          </p:cNvSpPr>
          <p:nvPr>
            <p:ph type="body" sz="quarter" idx="18"/>
          </p:nvPr>
        </p:nvSpPr>
        <p:spPr/>
        <p:txBody>
          <a:bodyPr/>
          <a:lstStyle/>
          <a:p>
            <a:endParaRPr lang="en-US"/>
          </a:p>
        </p:txBody>
      </p:sp>
      <p:sp>
        <p:nvSpPr>
          <p:cNvPr id="5" name="Text Placeholder 4"/>
          <p:cNvSpPr>
            <a:spLocks noGrp="1"/>
          </p:cNvSpPr>
          <p:nvPr>
            <p:ph type="body" sz="quarter" idx="19"/>
          </p:nvPr>
        </p:nvSpPr>
        <p:spPr/>
        <p:txBody>
          <a:bodyPr/>
          <a:lstStyle/>
          <a:p>
            <a:endParaRPr lang="en-US"/>
          </a:p>
        </p:txBody>
      </p:sp>
      <p:sp>
        <p:nvSpPr>
          <p:cNvPr id="6" name="Slide Number Placeholder 5"/>
          <p:cNvSpPr>
            <a:spLocks noGrp="1"/>
          </p:cNvSpPr>
          <p:nvPr>
            <p:ph type="sldNum" sz="quarter" idx="4"/>
          </p:nvPr>
        </p:nvSpPr>
        <p:spPr/>
        <p:txBody>
          <a:bodyPr/>
          <a:lstStyle/>
          <a:p>
            <a:pPr>
              <a:defRPr/>
            </a:pPr>
            <a:fld id="{1B9A3EE1-316A-4C41-BADB-C51665509343}" type="slidenum">
              <a:rPr lang="en-US" altLang="en-US" smtClean="0">
                <a:solidFill>
                  <a:srgbClr val="292934"/>
                </a:solidFill>
              </a:rPr>
              <a:pPr>
                <a:defRPr/>
              </a:pPr>
              <a:t>13</a:t>
            </a:fld>
            <a:endParaRPr lang="en-US" altLang="en-US">
              <a:solidFill>
                <a:srgbClr val="292934"/>
              </a:solidFill>
            </a:endParaRPr>
          </a:p>
        </p:txBody>
      </p:sp>
      <p:sp>
        <p:nvSpPr>
          <p:cNvPr id="10" name="Content Placeholder 2"/>
          <p:cNvSpPr txBox="1">
            <a:spLocks/>
          </p:cNvSpPr>
          <p:nvPr/>
        </p:nvSpPr>
        <p:spPr>
          <a:xfrm>
            <a:off x="457200" y="1600200"/>
            <a:ext cx="8229600" cy="4572000"/>
          </a:xfrm>
          <a:prstGeom prst="rect">
            <a:avLst/>
          </a:prstGeom>
        </p:spPr>
        <p:txBody>
          <a:bodyPr/>
          <a:lstStyle>
            <a:lvl1pPr marL="182563" indent="-182563" algn="l" rtl="0" eaLnBrk="0" fontAlgn="base" hangingPunct="0">
              <a:spcBef>
                <a:spcPct val="20000"/>
              </a:spcBef>
              <a:spcAft>
                <a:spcPct val="0"/>
              </a:spcAft>
              <a:buClr>
                <a:srgbClr val="1B69B1"/>
              </a:buClr>
              <a:buSzPct val="85000"/>
              <a:buFont typeface="Arial" panose="020B0604020202020204" pitchFamily="34" charset="0"/>
              <a:buChar char="•"/>
              <a:defRPr sz="2400" kern="1200">
                <a:solidFill>
                  <a:schemeClr val="tx1"/>
                </a:solidFill>
                <a:latin typeface="+mn-lt"/>
                <a:ea typeface="+mn-ea"/>
                <a:cs typeface="+mn-cs"/>
              </a:defRPr>
            </a:lvl1pPr>
            <a:lvl2pPr marL="457200" indent="-182563" algn="l" rtl="0" eaLnBrk="0" fontAlgn="base" hangingPunct="0">
              <a:spcBef>
                <a:spcPct val="20000"/>
              </a:spcBef>
              <a:spcAft>
                <a:spcPct val="0"/>
              </a:spcAft>
              <a:buClr>
                <a:srgbClr val="1B69B1"/>
              </a:buClr>
              <a:buSzPct val="85000"/>
              <a:buFont typeface="Arial" panose="020B0604020202020204" pitchFamily="34" charset="0"/>
              <a:buChar char="•"/>
              <a:defRPr sz="2000" kern="1200">
                <a:solidFill>
                  <a:schemeClr val="tx1"/>
                </a:solidFill>
                <a:latin typeface="+mn-lt"/>
                <a:ea typeface="+mn-ea"/>
                <a:cs typeface="+mn-cs"/>
              </a:defRPr>
            </a:lvl2pPr>
            <a:lvl3pPr marL="730250" indent="-182563" algn="l" rtl="0" eaLnBrk="0" fontAlgn="base" hangingPunct="0">
              <a:spcBef>
                <a:spcPct val="20000"/>
              </a:spcBef>
              <a:spcAft>
                <a:spcPct val="0"/>
              </a:spcAft>
              <a:buClr>
                <a:srgbClr val="1B69B1"/>
              </a:buClr>
              <a:buSzPct val="90000"/>
              <a:buFont typeface="Arial" panose="020B0604020202020204" pitchFamily="34" charset="0"/>
              <a:buChar char="•"/>
              <a:defRPr kern="1200">
                <a:solidFill>
                  <a:schemeClr val="tx1"/>
                </a:solidFill>
                <a:latin typeface="+mn-lt"/>
                <a:ea typeface="+mn-ea"/>
                <a:cs typeface="+mn-cs"/>
              </a:defRPr>
            </a:lvl3pPr>
            <a:lvl4pPr marL="1004888" indent="-182563" algn="l" rtl="0" eaLnBrk="0" fontAlgn="base" hangingPunct="0">
              <a:spcBef>
                <a:spcPct val="20000"/>
              </a:spcBef>
              <a:spcAft>
                <a:spcPct val="0"/>
              </a:spcAft>
              <a:buClr>
                <a:srgbClr val="1B69B1"/>
              </a:buClr>
              <a:buFont typeface="Arial" panose="020B0604020202020204" pitchFamily="34" charset="0"/>
              <a:buChar char="•"/>
              <a:defRPr sz="1600" kern="1200">
                <a:solidFill>
                  <a:schemeClr val="tx1"/>
                </a:solidFill>
                <a:latin typeface="+mn-lt"/>
                <a:ea typeface="+mn-ea"/>
                <a:cs typeface="+mn-cs"/>
              </a:defRPr>
            </a:lvl4pPr>
            <a:lvl5pPr marL="1187450" indent="-136525" algn="l" rtl="0" eaLnBrk="0" fontAlgn="base" hangingPunct="0">
              <a:spcBef>
                <a:spcPct val="20000"/>
              </a:spcBef>
              <a:spcAft>
                <a:spcPct val="0"/>
              </a:spcAft>
              <a:buClr>
                <a:srgbClr val="1B69B1"/>
              </a:buClr>
              <a:buSzPct val="100000"/>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dirty="0"/>
              <a:t>Post draft memoranda from analysis </a:t>
            </a:r>
          </a:p>
          <a:p>
            <a:r>
              <a:rPr lang="en-US" dirty="0"/>
              <a:t>Gather feedback from MBTA staff and from external stakeholders through Focus40 report feedback process</a:t>
            </a:r>
          </a:p>
          <a:p>
            <a:r>
              <a:rPr lang="en-US" dirty="0"/>
              <a:t>Present feedback and recommendation to the FMCB on whether to include in “Next Priorities” </a:t>
            </a:r>
          </a:p>
        </p:txBody>
      </p:sp>
    </p:spTree>
    <p:extLst>
      <p:ext uri="{BB962C8B-B14F-4D97-AF65-F5344CB8AC3E}">
        <p14:creationId xmlns:p14="http://schemas.microsoft.com/office/powerpoint/2010/main" val="9162541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a:t>
            </a:r>
            <a:br>
              <a:rPr lang="en-US" dirty="0" smtClean="0"/>
            </a:br>
            <a:r>
              <a:rPr lang="en-US" dirty="0" smtClean="0"/>
              <a:t>Land </a:t>
            </a:r>
            <a:r>
              <a:rPr lang="en-US" dirty="0"/>
              <a:t>use Follow UP</a:t>
            </a:r>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422763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Development of the Volpe Site </a:t>
            </a:r>
            <a:br>
              <a:rPr lang="en-US" dirty="0"/>
            </a:br>
            <a:r>
              <a:rPr lang="en-US" dirty="0"/>
              <a:t>in Kendall Square</a:t>
            </a:r>
          </a:p>
        </p:txBody>
      </p:sp>
      <p:sp>
        <p:nvSpPr>
          <p:cNvPr id="4" name="Text Placeholder 3"/>
          <p:cNvSpPr>
            <a:spLocks noGrp="1"/>
          </p:cNvSpPr>
          <p:nvPr>
            <p:ph type="body" sz="quarter" idx="18"/>
          </p:nvPr>
        </p:nvSpPr>
        <p:spPr/>
        <p:txBody>
          <a:bodyPr/>
          <a:lstStyle/>
          <a:p>
            <a:endParaRPr lang="en-US"/>
          </a:p>
        </p:txBody>
      </p:sp>
      <p:sp>
        <p:nvSpPr>
          <p:cNvPr id="5" name="Text Placeholder 4"/>
          <p:cNvSpPr>
            <a:spLocks noGrp="1"/>
          </p:cNvSpPr>
          <p:nvPr>
            <p:ph type="body" sz="quarter" idx="19"/>
          </p:nvPr>
        </p:nvSpPr>
        <p:spPr/>
        <p:txBody>
          <a:bodyPr/>
          <a:lstStyle/>
          <a:p>
            <a:endParaRPr lang="en-US"/>
          </a:p>
        </p:txBody>
      </p:sp>
      <p:sp>
        <p:nvSpPr>
          <p:cNvPr id="6" name="Slide Number Placeholder 5"/>
          <p:cNvSpPr>
            <a:spLocks noGrp="1"/>
          </p:cNvSpPr>
          <p:nvPr>
            <p:ph type="sldNum" sz="quarter" idx="4"/>
          </p:nvPr>
        </p:nvSpPr>
        <p:spPr/>
        <p:txBody>
          <a:bodyPr/>
          <a:lstStyle/>
          <a:p>
            <a:pPr>
              <a:defRPr/>
            </a:pPr>
            <a:fld id="{1B9A3EE1-316A-4C41-BADB-C51665509343}" type="slidenum">
              <a:rPr lang="en-US" altLang="en-US" smtClean="0">
                <a:solidFill>
                  <a:srgbClr val="292934"/>
                </a:solidFill>
              </a:rPr>
              <a:pPr>
                <a:defRPr/>
              </a:pPr>
              <a:t>15</a:t>
            </a:fld>
            <a:endParaRPr lang="en-US" altLang="en-US">
              <a:solidFill>
                <a:srgbClr val="292934"/>
              </a:solidFill>
            </a:endParaRPr>
          </a:p>
        </p:txBody>
      </p:sp>
      <p:sp>
        <p:nvSpPr>
          <p:cNvPr id="10" name="Content Placeholder 2"/>
          <p:cNvSpPr txBox="1">
            <a:spLocks/>
          </p:cNvSpPr>
          <p:nvPr/>
        </p:nvSpPr>
        <p:spPr>
          <a:xfrm>
            <a:off x="457200" y="1600200"/>
            <a:ext cx="8229600" cy="4572000"/>
          </a:xfrm>
          <a:prstGeom prst="rect">
            <a:avLst/>
          </a:prstGeom>
        </p:spPr>
        <p:txBody>
          <a:bodyPr/>
          <a:lstStyle>
            <a:lvl1pPr marL="182563" indent="-182563" algn="l" rtl="0" eaLnBrk="0" fontAlgn="base" hangingPunct="0">
              <a:spcBef>
                <a:spcPct val="20000"/>
              </a:spcBef>
              <a:spcAft>
                <a:spcPct val="0"/>
              </a:spcAft>
              <a:buClr>
                <a:srgbClr val="1B69B1"/>
              </a:buClr>
              <a:buSzPct val="85000"/>
              <a:buFont typeface="Arial" panose="020B0604020202020204" pitchFamily="34" charset="0"/>
              <a:buChar char="•"/>
              <a:defRPr sz="2400" kern="1200">
                <a:solidFill>
                  <a:schemeClr val="tx1"/>
                </a:solidFill>
                <a:latin typeface="+mn-lt"/>
                <a:ea typeface="+mn-ea"/>
                <a:cs typeface="+mn-cs"/>
              </a:defRPr>
            </a:lvl1pPr>
            <a:lvl2pPr marL="457200" indent="-182563" algn="l" rtl="0" eaLnBrk="0" fontAlgn="base" hangingPunct="0">
              <a:spcBef>
                <a:spcPct val="20000"/>
              </a:spcBef>
              <a:spcAft>
                <a:spcPct val="0"/>
              </a:spcAft>
              <a:buClr>
                <a:srgbClr val="1B69B1"/>
              </a:buClr>
              <a:buSzPct val="85000"/>
              <a:buFont typeface="Arial" panose="020B0604020202020204" pitchFamily="34" charset="0"/>
              <a:buChar char="•"/>
              <a:defRPr sz="2000" kern="1200">
                <a:solidFill>
                  <a:schemeClr val="tx1"/>
                </a:solidFill>
                <a:latin typeface="+mn-lt"/>
                <a:ea typeface="+mn-ea"/>
                <a:cs typeface="+mn-cs"/>
              </a:defRPr>
            </a:lvl2pPr>
            <a:lvl3pPr marL="730250" indent="-182563" algn="l" rtl="0" eaLnBrk="0" fontAlgn="base" hangingPunct="0">
              <a:spcBef>
                <a:spcPct val="20000"/>
              </a:spcBef>
              <a:spcAft>
                <a:spcPct val="0"/>
              </a:spcAft>
              <a:buClr>
                <a:srgbClr val="1B69B1"/>
              </a:buClr>
              <a:buSzPct val="90000"/>
              <a:buFont typeface="Arial" panose="020B0604020202020204" pitchFamily="34" charset="0"/>
              <a:buChar char="•"/>
              <a:defRPr kern="1200">
                <a:solidFill>
                  <a:schemeClr val="tx1"/>
                </a:solidFill>
                <a:latin typeface="+mn-lt"/>
                <a:ea typeface="+mn-ea"/>
                <a:cs typeface="+mn-cs"/>
              </a:defRPr>
            </a:lvl3pPr>
            <a:lvl4pPr marL="1004888" indent="-182563" algn="l" rtl="0" eaLnBrk="0" fontAlgn="base" hangingPunct="0">
              <a:spcBef>
                <a:spcPct val="20000"/>
              </a:spcBef>
              <a:spcAft>
                <a:spcPct val="0"/>
              </a:spcAft>
              <a:buClr>
                <a:srgbClr val="1B69B1"/>
              </a:buClr>
              <a:buFont typeface="Arial" panose="020B0604020202020204" pitchFamily="34" charset="0"/>
              <a:buChar char="•"/>
              <a:defRPr sz="1600" kern="1200">
                <a:solidFill>
                  <a:schemeClr val="tx1"/>
                </a:solidFill>
                <a:latin typeface="+mn-lt"/>
                <a:ea typeface="+mn-ea"/>
                <a:cs typeface="+mn-cs"/>
              </a:defRPr>
            </a:lvl4pPr>
            <a:lvl5pPr marL="1187450" indent="-136525" algn="l" rtl="0" eaLnBrk="0" fontAlgn="base" hangingPunct="0">
              <a:spcBef>
                <a:spcPct val="20000"/>
              </a:spcBef>
              <a:spcAft>
                <a:spcPct val="0"/>
              </a:spcAft>
              <a:buClr>
                <a:srgbClr val="1B69B1"/>
              </a:buClr>
              <a:buSzPct val="100000"/>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dirty="0"/>
              <a:t>In 2016, the Massachusetts Institute of Technology (MIT) was selected to redevelop the 14-acre site of the Volpe National Transportation Systems Center</a:t>
            </a:r>
          </a:p>
          <a:p>
            <a:r>
              <a:rPr lang="en-US" dirty="0"/>
              <a:t>Current plans estimate 1,400 housing units and  1.7 million square feet of commercial development</a:t>
            </a:r>
          </a:p>
        </p:txBody>
      </p:sp>
    </p:spTree>
    <p:extLst>
      <p:ext uri="{BB962C8B-B14F-4D97-AF65-F5344CB8AC3E}">
        <p14:creationId xmlns:p14="http://schemas.microsoft.com/office/powerpoint/2010/main" val="29635103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Potential Development near </a:t>
            </a:r>
            <a:br>
              <a:rPr lang="en-US" dirty="0"/>
            </a:br>
            <a:r>
              <a:rPr lang="en-US" dirty="0"/>
              <a:t>Wonderland Station</a:t>
            </a:r>
          </a:p>
        </p:txBody>
      </p:sp>
      <p:sp>
        <p:nvSpPr>
          <p:cNvPr id="4" name="Text Placeholder 3"/>
          <p:cNvSpPr>
            <a:spLocks noGrp="1"/>
          </p:cNvSpPr>
          <p:nvPr>
            <p:ph type="body" sz="quarter" idx="18"/>
          </p:nvPr>
        </p:nvSpPr>
        <p:spPr/>
        <p:txBody>
          <a:bodyPr/>
          <a:lstStyle/>
          <a:p>
            <a:endParaRPr lang="en-US"/>
          </a:p>
        </p:txBody>
      </p:sp>
      <p:sp>
        <p:nvSpPr>
          <p:cNvPr id="5" name="Text Placeholder 4"/>
          <p:cNvSpPr>
            <a:spLocks noGrp="1"/>
          </p:cNvSpPr>
          <p:nvPr>
            <p:ph type="body" sz="quarter" idx="19"/>
          </p:nvPr>
        </p:nvSpPr>
        <p:spPr/>
        <p:txBody>
          <a:bodyPr/>
          <a:lstStyle/>
          <a:p>
            <a:endParaRPr lang="en-US"/>
          </a:p>
        </p:txBody>
      </p:sp>
      <p:sp>
        <p:nvSpPr>
          <p:cNvPr id="6" name="Slide Number Placeholder 5"/>
          <p:cNvSpPr>
            <a:spLocks noGrp="1"/>
          </p:cNvSpPr>
          <p:nvPr>
            <p:ph type="sldNum" sz="quarter" idx="4"/>
          </p:nvPr>
        </p:nvSpPr>
        <p:spPr/>
        <p:txBody>
          <a:bodyPr/>
          <a:lstStyle/>
          <a:p>
            <a:pPr>
              <a:defRPr/>
            </a:pPr>
            <a:fld id="{1B9A3EE1-316A-4C41-BADB-C51665509343}" type="slidenum">
              <a:rPr lang="en-US" altLang="en-US" smtClean="0">
                <a:solidFill>
                  <a:srgbClr val="292934"/>
                </a:solidFill>
              </a:rPr>
              <a:pPr>
                <a:defRPr/>
              </a:pPr>
              <a:t>16</a:t>
            </a:fld>
            <a:endParaRPr lang="en-US" altLang="en-US">
              <a:solidFill>
                <a:srgbClr val="292934"/>
              </a:solidFill>
            </a:endParaRPr>
          </a:p>
        </p:txBody>
      </p:sp>
      <p:sp>
        <p:nvSpPr>
          <p:cNvPr id="10" name="Content Placeholder 2"/>
          <p:cNvSpPr txBox="1">
            <a:spLocks/>
          </p:cNvSpPr>
          <p:nvPr/>
        </p:nvSpPr>
        <p:spPr>
          <a:xfrm>
            <a:off x="457200" y="1600200"/>
            <a:ext cx="8229600" cy="4572000"/>
          </a:xfrm>
          <a:prstGeom prst="rect">
            <a:avLst/>
          </a:prstGeom>
        </p:spPr>
        <p:txBody>
          <a:bodyPr/>
          <a:lstStyle>
            <a:lvl1pPr marL="182563" indent="-182563" algn="l" rtl="0" eaLnBrk="0" fontAlgn="base" hangingPunct="0">
              <a:spcBef>
                <a:spcPct val="20000"/>
              </a:spcBef>
              <a:spcAft>
                <a:spcPct val="0"/>
              </a:spcAft>
              <a:buClr>
                <a:srgbClr val="1B69B1"/>
              </a:buClr>
              <a:buSzPct val="85000"/>
              <a:buFont typeface="Arial" panose="020B0604020202020204" pitchFamily="34" charset="0"/>
              <a:buChar char="•"/>
              <a:defRPr sz="2400" kern="1200">
                <a:solidFill>
                  <a:schemeClr val="tx1"/>
                </a:solidFill>
                <a:latin typeface="+mn-lt"/>
                <a:ea typeface="+mn-ea"/>
                <a:cs typeface="+mn-cs"/>
              </a:defRPr>
            </a:lvl1pPr>
            <a:lvl2pPr marL="457200" indent="-182563" algn="l" rtl="0" eaLnBrk="0" fontAlgn="base" hangingPunct="0">
              <a:spcBef>
                <a:spcPct val="20000"/>
              </a:spcBef>
              <a:spcAft>
                <a:spcPct val="0"/>
              </a:spcAft>
              <a:buClr>
                <a:srgbClr val="1B69B1"/>
              </a:buClr>
              <a:buSzPct val="85000"/>
              <a:buFont typeface="Arial" panose="020B0604020202020204" pitchFamily="34" charset="0"/>
              <a:buChar char="•"/>
              <a:defRPr sz="2000" kern="1200">
                <a:solidFill>
                  <a:schemeClr val="tx1"/>
                </a:solidFill>
                <a:latin typeface="+mn-lt"/>
                <a:ea typeface="+mn-ea"/>
                <a:cs typeface="+mn-cs"/>
              </a:defRPr>
            </a:lvl2pPr>
            <a:lvl3pPr marL="730250" indent="-182563" algn="l" rtl="0" eaLnBrk="0" fontAlgn="base" hangingPunct="0">
              <a:spcBef>
                <a:spcPct val="20000"/>
              </a:spcBef>
              <a:spcAft>
                <a:spcPct val="0"/>
              </a:spcAft>
              <a:buClr>
                <a:srgbClr val="1B69B1"/>
              </a:buClr>
              <a:buSzPct val="90000"/>
              <a:buFont typeface="Arial" panose="020B0604020202020204" pitchFamily="34" charset="0"/>
              <a:buChar char="•"/>
              <a:defRPr kern="1200">
                <a:solidFill>
                  <a:schemeClr val="tx1"/>
                </a:solidFill>
                <a:latin typeface="+mn-lt"/>
                <a:ea typeface="+mn-ea"/>
                <a:cs typeface="+mn-cs"/>
              </a:defRPr>
            </a:lvl3pPr>
            <a:lvl4pPr marL="1004888" indent="-182563" algn="l" rtl="0" eaLnBrk="0" fontAlgn="base" hangingPunct="0">
              <a:spcBef>
                <a:spcPct val="20000"/>
              </a:spcBef>
              <a:spcAft>
                <a:spcPct val="0"/>
              </a:spcAft>
              <a:buClr>
                <a:srgbClr val="1B69B1"/>
              </a:buClr>
              <a:buFont typeface="Arial" panose="020B0604020202020204" pitchFamily="34" charset="0"/>
              <a:buChar char="•"/>
              <a:defRPr sz="1600" kern="1200">
                <a:solidFill>
                  <a:schemeClr val="tx1"/>
                </a:solidFill>
                <a:latin typeface="+mn-lt"/>
                <a:ea typeface="+mn-ea"/>
                <a:cs typeface="+mn-cs"/>
              </a:defRPr>
            </a:lvl4pPr>
            <a:lvl5pPr marL="1187450" indent="-136525" algn="l" rtl="0" eaLnBrk="0" fontAlgn="base" hangingPunct="0">
              <a:spcBef>
                <a:spcPct val="20000"/>
              </a:spcBef>
              <a:spcAft>
                <a:spcPct val="0"/>
              </a:spcAft>
              <a:buClr>
                <a:srgbClr val="1B69B1"/>
              </a:buClr>
              <a:buSzPct val="100000"/>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b="1" dirty="0"/>
              <a:t>NECCO Factory: </a:t>
            </a:r>
            <a:r>
              <a:rPr lang="en-US" dirty="0"/>
              <a:t>Atlantic Management Company and VMD Companies purchased the former 819,800-sq </a:t>
            </a:r>
            <a:r>
              <a:rPr lang="en-US" dirty="0" err="1"/>
              <a:t>ft</a:t>
            </a:r>
            <a:r>
              <a:rPr lang="en-US" dirty="0"/>
              <a:t> factory site, located less than ½ mile from Wonderland, and plan to redevelop for advanced manufacturing, robotics, bio-technology, and e-commerce.</a:t>
            </a:r>
          </a:p>
          <a:p>
            <a:endParaRPr lang="en-US" sz="1200" dirty="0"/>
          </a:p>
          <a:p>
            <a:r>
              <a:rPr lang="en-US" b="1" dirty="0"/>
              <a:t>Wonderland Racetrack:</a:t>
            </a:r>
            <a:r>
              <a:rPr lang="en-US" dirty="0"/>
              <a:t> A 34-acre site located directly west of Wonderland station is prime for redevelopment. Such activity could spur redevelopment of other adjacent sites, including the vacant Wonderland Ballroom and the large MBTA surface parking lot.</a:t>
            </a:r>
          </a:p>
        </p:txBody>
      </p:sp>
    </p:spTree>
    <p:extLst>
      <p:ext uri="{BB962C8B-B14F-4D97-AF65-F5344CB8AC3E}">
        <p14:creationId xmlns:p14="http://schemas.microsoft.com/office/powerpoint/2010/main" val="42541917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Logan Airport Projections</a:t>
            </a:r>
          </a:p>
        </p:txBody>
      </p:sp>
      <p:sp>
        <p:nvSpPr>
          <p:cNvPr id="4" name="Text Placeholder 3"/>
          <p:cNvSpPr>
            <a:spLocks noGrp="1"/>
          </p:cNvSpPr>
          <p:nvPr>
            <p:ph type="body" sz="quarter" idx="18"/>
          </p:nvPr>
        </p:nvSpPr>
        <p:spPr/>
        <p:txBody>
          <a:bodyPr/>
          <a:lstStyle/>
          <a:p>
            <a:endParaRPr lang="en-US"/>
          </a:p>
        </p:txBody>
      </p:sp>
      <p:sp>
        <p:nvSpPr>
          <p:cNvPr id="5" name="Text Placeholder 4"/>
          <p:cNvSpPr>
            <a:spLocks noGrp="1"/>
          </p:cNvSpPr>
          <p:nvPr>
            <p:ph type="body" sz="quarter" idx="19"/>
          </p:nvPr>
        </p:nvSpPr>
        <p:spPr/>
        <p:txBody>
          <a:bodyPr/>
          <a:lstStyle/>
          <a:p>
            <a:endParaRPr lang="en-US"/>
          </a:p>
        </p:txBody>
      </p:sp>
      <p:sp>
        <p:nvSpPr>
          <p:cNvPr id="6" name="Slide Number Placeholder 5"/>
          <p:cNvSpPr>
            <a:spLocks noGrp="1"/>
          </p:cNvSpPr>
          <p:nvPr>
            <p:ph type="sldNum" sz="quarter" idx="4"/>
          </p:nvPr>
        </p:nvSpPr>
        <p:spPr/>
        <p:txBody>
          <a:bodyPr/>
          <a:lstStyle/>
          <a:p>
            <a:pPr>
              <a:defRPr/>
            </a:pPr>
            <a:fld id="{1B9A3EE1-316A-4C41-BADB-C51665509343}" type="slidenum">
              <a:rPr lang="en-US" altLang="en-US" smtClean="0">
                <a:solidFill>
                  <a:srgbClr val="292934"/>
                </a:solidFill>
              </a:rPr>
              <a:pPr>
                <a:defRPr/>
              </a:pPr>
              <a:t>17</a:t>
            </a:fld>
            <a:endParaRPr lang="en-US" altLang="en-US">
              <a:solidFill>
                <a:srgbClr val="292934"/>
              </a:solidFill>
            </a:endParaRPr>
          </a:p>
        </p:txBody>
      </p:sp>
      <p:sp>
        <p:nvSpPr>
          <p:cNvPr id="10" name="Content Placeholder 2"/>
          <p:cNvSpPr txBox="1">
            <a:spLocks/>
          </p:cNvSpPr>
          <p:nvPr/>
        </p:nvSpPr>
        <p:spPr>
          <a:xfrm>
            <a:off x="457200" y="1600200"/>
            <a:ext cx="8229600" cy="4572000"/>
          </a:xfrm>
          <a:prstGeom prst="rect">
            <a:avLst/>
          </a:prstGeom>
        </p:spPr>
        <p:txBody>
          <a:bodyPr/>
          <a:lstStyle>
            <a:lvl1pPr marL="182563" indent="-182563" algn="l" rtl="0" eaLnBrk="0" fontAlgn="base" hangingPunct="0">
              <a:spcBef>
                <a:spcPct val="20000"/>
              </a:spcBef>
              <a:spcAft>
                <a:spcPct val="0"/>
              </a:spcAft>
              <a:buClr>
                <a:srgbClr val="1B69B1"/>
              </a:buClr>
              <a:buSzPct val="85000"/>
              <a:buFont typeface="Arial" panose="020B0604020202020204" pitchFamily="34" charset="0"/>
              <a:buChar char="•"/>
              <a:defRPr sz="2400" kern="1200">
                <a:solidFill>
                  <a:schemeClr val="tx1"/>
                </a:solidFill>
                <a:latin typeface="+mn-lt"/>
                <a:ea typeface="+mn-ea"/>
                <a:cs typeface="+mn-cs"/>
              </a:defRPr>
            </a:lvl1pPr>
            <a:lvl2pPr marL="457200" indent="-182563" algn="l" rtl="0" eaLnBrk="0" fontAlgn="base" hangingPunct="0">
              <a:spcBef>
                <a:spcPct val="20000"/>
              </a:spcBef>
              <a:spcAft>
                <a:spcPct val="0"/>
              </a:spcAft>
              <a:buClr>
                <a:srgbClr val="1B69B1"/>
              </a:buClr>
              <a:buSzPct val="85000"/>
              <a:buFont typeface="Arial" panose="020B0604020202020204" pitchFamily="34" charset="0"/>
              <a:buChar char="•"/>
              <a:defRPr sz="2000" kern="1200">
                <a:solidFill>
                  <a:schemeClr val="tx1"/>
                </a:solidFill>
                <a:latin typeface="+mn-lt"/>
                <a:ea typeface="+mn-ea"/>
                <a:cs typeface="+mn-cs"/>
              </a:defRPr>
            </a:lvl2pPr>
            <a:lvl3pPr marL="730250" indent="-182563" algn="l" rtl="0" eaLnBrk="0" fontAlgn="base" hangingPunct="0">
              <a:spcBef>
                <a:spcPct val="20000"/>
              </a:spcBef>
              <a:spcAft>
                <a:spcPct val="0"/>
              </a:spcAft>
              <a:buClr>
                <a:srgbClr val="1B69B1"/>
              </a:buClr>
              <a:buSzPct val="90000"/>
              <a:buFont typeface="Arial" panose="020B0604020202020204" pitchFamily="34" charset="0"/>
              <a:buChar char="•"/>
              <a:defRPr kern="1200">
                <a:solidFill>
                  <a:schemeClr val="tx1"/>
                </a:solidFill>
                <a:latin typeface="+mn-lt"/>
                <a:ea typeface="+mn-ea"/>
                <a:cs typeface="+mn-cs"/>
              </a:defRPr>
            </a:lvl3pPr>
            <a:lvl4pPr marL="1004888" indent="-182563" algn="l" rtl="0" eaLnBrk="0" fontAlgn="base" hangingPunct="0">
              <a:spcBef>
                <a:spcPct val="20000"/>
              </a:spcBef>
              <a:spcAft>
                <a:spcPct val="0"/>
              </a:spcAft>
              <a:buClr>
                <a:srgbClr val="1B69B1"/>
              </a:buClr>
              <a:buFont typeface="Arial" panose="020B0604020202020204" pitchFamily="34" charset="0"/>
              <a:buChar char="•"/>
              <a:defRPr sz="1600" kern="1200">
                <a:solidFill>
                  <a:schemeClr val="tx1"/>
                </a:solidFill>
                <a:latin typeface="+mn-lt"/>
                <a:ea typeface="+mn-ea"/>
                <a:cs typeface="+mn-cs"/>
              </a:defRPr>
            </a:lvl4pPr>
            <a:lvl5pPr marL="1187450" indent="-136525" algn="l" rtl="0" eaLnBrk="0" fontAlgn="base" hangingPunct="0">
              <a:spcBef>
                <a:spcPct val="20000"/>
              </a:spcBef>
              <a:spcAft>
                <a:spcPct val="0"/>
              </a:spcAft>
              <a:buClr>
                <a:srgbClr val="1B69B1"/>
              </a:buClr>
              <a:buSzPct val="100000"/>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dirty="0"/>
              <a:t>In 2006, </a:t>
            </a:r>
            <a:r>
              <a:rPr lang="en-US" dirty="0" err="1"/>
              <a:t>Massport</a:t>
            </a:r>
            <a:r>
              <a:rPr lang="en-US" dirty="0"/>
              <a:t> projected Logan Airport would serve between 38.3 and 49.5 million</a:t>
            </a:r>
            <a:r>
              <a:rPr lang="en-US" dirty="0">
                <a:solidFill>
                  <a:srgbClr val="FF0000"/>
                </a:solidFill>
              </a:rPr>
              <a:t> </a:t>
            </a:r>
            <a:r>
              <a:rPr lang="en-US" dirty="0"/>
              <a:t>passengers by 2020 </a:t>
            </a:r>
          </a:p>
          <a:p>
            <a:r>
              <a:rPr lang="en-US" dirty="0"/>
              <a:t>In 2017, it served 38.4 million, reaching the low end of the projection</a:t>
            </a:r>
          </a:p>
          <a:p>
            <a:r>
              <a:rPr lang="en-US" dirty="0" err="1"/>
              <a:t>Massport</a:t>
            </a:r>
            <a:r>
              <a:rPr lang="en-US" dirty="0"/>
              <a:t> will likely release projections for 2030 in the Spring of 2019</a:t>
            </a:r>
          </a:p>
        </p:txBody>
      </p:sp>
    </p:spTree>
    <p:extLst>
      <p:ext uri="{BB962C8B-B14F-4D97-AF65-F5344CB8AC3E}">
        <p14:creationId xmlns:p14="http://schemas.microsoft.com/office/powerpoint/2010/main" val="1599513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 and Key Issues</a:t>
            </a:r>
          </a:p>
        </p:txBody>
      </p:sp>
      <p:sp>
        <p:nvSpPr>
          <p:cNvPr id="3" name="Content Placeholder 2"/>
          <p:cNvSpPr>
            <a:spLocks noGrp="1"/>
          </p:cNvSpPr>
          <p:nvPr>
            <p:ph idx="1"/>
          </p:nvPr>
        </p:nvSpPr>
        <p:spPr/>
        <p:txBody>
          <a:bodyPr/>
          <a:lstStyle/>
          <a:p>
            <a:r>
              <a:rPr lang="en-US" b="1" dirty="0"/>
              <a:t>Presentation Purpose: </a:t>
            </a:r>
            <a:r>
              <a:rPr lang="en-US" dirty="0"/>
              <a:t>Provide the FMCB with a summary of the updated constructability findings from the Red-Blue Connector reassessment.  </a:t>
            </a:r>
          </a:p>
          <a:p>
            <a:pPr lvl="1"/>
            <a:r>
              <a:rPr lang="en-US" dirty="0"/>
              <a:t>Updated analysis focuses on </a:t>
            </a:r>
            <a:r>
              <a:rPr lang="en-US" dirty="0" smtClean="0"/>
              <a:t>(1) updating the order of magnitude cost estimate for the Tunnel Boring Machine approach based on technological and industry advancements and (2) reviewing </a:t>
            </a:r>
            <a:r>
              <a:rPr lang="en-US" dirty="0"/>
              <a:t>alternative tunnel construction methods to the TBM method presented in the DEIR </a:t>
            </a:r>
            <a:r>
              <a:rPr lang="en-US" dirty="0" smtClean="0"/>
              <a:t>generating </a:t>
            </a:r>
            <a:r>
              <a:rPr lang="en-US" dirty="0"/>
              <a:t>order of magnitude cost estimates for </a:t>
            </a:r>
            <a:r>
              <a:rPr lang="en-US" dirty="0" smtClean="0"/>
              <a:t>these </a:t>
            </a:r>
            <a:r>
              <a:rPr lang="en-US" dirty="0"/>
              <a:t>methods of </a:t>
            </a:r>
            <a:r>
              <a:rPr lang="en-US" dirty="0" smtClean="0"/>
              <a:t>construction.</a:t>
            </a:r>
          </a:p>
          <a:p>
            <a:pPr lvl="1"/>
            <a:r>
              <a:rPr lang="en-US" dirty="0" smtClean="0"/>
              <a:t>Analysis will inform decision on whether to include the Red-Blue Connector in the Focus40 “Next Priorities” and subsequent capital planning process</a:t>
            </a:r>
            <a:endParaRPr lang="en-US" dirty="0"/>
          </a:p>
        </p:txBody>
      </p:sp>
      <p:sp>
        <p:nvSpPr>
          <p:cNvPr id="4" name="Text Placeholder 3"/>
          <p:cNvSpPr>
            <a:spLocks noGrp="1"/>
          </p:cNvSpPr>
          <p:nvPr>
            <p:ph type="body" sz="quarter" idx="19"/>
          </p:nvPr>
        </p:nvSpPr>
        <p:spPr/>
        <p:txBody>
          <a:bodyPr/>
          <a:lstStyle/>
          <a:p>
            <a:endParaRPr lang="en-US" dirty="0"/>
          </a:p>
        </p:txBody>
      </p:sp>
      <p:sp>
        <p:nvSpPr>
          <p:cNvPr id="5" name="Slide Number Placeholder 4"/>
          <p:cNvSpPr>
            <a:spLocks noGrp="1"/>
          </p:cNvSpPr>
          <p:nvPr>
            <p:ph type="sldNum" sz="quarter" idx="4294967295"/>
          </p:nvPr>
        </p:nvSpPr>
        <p:spPr>
          <a:xfrm>
            <a:off x="8077200" y="6521005"/>
            <a:ext cx="1066800" cy="328612"/>
          </a:xfrm>
          <a:prstGeom prst="rect">
            <a:avLst/>
          </a:prstGeom>
        </p:spPr>
        <p:txBody>
          <a:bodyPr/>
          <a:lstStyle/>
          <a:p>
            <a:pPr>
              <a:defRPr/>
            </a:pPr>
            <a:fld id="{1B9A3EE1-316A-4C41-BADB-C51665509343}" type="slidenum">
              <a:rPr lang="en-US" altLang="en-US" smtClean="0">
                <a:solidFill>
                  <a:srgbClr val="292934"/>
                </a:solidFill>
              </a:rPr>
              <a:pPr>
                <a:defRPr/>
              </a:pPr>
              <a:t>2</a:t>
            </a:fld>
            <a:endParaRPr lang="en-US" altLang="en-US">
              <a:solidFill>
                <a:srgbClr val="292934"/>
              </a:solidFill>
            </a:endParaRPr>
          </a:p>
        </p:txBody>
      </p:sp>
    </p:spTree>
    <p:extLst>
      <p:ext uri="{BB962C8B-B14F-4D97-AF65-F5344CB8AC3E}">
        <p14:creationId xmlns:p14="http://schemas.microsoft.com/office/powerpoint/2010/main" val="38228941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Overview</a:t>
            </a:r>
          </a:p>
        </p:txBody>
      </p:sp>
      <p:sp>
        <p:nvSpPr>
          <p:cNvPr id="4" name="Text Placeholder 3"/>
          <p:cNvSpPr>
            <a:spLocks noGrp="1"/>
          </p:cNvSpPr>
          <p:nvPr>
            <p:ph type="body" sz="quarter" idx="18"/>
          </p:nvPr>
        </p:nvSpPr>
        <p:spPr/>
        <p:txBody>
          <a:bodyPr/>
          <a:lstStyle/>
          <a:p>
            <a:endParaRPr lang="en-US"/>
          </a:p>
        </p:txBody>
      </p:sp>
      <p:sp>
        <p:nvSpPr>
          <p:cNvPr id="5" name="Text Placeholder 4"/>
          <p:cNvSpPr>
            <a:spLocks noGrp="1"/>
          </p:cNvSpPr>
          <p:nvPr>
            <p:ph type="body" sz="quarter" idx="19"/>
          </p:nvPr>
        </p:nvSpPr>
        <p:spPr/>
        <p:txBody>
          <a:bodyPr/>
          <a:lstStyle/>
          <a:p>
            <a:endParaRPr lang="en-US"/>
          </a:p>
        </p:txBody>
      </p:sp>
      <p:sp>
        <p:nvSpPr>
          <p:cNvPr id="6" name="Slide Number Placeholder 5"/>
          <p:cNvSpPr>
            <a:spLocks noGrp="1"/>
          </p:cNvSpPr>
          <p:nvPr>
            <p:ph type="sldNum" sz="quarter" idx="4"/>
          </p:nvPr>
        </p:nvSpPr>
        <p:spPr/>
        <p:txBody>
          <a:bodyPr/>
          <a:lstStyle/>
          <a:p>
            <a:pPr>
              <a:defRPr/>
            </a:pPr>
            <a:fld id="{1B9A3EE1-316A-4C41-BADB-C51665509343}" type="slidenum">
              <a:rPr lang="en-US" altLang="en-US" smtClean="0">
                <a:solidFill>
                  <a:srgbClr val="292934"/>
                </a:solidFill>
              </a:rPr>
              <a:pPr>
                <a:defRPr/>
              </a:pPr>
              <a:t>3</a:t>
            </a:fld>
            <a:endParaRPr lang="en-US" altLang="en-US">
              <a:solidFill>
                <a:srgbClr val="292934"/>
              </a:solidFill>
            </a:endParaRPr>
          </a:p>
        </p:txBody>
      </p:sp>
      <p:grpSp>
        <p:nvGrpSpPr>
          <p:cNvPr id="7" name="Group 6"/>
          <p:cNvGrpSpPr/>
          <p:nvPr/>
        </p:nvGrpSpPr>
        <p:grpSpPr>
          <a:xfrm>
            <a:off x="744293" y="2874699"/>
            <a:ext cx="7127634" cy="2301203"/>
            <a:chOff x="735831" y="2432050"/>
            <a:chExt cx="5939790" cy="1917700"/>
          </a:xfrm>
        </p:grpSpPr>
        <p:pic>
          <p:nvPicPr>
            <p:cNvPr id="8" name="Picture 7"/>
            <p:cNvPicPr/>
            <p:nvPr/>
          </p:nvPicPr>
          <p:blipFill>
            <a:blip r:embed="rId3">
              <a:extLst>
                <a:ext uri="{28A0092B-C50C-407E-A947-70E740481C1C}">
                  <a14:useLocalDpi xmlns:a14="http://schemas.microsoft.com/office/drawing/2010/main" val="0"/>
                </a:ext>
              </a:extLst>
            </a:blip>
            <a:srcRect/>
            <a:stretch>
              <a:fillRect/>
            </a:stretch>
          </p:blipFill>
          <p:spPr bwMode="auto">
            <a:xfrm>
              <a:off x="735831" y="2432050"/>
              <a:ext cx="5939790" cy="1917700"/>
            </a:xfrm>
            <a:prstGeom prst="rect">
              <a:avLst/>
            </a:prstGeom>
            <a:noFill/>
            <a:ln>
              <a:noFill/>
            </a:ln>
          </p:spPr>
        </p:pic>
        <p:sp>
          <p:nvSpPr>
            <p:cNvPr id="9" name="Freeform 8"/>
            <p:cNvSpPr/>
            <p:nvPr/>
          </p:nvSpPr>
          <p:spPr>
            <a:xfrm>
              <a:off x="1758181" y="3091982"/>
              <a:ext cx="3895090" cy="96520"/>
            </a:xfrm>
            <a:custGeom>
              <a:avLst/>
              <a:gdLst>
                <a:gd name="connsiteX0" fmla="*/ 3640016 w 3640016"/>
                <a:gd name="connsiteY0" fmla="*/ 87958 h 228455"/>
                <a:gd name="connsiteX1" fmla="*/ 2391508 w 3640016"/>
                <a:gd name="connsiteY1" fmla="*/ 35 h 228455"/>
                <a:gd name="connsiteX2" fmla="*/ 0 w 3640016"/>
                <a:gd name="connsiteY2" fmla="*/ 96751 h 228455"/>
                <a:gd name="connsiteX0" fmla="*/ 3616861 w 3616861"/>
                <a:gd name="connsiteY0" fmla="*/ 89337 h 277678"/>
                <a:gd name="connsiteX1" fmla="*/ 2368353 w 3616861"/>
                <a:gd name="connsiteY1" fmla="*/ 1414 h 277678"/>
                <a:gd name="connsiteX2" fmla="*/ 1 w 3616861"/>
                <a:gd name="connsiteY2" fmla="*/ 154647 h 277678"/>
                <a:gd name="connsiteX0" fmla="*/ 3616860 w 3616860"/>
                <a:gd name="connsiteY0" fmla="*/ 89337 h 154656"/>
                <a:gd name="connsiteX1" fmla="*/ 2368352 w 3616860"/>
                <a:gd name="connsiteY1" fmla="*/ 1414 h 154656"/>
                <a:gd name="connsiteX2" fmla="*/ 0 w 3616860"/>
                <a:gd name="connsiteY2" fmla="*/ 154647 h 154656"/>
                <a:gd name="connsiteX0" fmla="*/ 3547391 w 3547391"/>
                <a:gd name="connsiteY0" fmla="*/ 87924 h 88000"/>
                <a:gd name="connsiteX1" fmla="*/ 2298883 w 3547391"/>
                <a:gd name="connsiteY1" fmla="*/ 1 h 88000"/>
                <a:gd name="connsiteX2" fmla="*/ 0 w 3547391"/>
                <a:gd name="connsiteY2" fmla="*/ 87985 h 88000"/>
                <a:gd name="connsiteX0" fmla="*/ 3547391 w 3547391"/>
                <a:gd name="connsiteY0" fmla="*/ 36479 h 36576"/>
                <a:gd name="connsiteX1" fmla="*/ 2339405 w 3547391"/>
                <a:gd name="connsiteY1" fmla="*/ 738 h 36576"/>
                <a:gd name="connsiteX2" fmla="*/ 0 w 3547391"/>
                <a:gd name="connsiteY2" fmla="*/ 36540 h 36576"/>
                <a:gd name="connsiteX0" fmla="*/ 3732631 w 3732631"/>
                <a:gd name="connsiteY0" fmla="*/ 35741 h 35741"/>
                <a:gd name="connsiteX1" fmla="*/ 2524645 w 3732631"/>
                <a:gd name="connsiteY1" fmla="*/ 0 h 35741"/>
                <a:gd name="connsiteX2" fmla="*/ 0 w 3732631"/>
                <a:gd name="connsiteY2" fmla="*/ 18354 h 35741"/>
                <a:gd name="connsiteX0" fmla="*/ 3831044 w 3831044"/>
                <a:gd name="connsiteY0" fmla="*/ 83910 h 83910"/>
                <a:gd name="connsiteX1" fmla="*/ 2524645 w 3831044"/>
                <a:gd name="connsiteY1" fmla="*/ 0 h 83910"/>
                <a:gd name="connsiteX2" fmla="*/ 0 w 3831044"/>
                <a:gd name="connsiteY2" fmla="*/ 18354 h 83910"/>
                <a:gd name="connsiteX0" fmla="*/ 3831044 w 3831044"/>
                <a:gd name="connsiteY0" fmla="*/ 83910 h 83910"/>
                <a:gd name="connsiteX1" fmla="*/ 2524645 w 3831044"/>
                <a:gd name="connsiteY1" fmla="*/ 0 h 83910"/>
                <a:gd name="connsiteX2" fmla="*/ 0 w 3831044"/>
                <a:gd name="connsiteY2" fmla="*/ 18354 h 83910"/>
              </a:gdLst>
              <a:ahLst/>
              <a:cxnLst>
                <a:cxn ang="0">
                  <a:pos x="connsiteX0" y="connsiteY0"/>
                </a:cxn>
                <a:cxn ang="0">
                  <a:pos x="connsiteX1" y="connsiteY1"/>
                </a:cxn>
                <a:cxn ang="0">
                  <a:pos x="connsiteX2" y="connsiteY2"/>
                </a:cxn>
              </a:cxnLst>
              <a:rect l="l" t="t" r="r" b="b"/>
              <a:pathLst>
                <a:path w="3831044" h="83910">
                  <a:moveTo>
                    <a:pt x="3831044" y="83910"/>
                  </a:moveTo>
                  <a:cubicBezTo>
                    <a:pt x="3556437" y="-17508"/>
                    <a:pt x="3163152" y="10926"/>
                    <a:pt x="2524645" y="0"/>
                  </a:cubicBezTo>
                  <a:lnTo>
                    <a:pt x="0" y="18354"/>
                  </a:lnTo>
                </a:path>
              </a:pathLst>
            </a:custGeom>
            <a:noFill/>
            <a:ln w="38100">
              <a:solidFill>
                <a:srgbClr val="1919E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Text Box 15"/>
            <p:cNvSpPr txBox="1"/>
            <p:nvPr/>
          </p:nvSpPr>
          <p:spPr>
            <a:xfrm>
              <a:off x="2772126" y="2787182"/>
              <a:ext cx="1114075" cy="223872"/>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200" b="1" dirty="0">
                  <a:effectLst/>
                  <a:ea typeface="Calibri" panose="020F0502020204030204" pitchFamily="34" charset="0"/>
                  <a:cs typeface="Times New Roman" panose="02020603050405020304" pitchFamily="18" charset="0"/>
                </a:rPr>
                <a:t>Cambridge St</a:t>
              </a:r>
              <a:endParaRPr lang="en-US" dirty="0">
                <a:effectLst/>
                <a:ea typeface="Calibri" panose="020F0502020204030204" pitchFamily="34" charset="0"/>
                <a:cs typeface="Times New Roman" panose="02020603050405020304" pitchFamily="18" charset="0"/>
              </a:endParaRPr>
            </a:p>
          </p:txBody>
        </p:sp>
        <p:sp>
          <p:nvSpPr>
            <p:cNvPr id="11" name="Text Box 14"/>
            <p:cNvSpPr txBox="1"/>
            <p:nvPr/>
          </p:nvSpPr>
          <p:spPr>
            <a:xfrm>
              <a:off x="4972618" y="2481522"/>
              <a:ext cx="616585" cy="37084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200" b="1" dirty="0">
                  <a:effectLst/>
                  <a:ea typeface="Calibri" panose="020F0502020204030204" pitchFamily="34" charset="0"/>
                  <a:cs typeface="Times New Roman" panose="02020603050405020304" pitchFamily="18" charset="0"/>
                </a:rPr>
                <a:t>Bowdoin Station</a:t>
              </a:r>
              <a:endParaRPr lang="en-US" dirty="0">
                <a:effectLst/>
                <a:ea typeface="Calibri" panose="020F0502020204030204" pitchFamily="34" charset="0"/>
                <a:cs typeface="Times New Roman" panose="02020603050405020304" pitchFamily="18" charset="0"/>
              </a:endParaRPr>
            </a:p>
          </p:txBody>
        </p:sp>
        <p:sp>
          <p:nvSpPr>
            <p:cNvPr id="12" name="Text Box 5"/>
            <p:cNvSpPr txBox="1"/>
            <p:nvPr/>
          </p:nvSpPr>
          <p:spPr>
            <a:xfrm>
              <a:off x="5495709" y="3943359"/>
              <a:ext cx="823595" cy="37084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200" b="1" dirty="0">
                  <a:effectLst/>
                  <a:ea typeface="Calibri" panose="020F0502020204030204" pitchFamily="34" charset="0"/>
                  <a:cs typeface="Times New Roman" panose="02020603050405020304" pitchFamily="18" charset="0"/>
                </a:rPr>
                <a:t>Gov’t Center Station</a:t>
              </a:r>
              <a:endParaRPr lang="en-US" dirty="0">
                <a:effectLst/>
                <a:ea typeface="Calibri" panose="020F0502020204030204" pitchFamily="34" charset="0"/>
                <a:cs typeface="Times New Roman" panose="02020603050405020304" pitchFamily="18" charset="0"/>
              </a:endParaRPr>
            </a:p>
          </p:txBody>
        </p:sp>
        <p:cxnSp>
          <p:nvCxnSpPr>
            <p:cNvPr id="13" name="Straight Arrow Connector 12"/>
            <p:cNvCxnSpPr/>
            <p:nvPr/>
          </p:nvCxnSpPr>
          <p:spPr>
            <a:xfrm flipV="1">
              <a:off x="6278530" y="4055754"/>
              <a:ext cx="319405" cy="14605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4" name="Text Box 7"/>
            <p:cNvSpPr txBox="1"/>
            <p:nvPr/>
          </p:nvSpPr>
          <p:spPr>
            <a:xfrm>
              <a:off x="1140243" y="2601332"/>
              <a:ext cx="847725" cy="37084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1200" b="1" dirty="0">
                  <a:effectLst/>
                  <a:ea typeface="Calibri" panose="020F0502020204030204" pitchFamily="34" charset="0"/>
                  <a:cs typeface="Times New Roman" panose="02020603050405020304" pitchFamily="18" charset="0"/>
                </a:rPr>
                <a:t>Charles/ MGH Station</a:t>
              </a:r>
              <a:endParaRPr lang="en-US" dirty="0">
                <a:effectLst/>
                <a:ea typeface="Calibri" panose="020F0502020204030204" pitchFamily="34" charset="0"/>
                <a:cs typeface="Times New Roman" panose="02020603050405020304" pitchFamily="18" charset="0"/>
              </a:endParaRPr>
            </a:p>
          </p:txBody>
        </p:sp>
      </p:grpSp>
      <p:sp>
        <p:nvSpPr>
          <p:cNvPr id="16" name="Content Placeholder 2"/>
          <p:cNvSpPr txBox="1">
            <a:spLocks/>
          </p:cNvSpPr>
          <p:nvPr/>
        </p:nvSpPr>
        <p:spPr>
          <a:xfrm>
            <a:off x="457200" y="1371600"/>
            <a:ext cx="8229600" cy="4800600"/>
          </a:xfrm>
          <a:prstGeom prst="rect">
            <a:avLst/>
          </a:prstGeom>
        </p:spPr>
        <p:txBody>
          <a:bodyPr/>
          <a:lstStyle>
            <a:lvl1pPr marL="182563" indent="-182563" algn="l" rtl="0" eaLnBrk="0" fontAlgn="base" hangingPunct="0">
              <a:spcBef>
                <a:spcPct val="20000"/>
              </a:spcBef>
              <a:spcAft>
                <a:spcPct val="0"/>
              </a:spcAft>
              <a:buClr>
                <a:srgbClr val="1B69B1"/>
              </a:buClr>
              <a:buSzPct val="85000"/>
              <a:buFont typeface="Arial" panose="020B0604020202020204" pitchFamily="34" charset="0"/>
              <a:buChar char="•"/>
              <a:defRPr sz="2400" kern="1200">
                <a:solidFill>
                  <a:schemeClr val="tx1"/>
                </a:solidFill>
                <a:latin typeface="+mn-lt"/>
                <a:ea typeface="+mn-ea"/>
                <a:cs typeface="+mn-cs"/>
              </a:defRPr>
            </a:lvl1pPr>
            <a:lvl2pPr marL="457200" indent="-182563" algn="l" rtl="0" eaLnBrk="0" fontAlgn="base" hangingPunct="0">
              <a:spcBef>
                <a:spcPct val="20000"/>
              </a:spcBef>
              <a:spcAft>
                <a:spcPct val="0"/>
              </a:spcAft>
              <a:buClr>
                <a:srgbClr val="1B69B1"/>
              </a:buClr>
              <a:buSzPct val="85000"/>
              <a:buFont typeface="Arial" panose="020B0604020202020204" pitchFamily="34" charset="0"/>
              <a:buChar char="•"/>
              <a:defRPr sz="2000" kern="1200">
                <a:solidFill>
                  <a:schemeClr val="tx1"/>
                </a:solidFill>
                <a:latin typeface="+mn-lt"/>
                <a:ea typeface="+mn-ea"/>
                <a:cs typeface="+mn-cs"/>
              </a:defRPr>
            </a:lvl2pPr>
            <a:lvl3pPr marL="730250" indent="-182563" algn="l" rtl="0" eaLnBrk="0" fontAlgn="base" hangingPunct="0">
              <a:spcBef>
                <a:spcPct val="20000"/>
              </a:spcBef>
              <a:spcAft>
                <a:spcPct val="0"/>
              </a:spcAft>
              <a:buClr>
                <a:srgbClr val="1B69B1"/>
              </a:buClr>
              <a:buSzPct val="90000"/>
              <a:buFont typeface="Arial" panose="020B0604020202020204" pitchFamily="34" charset="0"/>
              <a:buChar char="•"/>
              <a:defRPr kern="1200">
                <a:solidFill>
                  <a:schemeClr val="tx1"/>
                </a:solidFill>
                <a:latin typeface="+mn-lt"/>
                <a:ea typeface="+mn-ea"/>
                <a:cs typeface="+mn-cs"/>
              </a:defRPr>
            </a:lvl3pPr>
            <a:lvl4pPr marL="1004888" indent="-182563" algn="l" rtl="0" eaLnBrk="0" fontAlgn="base" hangingPunct="0">
              <a:spcBef>
                <a:spcPct val="20000"/>
              </a:spcBef>
              <a:spcAft>
                <a:spcPct val="0"/>
              </a:spcAft>
              <a:buClr>
                <a:srgbClr val="1B69B1"/>
              </a:buClr>
              <a:buFont typeface="Arial" panose="020B0604020202020204" pitchFamily="34" charset="0"/>
              <a:buChar char="•"/>
              <a:defRPr sz="1600" kern="1200">
                <a:solidFill>
                  <a:schemeClr val="tx1"/>
                </a:solidFill>
                <a:latin typeface="+mn-lt"/>
                <a:ea typeface="+mn-ea"/>
                <a:cs typeface="+mn-cs"/>
              </a:defRPr>
            </a:lvl4pPr>
            <a:lvl5pPr marL="1187450" indent="-136525" algn="l" rtl="0" eaLnBrk="0" fontAlgn="base" hangingPunct="0">
              <a:spcBef>
                <a:spcPct val="20000"/>
              </a:spcBef>
              <a:spcAft>
                <a:spcPct val="0"/>
              </a:spcAft>
              <a:buClr>
                <a:srgbClr val="1B69B1"/>
              </a:buClr>
              <a:buSzPct val="100000"/>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defTabSz="914400">
              <a:buNone/>
            </a:pPr>
            <a:r>
              <a:rPr lang="en-US" dirty="0">
                <a:solidFill>
                  <a:srgbClr val="00B0F0"/>
                </a:solidFill>
              </a:rPr>
              <a:t>Project extends Blue Line under Cambridge Street and results in a below street-level Blue Line stop at Charles MGH, directly connected to the existing above street-level Red Line stop.</a:t>
            </a:r>
          </a:p>
        </p:txBody>
      </p:sp>
    </p:spTree>
    <p:extLst>
      <p:ext uri="{BB962C8B-B14F-4D97-AF65-F5344CB8AC3E}">
        <p14:creationId xmlns:p14="http://schemas.microsoft.com/office/powerpoint/2010/main" val="16789854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Construction Considerations Outside Scope of DEIR Update</a:t>
            </a:r>
          </a:p>
        </p:txBody>
      </p:sp>
      <p:sp>
        <p:nvSpPr>
          <p:cNvPr id="5" name="Text Placeholder 4"/>
          <p:cNvSpPr>
            <a:spLocks noGrp="1"/>
          </p:cNvSpPr>
          <p:nvPr>
            <p:ph type="body" sz="quarter" idx="19"/>
          </p:nvPr>
        </p:nvSpPr>
        <p:spPr>
          <a:xfrm>
            <a:off x="457200" y="6087530"/>
            <a:ext cx="8229600" cy="304800"/>
          </a:xfrm>
        </p:spPr>
        <p:txBody>
          <a:bodyPr>
            <a:noAutofit/>
          </a:bodyPr>
          <a:lstStyle/>
          <a:p>
            <a:r>
              <a:rPr lang="en-US" sz="1000" dirty="0"/>
              <a:t>* Emergency egress and pedestrian flows may have been evaluated differently in 2010. The 2010 DEIR was based on Standard for Fixed Guideway Transit and Passenger Rail Systems published by the National Fire Protection Association.</a:t>
            </a:r>
          </a:p>
        </p:txBody>
      </p:sp>
      <p:sp>
        <p:nvSpPr>
          <p:cNvPr id="6" name="Slide Number Placeholder 5"/>
          <p:cNvSpPr>
            <a:spLocks noGrp="1"/>
          </p:cNvSpPr>
          <p:nvPr>
            <p:ph type="sldNum" sz="quarter" idx="4"/>
          </p:nvPr>
        </p:nvSpPr>
        <p:spPr/>
        <p:txBody>
          <a:bodyPr/>
          <a:lstStyle/>
          <a:p>
            <a:pPr>
              <a:defRPr/>
            </a:pPr>
            <a:fld id="{1B9A3EE1-316A-4C41-BADB-C51665509343}" type="slidenum">
              <a:rPr lang="en-US" altLang="en-US" smtClean="0">
                <a:solidFill>
                  <a:srgbClr val="292934"/>
                </a:solidFill>
              </a:rPr>
              <a:pPr>
                <a:defRPr/>
              </a:pPr>
              <a:t>4</a:t>
            </a:fld>
            <a:endParaRPr lang="en-US" altLang="en-US">
              <a:solidFill>
                <a:srgbClr val="292934"/>
              </a:solidFill>
            </a:endParaRPr>
          </a:p>
        </p:txBody>
      </p:sp>
      <p:sp>
        <p:nvSpPr>
          <p:cNvPr id="16" name="Content Placeholder 2"/>
          <p:cNvSpPr txBox="1">
            <a:spLocks/>
          </p:cNvSpPr>
          <p:nvPr/>
        </p:nvSpPr>
        <p:spPr>
          <a:xfrm>
            <a:off x="457200" y="1720404"/>
            <a:ext cx="8229600" cy="4451795"/>
          </a:xfrm>
          <a:prstGeom prst="rect">
            <a:avLst/>
          </a:prstGeom>
        </p:spPr>
        <p:txBody>
          <a:bodyPr/>
          <a:lstStyle>
            <a:lvl1pPr marL="182563" indent="-182563" algn="l" rtl="0" eaLnBrk="0" fontAlgn="base" hangingPunct="0">
              <a:spcBef>
                <a:spcPct val="20000"/>
              </a:spcBef>
              <a:spcAft>
                <a:spcPct val="0"/>
              </a:spcAft>
              <a:buClr>
                <a:srgbClr val="1B69B1"/>
              </a:buClr>
              <a:buSzPct val="85000"/>
              <a:buFont typeface="Arial" panose="020B0604020202020204" pitchFamily="34" charset="0"/>
              <a:buChar char="•"/>
              <a:defRPr sz="2400" kern="1200">
                <a:solidFill>
                  <a:schemeClr val="tx1"/>
                </a:solidFill>
                <a:latin typeface="+mn-lt"/>
                <a:ea typeface="+mn-ea"/>
                <a:cs typeface="+mn-cs"/>
              </a:defRPr>
            </a:lvl1pPr>
            <a:lvl2pPr marL="457200" indent="-182563" algn="l" rtl="0" eaLnBrk="0" fontAlgn="base" hangingPunct="0">
              <a:spcBef>
                <a:spcPct val="20000"/>
              </a:spcBef>
              <a:spcAft>
                <a:spcPct val="0"/>
              </a:spcAft>
              <a:buClr>
                <a:srgbClr val="1B69B1"/>
              </a:buClr>
              <a:buSzPct val="85000"/>
              <a:buFont typeface="Arial" panose="020B0604020202020204" pitchFamily="34" charset="0"/>
              <a:buChar char="•"/>
              <a:defRPr sz="2000" kern="1200">
                <a:solidFill>
                  <a:schemeClr val="tx1"/>
                </a:solidFill>
                <a:latin typeface="+mn-lt"/>
                <a:ea typeface="+mn-ea"/>
                <a:cs typeface="+mn-cs"/>
              </a:defRPr>
            </a:lvl2pPr>
            <a:lvl3pPr marL="730250" indent="-182563" algn="l" rtl="0" eaLnBrk="0" fontAlgn="base" hangingPunct="0">
              <a:spcBef>
                <a:spcPct val="20000"/>
              </a:spcBef>
              <a:spcAft>
                <a:spcPct val="0"/>
              </a:spcAft>
              <a:buClr>
                <a:srgbClr val="1B69B1"/>
              </a:buClr>
              <a:buSzPct val="90000"/>
              <a:buFont typeface="Arial" panose="020B0604020202020204" pitchFamily="34" charset="0"/>
              <a:buChar char="•"/>
              <a:defRPr kern="1200">
                <a:solidFill>
                  <a:schemeClr val="tx1"/>
                </a:solidFill>
                <a:latin typeface="+mn-lt"/>
                <a:ea typeface="+mn-ea"/>
                <a:cs typeface="+mn-cs"/>
              </a:defRPr>
            </a:lvl3pPr>
            <a:lvl4pPr marL="1004888" indent="-182563" algn="l" rtl="0" eaLnBrk="0" fontAlgn="base" hangingPunct="0">
              <a:spcBef>
                <a:spcPct val="20000"/>
              </a:spcBef>
              <a:spcAft>
                <a:spcPct val="0"/>
              </a:spcAft>
              <a:buClr>
                <a:srgbClr val="1B69B1"/>
              </a:buClr>
              <a:buFont typeface="Arial" panose="020B0604020202020204" pitchFamily="34" charset="0"/>
              <a:buChar char="•"/>
              <a:defRPr sz="1600" kern="1200">
                <a:solidFill>
                  <a:schemeClr val="tx1"/>
                </a:solidFill>
                <a:latin typeface="+mn-lt"/>
                <a:ea typeface="+mn-ea"/>
                <a:cs typeface="+mn-cs"/>
              </a:defRPr>
            </a:lvl4pPr>
            <a:lvl5pPr marL="1187450" indent="-136525" algn="l" rtl="0" eaLnBrk="0" fontAlgn="base" hangingPunct="0">
              <a:spcBef>
                <a:spcPct val="20000"/>
              </a:spcBef>
              <a:spcAft>
                <a:spcPct val="0"/>
              </a:spcAft>
              <a:buClr>
                <a:srgbClr val="1B69B1"/>
              </a:buClr>
              <a:buSzPct val="100000"/>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dirty="0"/>
              <a:t>The analysis focused on the constructability of the tunnel and </a:t>
            </a:r>
            <a:r>
              <a:rPr lang="en-US" b="1" dirty="0"/>
              <a:t>does not consider or provide costs estimates for the constructability of the full project, </a:t>
            </a:r>
            <a:r>
              <a:rPr lang="en-US" dirty="0"/>
              <a:t>which includes the following issues:</a:t>
            </a:r>
          </a:p>
          <a:p>
            <a:pPr lvl="1"/>
            <a:r>
              <a:rPr lang="en-US" dirty="0"/>
              <a:t>Traffic management and pedestrian disruption during construction</a:t>
            </a:r>
          </a:p>
          <a:p>
            <a:pPr lvl="1"/>
            <a:r>
              <a:rPr lang="en-US" dirty="0" smtClean="0"/>
              <a:t>Building </a:t>
            </a:r>
            <a:r>
              <a:rPr lang="en-US" dirty="0"/>
              <a:t>redundant elevator service to ensure sufficient capacity for vertical movements in the station</a:t>
            </a:r>
          </a:p>
          <a:p>
            <a:pPr lvl="1"/>
            <a:r>
              <a:rPr lang="en-US" dirty="0"/>
              <a:t>Moving out the Charles/MGH Station glass façade to accommodate access to the Blue Line Platform below grade</a:t>
            </a:r>
          </a:p>
          <a:p>
            <a:pPr lvl="1"/>
            <a:r>
              <a:rPr lang="en-US" dirty="0"/>
              <a:t>Updating designs for emergency egress to meet current code* and the construction approach and maintenance to adhere to current policy </a:t>
            </a:r>
          </a:p>
        </p:txBody>
      </p:sp>
    </p:spTree>
    <p:extLst>
      <p:ext uri="{BB962C8B-B14F-4D97-AF65-F5344CB8AC3E}">
        <p14:creationId xmlns:p14="http://schemas.microsoft.com/office/powerpoint/2010/main" val="36448788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MBTA Construction Priorities</a:t>
            </a:r>
          </a:p>
        </p:txBody>
      </p:sp>
      <p:sp>
        <p:nvSpPr>
          <p:cNvPr id="5" name="Text Placeholder 4"/>
          <p:cNvSpPr>
            <a:spLocks noGrp="1"/>
          </p:cNvSpPr>
          <p:nvPr>
            <p:ph type="body" sz="quarter" idx="19"/>
          </p:nvPr>
        </p:nvSpPr>
        <p:spPr/>
        <p:txBody>
          <a:bodyPr/>
          <a:lstStyle/>
          <a:p>
            <a:endParaRPr lang="en-US"/>
          </a:p>
        </p:txBody>
      </p:sp>
      <p:sp>
        <p:nvSpPr>
          <p:cNvPr id="6" name="Slide Number Placeholder 5"/>
          <p:cNvSpPr>
            <a:spLocks noGrp="1"/>
          </p:cNvSpPr>
          <p:nvPr>
            <p:ph type="sldNum" sz="quarter" idx="4"/>
          </p:nvPr>
        </p:nvSpPr>
        <p:spPr/>
        <p:txBody>
          <a:bodyPr/>
          <a:lstStyle/>
          <a:p>
            <a:pPr>
              <a:defRPr/>
            </a:pPr>
            <a:fld id="{1B9A3EE1-316A-4C41-BADB-C51665509343}" type="slidenum">
              <a:rPr lang="en-US" altLang="en-US" smtClean="0">
                <a:solidFill>
                  <a:srgbClr val="292934"/>
                </a:solidFill>
              </a:rPr>
              <a:pPr>
                <a:defRPr/>
              </a:pPr>
              <a:t>5</a:t>
            </a:fld>
            <a:endParaRPr lang="en-US" altLang="en-US">
              <a:solidFill>
                <a:srgbClr val="292934"/>
              </a:solidFill>
            </a:endParaRPr>
          </a:p>
        </p:txBody>
      </p:sp>
      <p:sp>
        <p:nvSpPr>
          <p:cNvPr id="17" name="Content Placeholder 2"/>
          <p:cNvSpPr txBox="1">
            <a:spLocks/>
          </p:cNvSpPr>
          <p:nvPr/>
        </p:nvSpPr>
        <p:spPr bwMode="auto">
          <a:xfrm>
            <a:off x="457200" y="1524000"/>
            <a:ext cx="82296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82563" indent="-182563" algn="l" rtl="0" eaLnBrk="0" fontAlgn="base" hangingPunct="0">
              <a:spcBef>
                <a:spcPct val="20000"/>
              </a:spcBef>
              <a:spcAft>
                <a:spcPct val="0"/>
              </a:spcAft>
              <a:buClr>
                <a:srgbClr val="1B69B1"/>
              </a:buClr>
              <a:buSzPct val="85000"/>
              <a:buFont typeface="Arial" panose="020B0604020202020204" pitchFamily="34" charset="0"/>
              <a:buChar char="•"/>
              <a:defRPr sz="2400" kern="1200">
                <a:solidFill>
                  <a:schemeClr val="tx1"/>
                </a:solidFill>
                <a:latin typeface="+mn-lt"/>
                <a:ea typeface="+mn-ea"/>
                <a:cs typeface="+mn-cs"/>
              </a:defRPr>
            </a:lvl1pPr>
            <a:lvl2pPr marL="457200" indent="-182563" algn="l" rtl="0" eaLnBrk="0" fontAlgn="base" hangingPunct="0">
              <a:spcBef>
                <a:spcPct val="20000"/>
              </a:spcBef>
              <a:spcAft>
                <a:spcPct val="0"/>
              </a:spcAft>
              <a:buClr>
                <a:srgbClr val="1B69B1"/>
              </a:buClr>
              <a:buSzPct val="85000"/>
              <a:buFont typeface="Arial" panose="020B0604020202020204" pitchFamily="34" charset="0"/>
              <a:buChar char="•"/>
              <a:defRPr sz="2000" kern="1200">
                <a:solidFill>
                  <a:schemeClr val="tx1"/>
                </a:solidFill>
                <a:latin typeface="+mn-lt"/>
                <a:ea typeface="+mn-ea"/>
                <a:cs typeface="+mn-cs"/>
              </a:defRPr>
            </a:lvl2pPr>
            <a:lvl3pPr marL="730250" indent="-182563" algn="l" rtl="0" eaLnBrk="0" fontAlgn="base" hangingPunct="0">
              <a:spcBef>
                <a:spcPct val="20000"/>
              </a:spcBef>
              <a:spcAft>
                <a:spcPct val="0"/>
              </a:spcAft>
              <a:buClr>
                <a:srgbClr val="1B69B1"/>
              </a:buClr>
              <a:buSzPct val="90000"/>
              <a:buFont typeface="Arial" panose="020B0604020202020204" pitchFamily="34" charset="0"/>
              <a:buChar char="•"/>
              <a:defRPr kern="1200">
                <a:solidFill>
                  <a:schemeClr val="tx1"/>
                </a:solidFill>
                <a:latin typeface="+mn-lt"/>
                <a:ea typeface="+mn-ea"/>
                <a:cs typeface="+mn-cs"/>
              </a:defRPr>
            </a:lvl3pPr>
            <a:lvl4pPr marL="1004888" indent="-182563" algn="l" rtl="0" eaLnBrk="0" fontAlgn="base" hangingPunct="0">
              <a:spcBef>
                <a:spcPct val="20000"/>
              </a:spcBef>
              <a:spcAft>
                <a:spcPct val="0"/>
              </a:spcAft>
              <a:buClr>
                <a:srgbClr val="1B69B1"/>
              </a:buClr>
              <a:buFont typeface="Arial" panose="020B0604020202020204" pitchFamily="34" charset="0"/>
              <a:buChar char="•"/>
              <a:defRPr sz="1600" kern="1200">
                <a:solidFill>
                  <a:schemeClr val="tx1"/>
                </a:solidFill>
                <a:latin typeface="+mn-lt"/>
                <a:ea typeface="+mn-ea"/>
                <a:cs typeface="+mn-cs"/>
              </a:defRPr>
            </a:lvl4pPr>
            <a:lvl5pPr marL="1187450" indent="-136525" algn="l" rtl="0" eaLnBrk="0" fontAlgn="base" hangingPunct="0">
              <a:spcBef>
                <a:spcPct val="20000"/>
              </a:spcBef>
              <a:spcAft>
                <a:spcPct val="0"/>
              </a:spcAft>
              <a:buClr>
                <a:srgbClr val="1B69B1"/>
              </a:buClr>
              <a:buSzPct val="100000"/>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defTabSz="914400">
              <a:buNone/>
            </a:pPr>
            <a:r>
              <a:rPr lang="en-US" dirty="0"/>
              <a:t>MBTA Chief Engineer and Operations staff identified the following issues that would need to be considered as part of advancing this project:</a:t>
            </a:r>
          </a:p>
          <a:p>
            <a:pPr defTabSz="914400"/>
            <a:r>
              <a:rPr lang="en-US" sz="2000" dirty="0" smtClean="0"/>
              <a:t>Provide equivalent vehicle storage at Charles MGH as currently available at Bowdoin</a:t>
            </a:r>
          </a:p>
          <a:p>
            <a:pPr defTabSz="914400"/>
            <a:r>
              <a:rPr lang="en-US" sz="2000" dirty="0" smtClean="0"/>
              <a:t>Consider future Blue Line headway needs</a:t>
            </a:r>
          </a:p>
          <a:p>
            <a:pPr defTabSz="914400"/>
            <a:r>
              <a:rPr lang="en-US" sz="2000" dirty="0" smtClean="0"/>
              <a:t>Need additional crossover east of Government Center to preserve station functionality during construction</a:t>
            </a:r>
          </a:p>
          <a:p>
            <a:pPr defTabSz="914400"/>
            <a:r>
              <a:rPr lang="en-US" sz="2000" dirty="0" smtClean="0"/>
              <a:t>Consider additional Blue Line </a:t>
            </a:r>
            <a:r>
              <a:rPr lang="en-US" sz="2000" dirty="0" err="1" smtClean="0"/>
              <a:t>headhouse</a:t>
            </a:r>
            <a:r>
              <a:rPr lang="en-US" sz="2000" dirty="0" smtClean="0"/>
              <a:t> at Grove Street</a:t>
            </a:r>
          </a:p>
          <a:p>
            <a:pPr defTabSz="914400"/>
            <a:r>
              <a:rPr lang="en-US" sz="2000" dirty="0" smtClean="0"/>
              <a:t>Do not assume direct fixation for tracks; keep options open</a:t>
            </a:r>
          </a:p>
          <a:p>
            <a:pPr defTabSz="914400"/>
            <a:r>
              <a:rPr lang="en-US" sz="2000" dirty="0" smtClean="0"/>
              <a:t>Project should be part of plan to replace trip stop signals and eliminate overhead catenary system</a:t>
            </a:r>
            <a:endParaRPr lang="en-US" sz="2000" dirty="0"/>
          </a:p>
          <a:p>
            <a:pPr defTabSz="914400"/>
            <a:endParaRPr lang="en-US" dirty="0"/>
          </a:p>
          <a:p>
            <a:pPr lvl="1" defTabSz="914400"/>
            <a:endParaRPr lang="en-US" dirty="0"/>
          </a:p>
          <a:p>
            <a:pPr defTabSz="914400"/>
            <a:endParaRPr lang="en-US" dirty="0"/>
          </a:p>
        </p:txBody>
      </p:sp>
    </p:spTree>
    <p:extLst>
      <p:ext uri="{BB962C8B-B14F-4D97-AF65-F5344CB8AC3E}">
        <p14:creationId xmlns:p14="http://schemas.microsoft.com/office/powerpoint/2010/main" val="15274442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Analysis of </a:t>
            </a:r>
            <a:br>
              <a:rPr lang="en-US" dirty="0"/>
            </a:br>
            <a:r>
              <a:rPr lang="en-US" dirty="0"/>
              <a:t>Tunneling methods </a:t>
            </a:r>
          </a:p>
        </p:txBody>
      </p:sp>
      <p:sp>
        <p:nvSpPr>
          <p:cNvPr id="3" name="Text Placeholder 2"/>
          <p:cNvSpPr>
            <a:spLocks noGrp="1"/>
          </p:cNvSpPr>
          <p:nvPr>
            <p:ph type="body" idx="1"/>
          </p:nvPr>
        </p:nvSpPr>
        <p:spPr/>
        <p:txBody>
          <a:bodyPr>
            <a:normAutofit lnSpcReduction="10000"/>
          </a:bodyPr>
          <a:lstStyle/>
          <a:p>
            <a:r>
              <a:rPr lang="en-US" dirty="0"/>
              <a:t>  Tunneling Construction </a:t>
            </a:r>
            <a:r>
              <a:rPr lang="en-US" dirty="0" smtClean="0"/>
              <a:t>Challenges</a:t>
            </a:r>
            <a:endParaRPr lang="en-US" dirty="0"/>
          </a:p>
          <a:p>
            <a:r>
              <a:rPr lang="en-US" dirty="0"/>
              <a:t>  Cut and Cover (C&amp;C) Top-Down</a:t>
            </a:r>
          </a:p>
          <a:p>
            <a:r>
              <a:rPr lang="en-US" dirty="0"/>
              <a:t>  Sequential Excavation Method (SEM)</a:t>
            </a:r>
          </a:p>
          <a:p>
            <a:r>
              <a:rPr lang="en-US" dirty="0"/>
              <a:t>  Tunnel Boring Machine (TBM</a:t>
            </a:r>
            <a:r>
              <a:rPr lang="en-US" dirty="0" smtClean="0"/>
              <a:t>)</a:t>
            </a:r>
          </a:p>
          <a:p>
            <a:r>
              <a:rPr lang="en-US" dirty="0"/>
              <a:t> </a:t>
            </a:r>
            <a:r>
              <a:rPr lang="en-US" dirty="0" smtClean="0"/>
              <a:t> Cost estimate assumptions and comparison</a:t>
            </a:r>
            <a:endParaRPr lang="en-US" dirty="0"/>
          </a:p>
        </p:txBody>
      </p:sp>
    </p:spTree>
    <p:extLst>
      <p:ext uri="{BB962C8B-B14F-4D97-AF65-F5344CB8AC3E}">
        <p14:creationId xmlns:p14="http://schemas.microsoft.com/office/powerpoint/2010/main" val="2202282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Tunnel Construction Challenges</a:t>
            </a:r>
          </a:p>
        </p:txBody>
      </p:sp>
      <p:sp>
        <p:nvSpPr>
          <p:cNvPr id="5" name="Text Placeholder 4"/>
          <p:cNvSpPr>
            <a:spLocks noGrp="1"/>
          </p:cNvSpPr>
          <p:nvPr>
            <p:ph type="body" sz="quarter" idx="19"/>
          </p:nvPr>
        </p:nvSpPr>
        <p:spPr/>
        <p:txBody>
          <a:bodyPr/>
          <a:lstStyle/>
          <a:p>
            <a:endParaRPr lang="en-US"/>
          </a:p>
        </p:txBody>
      </p:sp>
      <p:sp>
        <p:nvSpPr>
          <p:cNvPr id="6" name="Slide Number Placeholder 5"/>
          <p:cNvSpPr>
            <a:spLocks noGrp="1"/>
          </p:cNvSpPr>
          <p:nvPr>
            <p:ph type="sldNum" sz="quarter" idx="4"/>
          </p:nvPr>
        </p:nvSpPr>
        <p:spPr/>
        <p:txBody>
          <a:bodyPr/>
          <a:lstStyle/>
          <a:p>
            <a:pPr>
              <a:defRPr/>
            </a:pPr>
            <a:fld id="{1B9A3EE1-316A-4C41-BADB-C51665509343}" type="slidenum">
              <a:rPr lang="en-US" altLang="en-US" smtClean="0">
                <a:solidFill>
                  <a:srgbClr val="292934"/>
                </a:solidFill>
              </a:rPr>
              <a:pPr>
                <a:defRPr/>
              </a:pPr>
              <a:t>7</a:t>
            </a:fld>
            <a:endParaRPr lang="en-US" altLang="en-US">
              <a:solidFill>
                <a:srgbClr val="292934"/>
              </a:solidFill>
            </a:endParaRPr>
          </a:p>
        </p:txBody>
      </p:sp>
      <p:sp>
        <p:nvSpPr>
          <p:cNvPr id="17" name="Content Placeholder 2"/>
          <p:cNvSpPr txBox="1">
            <a:spLocks/>
          </p:cNvSpPr>
          <p:nvPr/>
        </p:nvSpPr>
        <p:spPr bwMode="auto">
          <a:xfrm>
            <a:off x="457200" y="1524000"/>
            <a:ext cx="82296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82563" indent="-182563" algn="l" rtl="0" eaLnBrk="0" fontAlgn="base" hangingPunct="0">
              <a:spcBef>
                <a:spcPct val="20000"/>
              </a:spcBef>
              <a:spcAft>
                <a:spcPct val="0"/>
              </a:spcAft>
              <a:buClr>
                <a:srgbClr val="1B69B1"/>
              </a:buClr>
              <a:buSzPct val="85000"/>
              <a:buFont typeface="Arial" panose="020B0604020202020204" pitchFamily="34" charset="0"/>
              <a:buChar char="•"/>
              <a:defRPr sz="2400" kern="1200">
                <a:solidFill>
                  <a:schemeClr val="tx1"/>
                </a:solidFill>
                <a:latin typeface="+mn-lt"/>
                <a:ea typeface="+mn-ea"/>
                <a:cs typeface="+mn-cs"/>
              </a:defRPr>
            </a:lvl1pPr>
            <a:lvl2pPr marL="457200" indent="-182563" algn="l" rtl="0" eaLnBrk="0" fontAlgn="base" hangingPunct="0">
              <a:spcBef>
                <a:spcPct val="20000"/>
              </a:spcBef>
              <a:spcAft>
                <a:spcPct val="0"/>
              </a:spcAft>
              <a:buClr>
                <a:srgbClr val="1B69B1"/>
              </a:buClr>
              <a:buSzPct val="85000"/>
              <a:buFont typeface="Arial" panose="020B0604020202020204" pitchFamily="34" charset="0"/>
              <a:buChar char="•"/>
              <a:defRPr sz="2000" kern="1200">
                <a:solidFill>
                  <a:schemeClr val="tx1"/>
                </a:solidFill>
                <a:latin typeface="+mn-lt"/>
                <a:ea typeface="+mn-ea"/>
                <a:cs typeface="+mn-cs"/>
              </a:defRPr>
            </a:lvl2pPr>
            <a:lvl3pPr marL="730250" indent="-182563" algn="l" rtl="0" eaLnBrk="0" fontAlgn="base" hangingPunct="0">
              <a:spcBef>
                <a:spcPct val="20000"/>
              </a:spcBef>
              <a:spcAft>
                <a:spcPct val="0"/>
              </a:spcAft>
              <a:buClr>
                <a:srgbClr val="1B69B1"/>
              </a:buClr>
              <a:buSzPct val="90000"/>
              <a:buFont typeface="Arial" panose="020B0604020202020204" pitchFamily="34" charset="0"/>
              <a:buChar char="•"/>
              <a:defRPr kern="1200">
                <a:solidFill>
                  <a:schemeClr val="tx1"/>
                </a:solidFill>
                <a:latin typeface="+mn-lt"/>
                <a:ea typeface="+mn-ea"/>
                <a:cs typeface="+mn-cs"/>
              </a:defRPr>
            </a:lvl3pPr>
            <a:lvl4pPr marL="1004888" indent="-182563" algn="l" rtl="0" eaLnBrk="0" fontAlgn="base" hangingPunct="0">
              <a:spcBef>
                <a:spcPct val="20000"/>
              </a:spcBef>
              <a:spcAft>
                <a:spcPct val="0"/>
              </a:spcAft>
              <a:buClr>
                <a:srgbClr val="1B69B1"/>
              </a:buClr>
              <a:buFont typeface="Arial" panose="020B0604020202020204" pitchFamily="34" charset="0"/>
              <a:buChar char="•"/>
              <a:defRPr sz="1600" kern="1200">
                <a:solidFill>
                  <a:schemeClr val="tx1"/>
                </a:solidFill>
                <a:latin typeface="+mn-lt"/>
                <a:ea typeface="+mn-ea"/>
                <a:cs typeface="+mn-cs"/>
              </a:defRPr>
            </a:lvl4pPr>
            <a:lvl5pPr marL="1187450" indent="-136525" algn="l" rtl="0" eaLnBrk="0" fontAlgn="base" hangingPunct="0">
              <a:spcBef>
                <a:spcPct val="20000"/>
              </a:spcBef>
              <a:spcAft>
                <a:spcPct val="0"/>
              </a:spcAft>
              <a:buClr>
                <a:srgbClr val="1B69B1"/>
              </a:buClr>
              <a:buSzPct val="100000"/>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dirty="0"/>
              <a:t>Tunneling in a dense urban area is a complex process due to surface disruptions, the potential for groundwater leakage, and risks associated with disrupting buildings.</a:t>
            </a:r>
          </a:p>
          <a:p>
            <a:r>
              <a:rPr lang="en-US" b="1" dirty="0"/>
              <a:t>Challenges specific to the Red-Blue Connector include:</a:t>
            </a:r>
          </a:p>
          <a:p>
            <a:pPr lvl="1"/>
            <a:r>
              <a:rPr lang="en-US" sz="2200" dirty="0"/>
              <a:t>The high groundwater level in this area</a:t>
            </a:r>
          </a:p>
          <a:p>
            <a:pPr lvl="1"/>
            <a:r>
              <a:rPr lang="en-US" sz="2200" dirty="0"/>
              <a:t>Sensitivity with the timber piles supporting the Charles/MGH station and other surrounding buildings in the Cambridge Street corridor </a:t>
            </a:r>
          </a:p>
          <a:p>
            <a:pPr lvl="1"/>
            <a:r>
              <a:rPr lang="en-US" sz="2200" dirty="0"/>
              <a:t>Existing utilities and the close proximity to Massachusetts General Hospital and other buildings in the area</a:t>
            </a:r>
          </a:p>
          <a:p>
            <a:pPr defTabSz="914400"/>
            <a:endParaRPr lang="en-US" dirty="0"/>
          </a:p>
          <a:p>
            <a:pPr lvl="1" defTabSz="914400"/>
            <a:endParaRPr lang="en-US" dirty="0"/>
          </a:p>
          <a:p>
            <a:pPr defTabSz="914400"/>
            <a:endParaRPr lang="en-US" dirty="0"/>
          </a:p>
        </p:txBody>
      </p:sp>
    </p:spTree>
    <p:extLst>
      <p:ext uri="{BB962C8B-B14F-4D97-AF65-F5344CB8AC3E}">
        <p14:creationId xmlns:p14="http://schemas.microsoft.com/office/powerpoint/2010/main" val="31306433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Cut and Cover (C&amp;C) Top-Down Method</a:t>
            </a:r>
          </a:p>
        </p:txBody>
      </p:sp>
      <p:sp>
        <p:nvSpPr>
          <p:cNvPr id="5" name="Text Placeholder 4"/>
          <p:cNvSpPr>
            <a:spLocks noGrp="1"/>
          </p:cNvSpPr>
          <p:nvPr>
            <p:ph type="body" sz="quarter" idx="19"/>
          </p:nvPr>
        </p:nvSpPr>
        <p:spPr>
          <a:xfrm>
            <a:off x="457200" y="6112931"/>
            <a:ext cx="8229600" cy="304800"/>
          </a:xfrm>
        </p:spPr>
        <p:txBody>
          <a:bodyPr>
            <a:noAutofit/>
          </a:bodyPr>
          <a:lstStyle/>
          <a:p>
            <a:r>
              <a:rPr lang="en-US" sz="1000" dirty="0"/>
              <a:t>* Bottom-Up construction was not considered because it causes a longer period of surface disruption and requires installation of a temporary support of excavation (SOE) system</a:t>
            </a:r>
            <a:r>
              <a:rPr lang="en-US" sz="1000" dirty="0" smtClean="0"/>
              <a:t>).</a:t>
            </a:r>
            <a:endParaRPr lang="en-US" sz="1000" dirty="0"/>
          </a:p>
        </p:txBody>
      </p:sp>
      <p:sp>
        <p:nvSpPr>
          <p:cNvPr id="6" name="Slide Number Placeholder 5"/>
          <p:cNvSpPr>
            <a:spLocks noGrp="1"/>
          </p:cNvSpPr>
          <p:nvPr>
            <p:ph type="sldNum" sz="quarter" idx="4"/>
          </p:nvPr>
        </p:nvSpPr>
        <p:spPr/>
        <p:txBody>
          <a:bodyPr/>
          <a:lstStyle/>
          <a:p>
            <a:pPr>
              <a:defRPr/>
            </a:pPr>
            <a:fld id="{1B9A3EE1-316A-4C41-BADB-C51665509343}" type="slidenum">
              <a:rPr lang="en-US" altLang="en-US" smtClean="0">
                <a:solidFill>
                  <a:srgbClr val="292934"/>
                </a:solidFill>
              </a:rPr>
              <a:pPr>
                <a:defRPr/>
              </a:pPr>
              <a:t>8</a:t>
            </a:fld>
            <a:endParaRPr lang="en-US" altLang="en-US">
              <a:solidFill>
                <a:srgbClr val="292934"/>
              </a:solidFill>
            </a:endParaRPr>
          </a:p>
        </p:txBody>
      </p:sp>
      <p:sp>
        <p:nvSpPr>
          <p:cNvPr id="17" name="Content Placeholder 2"/>
          <p:cNvSpPr txBox="1">
            <a:spLocks/>
          </p:cNvSpPr>
          <p:nvPr/>
        </p:nvSpPr>
        <p:spPr bwMode="auto">
          <a:xfrm>
            <a:off x="457200" y="1524000"/>
            <a:ext cx="82296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82563" indent="-182563" algn="l" rtl="0" eaLnBrk="0" fontAlgn="base" hangingPunct="0">
              <a:spcBef>
                <a:spcPct val="20000"/>
              </a:spcBef>
              <a:spcAft>
                <a:spcPct val="0"/>
              </a:spcAft>
              <a:buClr>
                <a:srgbClr val="1B69B1"/>
              </a:buClr>
              <a:buSzPct val="85000"/>
              <a:buFont typeface="Arial" panose="020B0604020202020204" pitchFamily="34" charset="0"/>
              <a:buChar char="•"/>
              <a:defRPr sz="2400" kern="1200">
                <a:solidFill>
                  <a:schemeClr val="tx1"/>
                </a:solidFill>
                <a:latin typeface="+mn-lt"/>
                <a:ea typeface="+mn-ea"/>
                <a:cs typeface="+mn-cs"/>
              </a:defRPr>
            </a:lvl1pPr>
            <a:lvl2pPr marL="457200" indent="-182563" algn="l" rtl="0" eaLnBrk="0" fontAlgn="base" hangingPunct="0">
              <a:spcBef>
                <a:spcPct val="20000"/>
              </a:spcBef>
              <a:spcAft>
                <a:spcPct val="0"/>
              </a:spcAft>
              <a:buClr>
                <a:srgbClr val="1B69B1"/>
              </a:buClr>
              <a:buSzPct val="85000"/>
              <a:buFont typeface="Arial" panose="020B0604020202020204" pitchFamily="34" charset="0"/>
              <a:buChar char="•"/>
              <a:defRPr sz="2000" kern="1200">
                <a:solidFill>
                  <a:schemeClr val="tx1"/>
                </a:solidFill>
                <a:latin typeface="+mn-lt"/>
                <a:ea typeface="+mn-ea"/>
                <a:cs typeface="+mn-cs"/>
              </a:defRPr>
            </a:lvl2pPr>
            <a:lvl3pPr marL="730250" indent="-182563" algn="l" rtl="0" eaLnBrk="0" fontAlgn="base" hangingPunct="0">
              <a:spcBef>
                <a:spcPct val="20000"/>
              </a:spcBef>
              <a:spcAft>
                <a:spcPct val="0"/>
              </a:spcAft>
              <a:buClr>
                <a:srgbClr val="1B69B1"/>
              </a:buClr>
              <a:buSzPct val="90000"/>
              <a:buFont typeface="Arial" panose="020B0604020202020204" pitchFamily="34" charset="0"/>
              <a:buChar char="•"/>
              <a:defRPr kern="1200">
                <a:solidFill>
                  <a:schemeClr val="tx1"/>
                </a:solidFill>
                <a:latin typeface="+mn-lt"/>
                <a:ea typeface="+mn-ea"/>
                <a:cs typeface="+mn-cs"/>
              </a:defRPr>
            </a:lvl3pPr>
            <a:lvl4pPr marL="1004888" indent="-182563" algn="l" rtl="0" eaLnBrk="0" fontAlgn="base" hangingPunct="0">
              <a:spcBef>
                <a:spcPct val="20000"/>
              </a:spcBef>
              <a:spcAft>
                <a:spcPct val="0"/>
              </a:spcAft>
              <a:buClr>
                <a:srgbClr val="1B69B1"/>
              </a:buClr>
              <a:buFont typeface="Arial" panose="020B0604020202020204" pitchFamily="34" charset="0"/>
              <a:buChar char="•"/>
              <a:defRPr sz="1600" kern="1200">
                <a:solidFill>
                  <a:schemeClr val="tx1"/>
                </a:solidFill>
                <a:latin typeface="+mn-lt"/>
                <a:ea typeface="+mn-ea"/>
                <a:cs typeface="+mn-cs"/>
              </a:defRPr>
            </a:lvl4pPr>
            <a:lvl5pPr marL="1187450" indent="-136525" algn="l" rtl="0" eaLnBrk="0" fontAlgn="base" hangingPunct="0">
              <a:spcBef>
                <a:spcPct val="20000"/>
              </a:spcBef>
              <a:spcAft>
                <a:spcPct val="0"/>
              </a:spcAft>
              <a:buClr>
                <a:srgbClr val="1B69B1"/>
              </a:buClr>
              <a:buSzPct val="100000"/>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b="1" dirty="0">
                <a:solidFill>
                  <a:srgbClr val="00B0F0"/>
                </a:solidFill>
              </a:rPr>
              <a:t>Cut and Cover (C&amp;C) Top-Down* excavation: </a:t>
            </a:r>
            <a:r>
              <a:rPr lang="en-US" dirty="0"/>
              <a:t>A trench is excavated from the street-level and covered.</a:t>
            </a:r>
            <a:endParaRPr lang="en-US" b="1" dirty="0"/>
          </a:p>
          <a:p>
            <a:r>
              <a:rPr lang="en-US" dirty="0"/>
              <a:t>Pros of Top-Down construction method: </a:t>
            </a:r>
          </a:p>
          <a:p>
            <a:pPr lvl="1"/>
            <a:r>
              <a:rPr lang="en-US" sz="1800" dirty="0"/>
              <a:t>Earlier restoration of roadway and sidewalk surface</a:t>
            </a:r>
          </a:p>
          <a:p>
            <a:pPr lvl="1"/>
            <a:r>
              <a:rPr lang="en-US" sz="1800" dirty="0"/>
              <a:t>Decreased costs from reduction of temporary works</a:t>
            </a:r>
          </a:p>
          <a:p>
            <a:pPr lvl="1"/>
            <a:r>
              <a:rPr lang="en-US" sz="1800" dirty="0"/>
              <a:t>Shorter construction schedule</a:t>
            </a:r>
          </a:p>
          <a:p>
            <a:r>
              <a:rPr lang="en-US" dirty="0"/>
              <a:t>Cons of Top-Down construction method:</a:t>
            </a:r>
          </a:p>
          <a:p>
            <a:pPr lvl="1"/>
            <a:r>
              <a:rPr lang="en-US" sz="1800" dirty="0"/>
              <a:t>Increased risk for water leakage </a:t>
            </a:r>
          </a:p>
          <a:p>
            <a:pPr lvl="1"/>
            <a:r>
              <a:rPr lang="en-US" sz="1800" dirty="0"/>
              <a:t>More complicated connections for roof and wall slabs</a:t>
            </a:r>
          </a:p>
          <a:p>
            <a:pPr lvl="1"/>
            <a:r>
              <a:rPr lang="en-US" sz="1800" dirty="0"/>
              <a:t>Limited space for excavation/work under roof slab</a:t>
            </a:r>
          </a:p>
          <a:p>
            <a:pPr lvl="1"/>
            <a:r>
              <a:rPr lang="en-US" sz="1800" dirty="0"/>
              <a:t>General contractors are less experienced with Top-Down (preferred method) than Bottom-Up C&amp;C construction</a:t>
            </a:r>
          </a:p>
          <a:p>
            <a:pPr lvl="1"/>
            <a:r>
              <a:rPr lang="en-US" sz="1800" dirty="0"/>
              <a:t>These disadvantages can be mitigated during construction</a:t>
            </a:r>
          </a:p>
          <a:p>
            <a:pPr defTabSz="914400"/>
            <a:endParaRPr lang="en-US" dirty="0" smtClean="0"/>
          </a:p>
          <a:p>
            <a:pPr lvl="1" defTabSz="914400"/>
            <a:endParaRPr lang="en-US" dirty="0"/>
          </a:p>
          <a:p>
            <a:pPr defTabSz="914400"/>
            <a:endParaRPr lang="en-US" dirty="0"/>
          </a:p>
        </p:txBody>
      </p:sp>
    </p:spTree>
    <p:extLst>
      <p:ext uri="{BB962C8B-B14F-4D97-AF65-F5344CB8AC3E}">
        <p14:creationId xmlns:p14="http://schemas.microsoft.com/office/powerpoint/2010/main" val="33347076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Sequential Excavation Method (SEM)</a:t>
            </a:r>
          </a:p>
        </p:txBody>
      </p:sp>
      <p:sp>
        <p:nvSpPr>
          <p:cNvPr id="6" name="Slide Number Placeholder 5"/>
          <p:cNvSpPr>
            <a:spLocks noGrp="1"/>
          </p:cNvSpPr>
          <p:nvPr>
            <p:ph type="sldNum" sz="quarter" idx="4"/>
          </p:nvPr>
        </p:nvSpPr>
        <p:spPr/>
        <p:txBody>
          <a:bodyPr/>
          <a:lstStyle/>
          <a:p>
            <a:pPr>
              <a:defRPr/>
            </a:pPr>
            <a:fld id="{1B9A3EE1-316A-4C41-BADB-C51665509343}" type="slidenum">
              <a:rPr lang="en-US" altLang="en-US" smtClean="0">
                <a:solidFill>
                  <a:srgbClr val="292934"/>
                </a:solidFill>
              </a:rPr>
              <a:pPr>
                <a:defRPr/>
              </a:pPr>
              <a:t>9</a:t>
            </a:fld>
            <a:endParaRPr lang="en-US" altLang="en-US">
              <a:solidFill>
                <a:srgbClr val="292934"/>
              </a:solidFill>
            </a:endParaRPr>
          </a:p>
        </p:txBody>
      </p:sp>
      <p:sp>
        <p:nvSpPr>
          <p:cNvPr id="17" name="Content Placeholder 2"/>
          <p:cNvSpPr txBox="1">
            <a:spLocks/>
          </p:cNvSpPr>
          <p:nvPr/>
        </p:nvSpPr>
        <p:spPr bwMode="auto">
          <a:xfrm>
            <a:off x="457200" y="1524000"/>
            <a:ext cx="82296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82563" indent="-182563" algn="l" rtl="0" eaLnBrk="0" fontAlgn="base" hangingPunct="0">
              <a:spcBef>
                <a:spcPct val="20000"/>
              </a:spcBef>
              <a:spcAft>
                <a:spcPct val="0"/>
              </a:spcAft>
              <a:buClr>
                <a:srgbClr val="1B69B1"/>
              </a:buClr>
              <a:buSzPct val="85000"/>
              <a:buFont typeface="Arial" panose="020B0604020202020204" pitchFamily="34" charset="0"/>
              <a:buChar char="•"/>
              <a:defRPr sz="2400" kern="1200">
                <a:solidFill>
                  <a:schemeClr val="tx1"/>
                </a:solidFill>
                <a:latin typeface="+mn-lt"/>
                <a:ea typeface="+mn-ea"/>
                <a:cs typeface="+mn-cs"/>
              </a:defRPr>
            </a:lvl1pPr>
            <a:lvl2pPr marL="457200" indent="-182563" algn="l" rtl="0" eaLnBrk="0" fontAlgn="base" hangingPunct="0">
              <a:spcBef>
                <a:spcPct val="20000"/>
              </a:spcBef>
              <a:spcAft>
                <a:spcPct val="0"/>
              </a:spcAft>
              <a:buClr>
                <a:srgbClr val="1B69B1"/>
              </a:buClr>
              <a:buSzPct val="85000"/>
              <a:buFont typeface="Arial" panose="020B0604020202020204" pitchFamily="34" charset="0"/>
              <a:buChar char="•"/>
              <a:defRPr sz="2000" kern="1200">
                <a:solidFill>
                  <a:schemeClr val="tx1"/>
                </a:solidFill>
                <a:latin typeface="+mn-lt"/>
                <a:ea typeface="+mn-ea"/>
                <a:cs typeface="+mn-cs"/>
              </a:defRPr>
            </a:lvl2pPr>
            <a:lvl3pPr marL="730250" indent="-182563" algn="l" rtl="0" eaLnBrk="0" fontAlgn="base" hangingPunct="0">
              <a:spcBef>
                <a:spcPct val="20000"/>
              </a:spcBef>
              <a:spcAft>
                <a:spcPct val="0"/>
              </a:spcAft>
              <a:buClr>
                <a:srgbClr val="1B69B1"/>
              </a:buClr>
              <a:buSzPct val="90000"/>
              <a:buFont typeface="Arial" panose="020B0604020202020204" pitchFamily="34" charset="0"/>
              <a:buChar char="•"/>
              <a:defRPr kern="1200">
                <a:solidFill>
                  <a:schemeClr val="tx1"/>
                </a:solidFill>
                <a:latin typeface="+mn-lt"/>
                <a:ea typeface="+mn-ea"/>
                <a:cs typeface="+mn-cs"/>
              </a:defRPr>
            </a:lvl3pPr>
            <a:lvl4pPr marL="1004888" indent="-182563" algn="l" rtl="0" eaLnBrk="0" fontAlgn="base" hangingPunct="0">
              <a:spcBef>
                <a:spcPct val="20000"/>
              </a:spcBef>
              <a:spcAft>
                <a:spcPct val="0"/>
              </a:spcAft>
              <a:buClr>
                <a:srgbClr val="1B69B1"/>
              </a:buClr>
              <a:buFont typeface="Arial" panose="020B0604020202020204" pitchFamily="34" charset="0"/>
              <a:buChar char="•"/>
              <a:defRPr sz="1600" kern="1200">
                <a:solidFill>
                  <a:schemeClr val="tx1"/>
                </a:solidFill>
                <a:latin typeface="+mn-lt"/>
                <a:ea typeface="+mn-ea"/>
                <a:cs typeface="+mn-cs"/>
              </a:defRPr>
            </a:lvl4pPr>
            <a:lvl5pPr marL="1187450" indent="-136525" algn="l" rtl="0" eaLnBrk="0" fontAlgn="base" hangingPunct="0">
              <a:spcBef>
                <a:spcPct val="20000"/>
              </a:spcBef>
              <a:spcAft>
                <a:spcPct val="0"/>
              </a:spcAft>
              <a:buClr>
                <a:srgbClr val="1B69B1"/>
              </a:buClr>
              <a:buSzPct val="100000"/>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b="1" dirty="0">
                <a:solidFill>
                  <a:srgbClr val="00B0F0"/>
                </a:solidFill>
              </a:rPr>
              <a:t>Sequential Excavation Method (SEM): </a:t>
            </a:r>
            <a:r>
              <a:rPr lang="en-US" dirty="0"/>
              <a:t>The main excavation is divided into multiple sections and excavated sequentially to minimize the unsupported ground, thereby enhancing the stability of the ground.</a:t>
            </a:r>
            <a:endParaRPr lang="en-US" b="1" dirty="0"/>
          </a:p>
          <a:p>
            <a:r>
              <a:rPr lang="en-US" dirty="0"/>
              <a:t>Pros:</a:t>
            </a:r>
          </a:p>
          <a:p>
            <a:pPr lvl="1"/>
            <a:r>
              <a:rPr lang="en-US" dirty="0"/>
              <a:t>Minimal amount of surface disruption (less than C&amp;C and TBM)</a:t>
            </a:r>
          </a:p>
          <a:p>
            <a:pPr lvl="1"/>
            <a:r>
              <a:rPr lang="en-US" dirty="0"/>
              <a:t>Can adapt to fit the ground conditions</a:t>
            </a:r>
          </a:p>
          <a:p>
            <a:r>
              <a:rPr lang="en-US" dirty="0"/>
              <a:t>Cons: </a:t>
            </a:r>
          </a:p>
          <a:p>
            <a:pPr lvl="1"/>
            <a:r>
              <a:rPr lang="en-US" dirty="0"/>
              <a:t>Need for experienced workers</a:t>
            </a:r>
          </a:p>
          <a:p>
            <a:pPr lvl="1"/>
            <a:r>
              <a:rPr lang="en-US" dirty="0"/>
              <a:t>Risk for ground surface settlement and groundwater leakage</a:t>
            </a:r>
          </a:p>
          <a:p>
            <a:pPr lvl="1"/>
            <a:r>
              <a:rPr lang="en-US" dirty="0"/>
              <a:t>Need for ground </a:t>
            </a:r>
            <a:r>
              <a:rPr lang="en-US" dirty="0" smtClean="0"/>
              <a:t>improvement</a:t>
            </a:r>
          </a:p>
        </p:txBody>
      </p:sp>
      <p:sp>
        <p:nvSpPr>
          <p:cNvPr id="3" name="Text Placeholder 2"/>
          <p:cNvSpPr>
            <a:spLocks noGrp="1"/>
          </p:cNvSpPr>
          <p:nvPr>
            <p:ph type="body" sz="quarter" idx="19"/>
          </p:nvPr>
        </p:nvSpPr>
        <p:spPr/>
        <p:txBody>
          <a:bodyPr/>
          <a:lstStyle/>
          <a:p>
            <a:endParaRPr lang="en-US"/>
          </a:p>
        </p:txBody>
      </p:sp>
    </p:spTree>
    <p:extLst>
      <p:ext uri="{BB962C8B-B14F-4D97-AF65-F5344CB8AC3E}">
        <p14:creationId xmlns:p14="http://schemas.microsoft.com/office/powerpoint/2010/main" val="413052274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NULL"/></Relationships>
</file>

<file path=ppt/theme/theme1.xml><?xml version="1.0" encoding="utf-8"?>
<a:theme xmlns:a="http://schemas.openxmlformats.org/drawingml/2006/main" name="1_Theme1">
  <a:themeElements>
    <a:clrScheme name="Custom 1">
      <a:dk1>
        <a:srgbClr val="292934"/>
      </a:dk1>
      <a:lt1>
        <a:srgbClr val="FFFFFF"/>
      </a:lt1>
      <a:dk2>
        <a:srgbClr val="000000"/>
      </a:dk2>
      <a:lt2>
        <a:srgbClr val="FFFFFF"/>
      </a:lt2>
      <a:accent1>
        <a:srgbClr val="1B69B1"/>
      </a:accent1>
      <a:accent2>
        <a:srgbClr val="FFD852"/>
      </a:accent2>
      <a:accent3>
        <a:srgbClr val="27304D"/>
      </a:accent3>
      <a:accent4>
        <a:srgbClr val="4C5A6A"/>
      </a:accent4>
      <a:accent5>
        <a:srgbClr val="8256A5"/>
      </a:accent5>
      <a:accent6>
        <a:srgbClr val="E46C0A"/>
      </a:accent6>
      <a:hlink>
        <a:srgbClr val="0000FF"/>
      </a:hlink>
      <a:folHlink>
        <a:srgbClr val="800080"/>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AEC95F937717B4D8C35B1225528E6A1" ma:contentTypeVersion="2" ma:contentTypeDescription="Create a new document." ma:contentTypeScope="" ma:versionID="3b466b6bda3723e078f33a89ad0a9397">
  <xsd:schema xmlns:xsd="http://www.w3.org/2001/XMLSchema" xmlns:xs="http://www.w3.org/2001/XMLSchema" xmlns:p="http://schemas.microsoft.com/office/2006/metadata/properties" xmlns:ns2="7935c648-d169-4d12-a0a1-9a4f0e887fdc" targetNamespace="http://schemas.microsoft.com/office/2006/metadata/properties" ma:root="true" ma:fieldsID="1b4383bbab6f549f3a93bb663cb36fd5" ns2:_="">
    <xsd:import namespace="7935c648-d169-4d12-a0a1-9a4f0e887fdc"/>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35c648-d169-4d12-a0a1-9a4f0e887fd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82FF564-A8CF-4082-8439-0071233588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35c648-d169-4d12-a0a1-9a4f0e887f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ED94A63-274F-428C-8843-E7387958EC36}">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8D5506AD-38AC-4B2E-A4E2-E450D49842F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21095</TotalTime>
  <Words>1301</Words>
  <Application>Microsoft Office PowerPoint</Application>
  <PresentationFormat>On-screen Show (4:3)</PresentationFormat>
  <Paragraphs>155</Paragraphs>
  <Slides>17</Slides>
  <Notes>8</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1_Theme1</vt:lpstr>
      <vt:lpstr>Red-Blue connector</vt:lpstr>
      <vt:lpstr>Purpose and Key Issues</vt:lpstr>
      <vt:lpstr>Project Overview</vt:lpstr>
      <vt:lpstr>Construction Considerations Outside Scope of DEIR Update</vt:lpstr>
      <vt:lpstr>MBTA Construction Priorities</vt:lpstr>
      <vt:lpstr>Analysis of  Tunneling methods </vt:lpstr>
      <vt:lpstr>Tunnel Construction Challenges</vt:lpstr>
      <vt:lpstr>Cut and Cover (C&amp;C) Top-Down Method</vt:lpstr>
      <vt:lpstr>Sequential Excavation Method (SEM)</vt:lpstr>
      <vt:lpstr>Tunnel Boring Machine (TBM)</vt:lpstr>
      <vt:lpstr>Cost Estimate Assumptions</vt:lpstr>
      <vt:lpstr>Constructability: Technique Comparison</vt:lpstr>
      <vt:lpstr>Next Steps</vt:lpstr>
      <vt:lpstr>Appendix Land use Follow UP</vt:lpstr>
      <vt:lpstr>Development of the Volpe Site  in Kendall Square</vt:lpstr>
      <vt:lpstr>Potential Development near  Wonderland Station</vt:lpstr>
      <vt:lpstr>Logan Airport Projections</vt:lpstr>
    </vt:vector>
  </TitlesOfParts>
  <Company>MassDOT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Sperling, Elliot (DOT)</dc:creator>
  <cp:lastModifiedBy>DAS</cp:lastModifiedBy>
  <cp:revision>586</cp:revision>
  <cp:lastPrinted>2018-10-10T15:44:38Z</cp:lastPrinted>
  <dcterms:created xsi:type="dcterms:W3CDTF">2017-08-31T15:28:18Z</dcterms:created>
  <dcterms:modified xsi:type="dcterms:W3CDTF">2018-10-15T16:05:43Z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0x010100BAEC95F937717B4D8C35B1225528E6A1</vt:lpwstr>
  </property>
</Properties>
</file>