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www.infraware.co.kr/2012/infrawarePen" Target="docProps/infrawarePe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8" r:id="rId2"/>
    <p:sldId id="285" r:id="rId3"/>
    <p:sldId id="299" r:id="rId4"/>
    <p:sldId id="325" r:id="rId5"/>
    <p:sldId id="326" r:id="rId6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6" userDrawn="1">
          <p15:clr>
            <a:srgbClr val="A4A3A4"/>
          </p15:clr>
        </p15:guide>
        <p15:guide id="2" pos="2265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7" autoAdjust="0"/>
    <p:restoredTop sz="93155" autoAdjust="0"/>
  </p:normalViewPr>
  <p:slideViewPr>
    <p:cSldViewPr>
      <p:cViewPr varScale="1">
        <p:scale>
          <a:sx n="120" d="100"/>
          <a:sy n="120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2813"/>
    </p:cViewPr>
  </p:sorterViewPr>
  <p:notesViewPr>
    <p:cSldViewPr>
      <p:cViewPr varScale="1">
        <p:scale>
          <a:sx n="65" d="100"/>
          <a:sy n="65" d="100"/>
        </p:scale>
        <p:origin x="-3288" y="-114"/>
      </p:cViewPr>
      <p:guideLst>
        <p:guide orient="horz" pos="2936"/>
        <p:guide orient="horz" pos="2932"/>
        <p:guide pos="2265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6"/>
            <a:ext cx="3043238" cy="46513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718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7" y="0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1" tIns="47534" rIns="95071" bIns="4753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8"/>
            <a:ext cx="5618480" cy="4189095"/>
          </a:xfrm>
          <a:prstGeom prst="rect">
            <a:avLst/>
          </a:prstGeom>
        </p:spPr>
        <p:txBody>
          <a:bodyPr vert="horz" lIns="95071" tIns="47534" rIns="95071" bIns="4753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7" y="8842034"/>
            <a:ext cx="3043343" cy="465455"/>
          </a:xfrm>
          <a:prstGeom prst="rect">
            <a:avLst/>
          </a:prstGeom>
        </p:spPr>
        <p:txBody>
          <a:bodyPr vert="horz" lIns="95071" tIns="47534" rIns="95071" bIns="4753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063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961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980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2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 smtClean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10/15/2018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10/15/2018</a:t>
            </a:fld>
            <a:endParaRPr lang="en-US" dirty="0"/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72" y="1243330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05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3118715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chapter name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8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 smtClean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10/15/2018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2" r:id="rId3"/>
    <p:sldLayoutId id="2147483663" r:id="rId4"/>
    <p:sldLayoutId id="2147483673" r:id="rId5"/>
    <p:sldLayoutId id="214748367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86200"/>
            <a:ext cx="7391400" cy="466344"/>
          </a:xfrm>
        </p:spPr>
        <p:txBody>
          <a:bodyPr/>
          <a:lstStyle/>
          <a:p>
            <a:r>
              <a:rPr lang="en-US" sz="2400" dirty="0" smtClean="0"/>
              <a:t>General Manager’s Remarks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19200" y="5257800"/>
            <a:ext cx="3352800" cy="762000"/>
          </a:xfrm>
        </p:spPr>
        <p:txBody>
          <a:bodyPr/>
          <a:lstStyle/>
          <a:p>
            <a:r>
              <a:rPr lang="en-US" sz="2000" dirty="0" smtClean="0"/>
              <a:t>October 15, 2018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19200" y="4528458"/>
            <a:ext cx="7315200" cy="457200"/>
          </a:xfrm>
        </p:spPr>
        <p:txBody>
          <a:bodyPr/>
          <a:lstStyle/>
          <a:p>
            <a:r>
              <a:rPr lang="en-US" sz="2000" dirty="0" smtClean="0"/>
              <a:t>Joint Meeting of the Fiscal and Management Control Board and MassDOT Board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7992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Agenda 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2684" y="1752600"/>
            <a:ext cx="8348472" cy="44384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Chelsea Regional Transportation Task Force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Riders’ Transportation Access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2018 Rail </a:t>
            </a:r>
            <a:r>
              <a:rPr lang="en-US" sz="2400" dirty="0" err="1" smtClean="0">
                <a:solidFill>
                  <a:schemeClr val="tx1"/>
                </a:solidFill>
              </a:rPr>
              <a:t>Roadeo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63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Chelsea Regional Transportation Task Force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67939" y="1488580"/>
            <a:ext cx="5018461" cy="45312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New platform for two-way conversation with key stakeholders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In anticipation of upcoming transportation investments, Task Force </a:t>
            </a:r>
            <a:r>
              <a:rPr lang="en-US" sz="2000" dirty="0" smtClean="0">
                <a:solidFill>
                  <a:schemeClr val="tx1"/>
                </a:solidFill>
              </a:rPr>
              <a:t>will use team approach to identify opportunities for improvement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Transportation investments are a major driver for improving service while supporting economy; Task Force is acknowledgement that investments may have impacts in the near term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Will start with a focus on Route 111 with plans to expand to other routes, modes, choices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920437"/>
            <a:ext cx="2811755" cy="3667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863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Riders’ Transportation Access Group 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52175" y="1514856"/>
            <a:ext cx="4653226" cy="450494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R-TAG first public meeting: Thursday, Oct. 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Established as new customer advisory group focused on accessibility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New panel is a collaboration of existing accessibility-focused committees, which seeks to strengthen their voices, bring simplicity to process of sharing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Key step in our efforts to continue our commitment to accessibility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286000"/>
            <a:ext cx="4038600" cy="927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3733800"/>
            <a:ext cx="1752600" cy="1622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026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2018 MBTA Rail </a:t>
            </a:r>
            <a:r>
              <a:rPr lang="en-US" sz="2400" dirty="0" err="1" smtClean="0"/>
              <a:t>Roadeo</a:t>
            </a:r>
            <a:endParaRPr lang="en-US" sz="2400" i="1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452175" y="1514856"/>
            <a:ext cx="4295872" cy="465103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Congratulations to GL Operator Adelaide Dos Santos-</a:t>
            </a:r>
            <a:r>
              <a:rPr lang="en-US" sz="2000" dirty="0" err="1" smtClean="0">
                <a:solidFill>
                  <a:schemeClr val="tx1"/>
                </a:solidFill>
              </a:rPr>
              <a:t>Imbert</a:t>
            </a:r>
            <a:r>
              <a:rPr lang="en-US" sz="2000" dirty="0" smtClean="0">
                <a:solidFill>
                  <a:schemeClr val="tx1"/>
                </a:solidFill>
              </a:rPr>
              <a:t> (second consecutive win)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Vehicle Maintenance winners:</a:t>
            </a:r>
          </a:p>
          <a:p>
            <a:pPr marL="685800" lvl="1" indent="-285750"/>
            <a:r>
              <a:rPr lang="en-US" sz="2000" dirty="0">
                <a:solidFill>
                  <a:schemeClr val="tx1"/>
                </a:solidFill>
              </a:rPr>
              <a:t>Troy </a:t>
            </a:r>
            <a:r>
              <a:rPr lang="en-US" sz="2000" dirty="0" err="1">
                <a:solidFill>
                  <a:schemeClr val="tx1"/>
                </a:solidFill>
              </a:rPr>
              <a:t>Jollimore</a:t>
            </a:r>
            <a:endParaRPr lang="en-US" sz="2000" dirty="0">
              <a:solidFill>
                <a:schemeClr val="tx1"/>
              </a:solidFill>
            </a:endParaRPr>
          </a:p>
          <a:p>
            <a:pPr marL="685800" lvl="1" indent="-285750"/>
            <a:r>
              <a:rPr lang="en-US" sz="2000" dirty="0">
                <a:solidFill>
                  <a:schemeClr val="tx1"/>
                </a:solidFill>
              </a:rPr>
              <a:t>Joel Ramirez</a:t>
            </a:r>
          </a:p>
          <a:p>
            <a:pPr marL="685800" lvl="1" indent="-285750"/>
            <a:r>
              <a:rPr lang="en-US" sz="2000" dirty="0">
                <a:solidFill>
                  <a:schemeClr val="tx1"/>
                </a:solidFill>
              </a:rPr>
              <a:t>Adam Rooney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Congratulations to winners and all participants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048" y="1383056"/>
            <a:ext cx="3411816" cy="2274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047" y="3723605"/>
            <a:ext cx="3411817" cy="2274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492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cmpd="tri">
          <a:solidFill>
            <a:schemeClr val="tx1"/>
          </a:solidFill>
          <a:headEnd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18401</TotalTime>
  <Pages>5</Pages>
  <Words>204</Words>
  <Characters>0</Characters>
  <Application>Microsoft Office PowerPoint</Application>
  <DocSecurity>0</DocSecurity>
  <PresentationFormat>On-screen Show (4:3)</PresentationFormat>
  <Lines>0</Lines>
  <Paragraphs>28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Presentation3</vt:lpstr>
      <vt:lpstr>General Manager’s Remarks</vt:lpstr>
      <vt:lpstr>Agenda </vt:lpstr>
      <vt:lpstr>Chelsea Regional Transportation Task Force </vt:lpstr>
      <vt:lpstr>Riders’ Transportation Access Group </vt:lpstr>
      <vt:lpstr>2018 MBTA Rail Roadeo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Manager’s Remarks</dc:title>
  <dc:creator>srashin</dc:creator>
  <cp:lastModifiedBy>DAS</cp:lastModifiedBy>
  <cp:revision>776</cp:revision>
  <cp:lastPrinted>2018-10-15T14:33:43Z</cp:lastPrinted>
  <dcterms:modified xsi:type="dcterms:W3CDTF">2018-10-15T15:02:55Z</dcterms:modified>
</cp:coreProperties>
</file>

<file path=docProps/infrawarePen.xml><?xml version="1.0" encoding="utf-8"?>
<InfrawarePenDraw xmlns="http://www.infraware.co.kr/2012/penmode"/>
</file>