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1.xml" ContentType="application/inkml+xml"/>
  <Override PartName="/ppt/ink/ink2.xml" ContentType="application/inkml+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99" r:id="rId5"/>
  </p:sldMasterIdLst>
  <p:notesMasterIdLst>
    <p:notesMasterId r:id="rId15"/>
  </p:notesMasterIdLst>
  <p:handoutMasterIdLst>
    <p:handoutMasterId r:id="rId16"/>
  </p:handoutMasterIdLst>
  <p:sldIdLst>
    <p:sldId id="380" r:id="rId6"/>
    <p:sldId id="395" r:id="rId7"/>
    <p:sldId id="396" r:id="rId8"/>
    <p:sldId id="397" r:id="rId9"/>
    <p:sldId id="404" r:id="rId10"/>
    <p:sldId id="403" r:id="rId11"/>
    <p:sldId id="400" r:id="rId12"/>
    <p:sldId id="401" r:id="rId13"/>
    <p:sldId id="402" r:id="rId1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73DC9B9-A4B3-43DB-BAC3-481D4772EE1F}">
          <p14:sldIdLst>
            <p14:sldId id="380"/>
            <p14:sldId id="395"/>
            <p14:sldId id="396"/>
            <p14:sldId id="397"/>
            <p14:sldId id="404"/>
            <p14:sldId id="403"/>
            <p14:sldId id="400"/>
            <p14:sldId id="401"/>
            <p14:sldId id="402"/>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936" userDrawn="1">
          <p15:clr>
            <a:srgbClr val="A4A3A4"/>
          </p15:clr>
        </p15:guide>
        <p15:guide id="2" pos="2265" userDrawn="1">
          <p15:clr>
            <a:srgbClr val="A4A3A4"/>
          </p15:clr>
        </p15:guide>
        <p15:guide id="3" orient="horz" pos="2932" userDrawn="1">
          <p15:clr>
            <a:srgbClr val="A4A3A4"/>
          </p15:clr>
        </p15:guide>
        <p15:guide id="4" pos="2212" userDrawn="1">
          <p15:clr>
            <a:srgbClr val="A4A3A4"/>
          </p15:clr>
        </p15:guide>
        <p15:guide id="5" pos="2315" userDrawn="1">
          <p15:clr>
            <a:srgbClr val="A4A3A4"/>
          </p15:clr>
        </p15:guide>
        <p15:guide id="6" pos="2261" userDrawn="1">
          <p15:clr>
            <a:srgbClr val="A4A3A4"/>
          </p15:clr>
        </p15:guide>
        <p15:guide id="7" orient="horz" pos="2928" userDrawn="1">
          <p15:clr>
            <a:srgbClr val="A4A3A4"/>
          </p15:clr>
        </p15:guide>
        <p15:guide id="8" pos="2160" userDrawn="1">
          <p15:clr>
            <a:srgbClr val="A4A3A4"/>
          </p15:clr>
        </p15:guide>
        <p15:guide id="9"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69E"/>
    <a:srgbClr val="369A40"/>
    <a:srgbClr val="55864A"/>
    <a:srgbClr val="B9FFD9"/>
    <a:srgbClr val="FF5050"/>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82" autoAdjust="0"/>
    <p:restoredTop sz="93837" autoAdjust="0"/>
  </p:normalViewPr>
  <p:slideViewPr>
    <p:cSldViewPr>
      <p:cViewPr>
        <p:scale>
          <a:sx n="118" d="100"/>
          <a:sy n="118" d="100"/>
        </p:scale>
        <p:origin x="-1350" y="-54"/>
      </p:cViewPr>
      <p:guideLst>
        <p:guide orient="horz" pos="2160"/>
        <p:guide pos="2880"/>
      </p:guideLst>
    </p:cSldViewPr>
  </p:slideViewPr>
  <p:outlineViewPr>
    <p:cViewPr>
      <p:scale>
        <a:sx n="33" d="100"/>
        <a:sy n="33" d="100"/>
      </p:scale>
      <p:origin x="0" y="0"/>
    </p:cViewPr>
  </p:outlineViewPr>
  <p:notesTextViewPr>
    <p:cViewPr>
      <p:scale>
        <a:sx n="300" d="100"/>
        <a:sy n="300" d="100"/>
      </p:scale>
      <p:origin x="0" y="0"/>
    </p:cViewPr>
  </p:notesTextViewPr>
  <p:sorterViewPr>
    <p:cViewPr>
      <p:scale>
        <a:sx n="100" d="100"/>
        <a:sy n="100" d="100"/>
      </p:scale>
      <p:origin x="0" y="0"/>
    </p:cViewPr>
  </p:sorterViewPr>
  <p:notesViewPr>
    <p:cSldViewPr>
      <p:cViewPr varScale="1">
        <p:scale>
          <a:sx n="54" d="100"/>
          <a:sy n="54" d="100"/>
        </p:scale>
        <p:origin x="-2886" y="-96"/>
      </p:cViewPr>
      <p:guideLst>
        <p:guide orient="horz" pos="2936"/>
        <p:guide orient="horz" pos="2932"/>
        <p:guide orient="horz" pos="2928"/>
        <p:guide pos="2265"/>
        <p:guide pos="2212"/>
        <p:guide pos="2315"/>
        <p:guide pos="2261"/>
        <p:guide pos="2160"/>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4"/>
            <a:ext cx="3037735" cy="464503"/>
          </a:xfrm>
          <a:prstGeom prst="rect">
            <a:avLst/>
          </a:prstGeom>
        </p:spPr>
        <p:txBody>
          <a:bodyPr vert="horz" lIns="90947" tIns="45474" rIns="90947" bIns="45474" rtlCol="0"/>
          <a:lstStyle>
            <a:lvl1pPr algn="l">
              <a:defRPr sz="1200"/>
            </a:lvl1pPr>
          </a:lstStyle>
          <a:p>
            <a:endParaRPr lang="en-US" dirty="0"/>
          </a:p>
        </p:txBody>
      </p:sp>
      <p:sp>
        <p:nvSpPr>
          <p:cNvPr id="3" name="Date Placeholder 2"/>
          <p:cNvSpPr>
            <a:spLocks noGrp="1"/>
          </p:cNvSpPr>
          <p:nvPr>
            <p:ph type="dt" sz="quarter" idx="1"/>
          </p:nvPr>
        </p:nvSpPr>
        <p:spPr>
          <a:xfrm>
            <a:off x="3971083" y="4"/>
            <a:ext cx="3037735" cy="464503"/>
          </a:xfrm>
          <a:prstGeom prst="rect">
            <a:avLst/>
          </a:prstGeom>
        </p:spPr>
        <p:txBody>
          <a:bodyPr vert="horz" lIns="90947" tIns="45474" rIns="90947" bIns="45474" rtlCol="0"/>
          <a:lstStyle>
            <a:lvl1pPr algn="r">
              <a:defRPr sz="1200"/>
            </a:lvl1pPr>
          </a:lstStyle>
          <a:p>
            <a:fld id="{A8782089-6BC6-4235-B712-F8742B9D4234}" type="datetimeFigureOut">
              <a:rPr lang="en-US" smtClean="0"/>
              <a:pPr/>
              <a:t>10/1/2018</a:t>
            </a:fld>
            <a:endParaRPr lang="en-US" dirty="0"/>
          </a:p>
        </p:txBody>
      </p:sp>
      <p:sp>
        <p:nvSpPr>
          <p:cNvPr id="4" name="Footer Placeholder 3"/>
          <p:cNvSpPr>
            <a:spLocks noGrp="1"/>
          </p:cNvSpPr>
          <p:nvPr>
            <p:ph type="ftr" sz="quarter" idx="2"/>
          </p:nvPr>
        </p:nvSpPr>
        <p:spPr>
          <a:xfrm>
            <a:off x="2" y="8830319"/>
            <a:ext cx="3037735" cy="464503"/>
          </a:xfrm>
          <a:prstGeom prst="rect">
            <a:avLst/>
          </a:prstGeom>
        </p:spPr>
        <p:txBody>
          <a:bodyPr vert="horz" lIns="90947" tIns="45474" rIns="90947" bIns="45474"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1083" y="8830319"/>
            <a:ext cx="3037735" cy="464503"/>
          </a:xfrm>
          <a:prstGeom prst="rect">
            <a:avLst/>
          </a:prstGeom>
        </p:spPr>
        <p:txBody>
          <a:bodyPr vert="horz" lIns="90947" tIns="45474" rIns="90947" bIns="45474" rtlCol="0" anchor="b"/>
          <a:lstStyle>
            <a:lvl1pPr algn="r">
              <a:defRPr sz="1200"/>
            </a:lvl1pPr>
          </a:lstStyle>
          <a:p>
            <a:fld id="{75612B8F-7C36-4EC9-BD17-68C48F5CD98F}" type="slidenum">
              <a:rPr lang="en-US" smtClean="0"/>
              <a:pPr/>
              <a:t>‹#›</a:t>
            </a:fld>
            <a:endParaRPr lang="en-US" dirty="0"/>
          </a:p>
        </p:txBody>
      </p:sp>
    </p:spTree>
    <p:extLst>
      <p:ext uri="{BB962C8B-B14F-4D97-AF65-F5344CB8AC3E}">
        <p14:creationId xmlns:p14="http://schemas.microsoft.com/office/powerpoint/2010/main" val="212653343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6-07T22:09:28.554"/>
    </inkml:context>
    <inkml:brush xml:id="br0">
      <inkml:brushProperty name="width" value="0.06667" units="cm"/>
      <inkml:brushProperty name="height" value="0.06667" units="cm"/>
      <inkml:brushProperty name="color" value="#57D200"/>
      <inkml:brushProperty name="ignorePressure" value="1"/>
    </inkml:brush>
  </inkml:definitions>
  <inkml:trace contextRef="#ctx0" brushRef="#br0">7176 9074</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6-07T22:10:05.875"/>
    </inkml:context>
    <inkml:brush xml:id="br0">
      <inkml:brushProperty name="width" value="0.06667" units="cm"/>
      <inkml:brushProperty name="height" value="0.06667" units="cm"/>
      <inkml:brushProperty name="color" value="#57D200"/>
      <inkml:brushProperty name="ignorePressure" value="1"/>
    </inkml:brush>
  </inkml:definitions>
  <inkml:trace contextRef="#ctx0" brushRef="#br0">2370 3327</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4571" tIns="47284" rIns="94571" bIns="47284" rtlCol="0"/>
          <a:lstStyle>
            <a:lvl1pPr algn="l">
              <a:defRPr sz="1200"/>
            </a:lvl1pPr>
          </a:lstStyle>
          <a:p>
            <a:endParaRPr lang="en-US" dirty="0"/>
          </a:p>
        </p:txBody>
      </p:sp>
      <p:sp>
        <p:nvSpPr>
          <p:cNvPr id="3" name="Date Placeholder 2"/>
          <p:cNvSpPr>
            <a:spLocks noGrp="1"/>
          </p:cNvSpPr>
          <p:nvPr>
            <p:ph type="dt" idx="1"/>
          </p:nvPr>
        </p:nvSpPr>
        <p:spPr>
          <a:xfrm>
            <a:off x="3970946" y="0"/>
            <a:ext cx="3037840" cy="464820"/>
          </a:xfrm>
          <a:prstGeom prst="rect">
            <a:avLst/>
          </a:prstGeom>
        </p:spPr>
        <p:txBody>
          <a:bodyPr vert="horz" lIns="94571" tIns="47284" rIns="94571" bIns="47284" rtlCol="0"/>
          <a:lstStyle>
            <a:lvl1pPr algn="r">
              <a:defRPr sz="1200"/>
            </a:lvl1pPr>
          </a:lstStyle>
          <a:p>
            <a:fld id="{CEB96F95-300C-4A3F-BDC6-417068EB1BB3}" type="datetimeFigureOut">
              <a:rPr lang="en-US" smtClean="0"/>
              <a:pPr/>
              <a:t>10/1/2018</a:t>
            </a:fld>
            <a:endParaRPr lang="en-US" dirty="0"/>
          </a:p>
        </p:txBody>
      </p:sp>
      <p:sp>
        <p:nvSpPr>
          <p:cNvPr id="4" name="Slide Image Placeholder 3"/>
          <p:cNvSpPr>
            <a:spLocks noGrp="1" noRot="1" noChangeAspect="1"/>
          </p:cNvSpPr>
          <p:nvPr>
            <p:ph type="sldImg" idx="2"/>
          </p:nvPr>
        </p:nvSpPr>
        <p:spPr>
          <a:xfrm>
            <a:off x="1182688" y="698500"/>
            <a:ext cx="4645025" cy="3484563"/>
          </a:xfrm>
          <a:prstGeom prst="rect">
            <a:avLst/>
          </a:prstGeom>
          <a:noFill/>
          <a:ln w="12700">
            <a:solidFill>
              <a:prstClr val="black"/>
            </a:solidFill>
          </a:ln>
        </p:spPr>
        <p:txBody>
          <a:bodyPr vert="horz" lIns="94571" tIns="47284" rIns="94571" bIns="47284" rtlCol="0" anchor="ctr"/>
          <a:lstStyle/>
          <a:p>
            <a:endParaRPr lang="en-US" dirty="0"/>
          </a:p>
        </p:txBody>
      </p:sp>
      <p:sp>
        <p:nvSpPr>
          <p:cNvPr id="5" name="Notes Placeholder 4"/>
          <p:cNvSpPr>
            <a:spLocks noGrp="1"/>
          </p:cNvSpPr>
          <p:nvPr>
            <p:ph type="body" sz="quarter" idx="3"/>
          </p:nvPr>
        </p:nvSpPr>
        <p:spPr>
          <a:xfrm>
            <a:off x="701040" y="4415798"/>
            <a:ext cx="5608320" cy="4183380"/>
          </a:xfrm>
          <a:prstGeom prst="rect">
            <a:avLst/>
          </a:prstGeom>
        </p:spPr>
        <p:txBody>
          <a:bodyPr vert="horz" lIns="94571" tIns="47284" rIns="94571" bIns="47284"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73"/>
            <a:ext cx="3037840" cy="464820"/>
          </a:xfrm>
          <a:prstGeom prst="rect">
            <a:avLst/>
          </a:prstGeom>
        </p:spPr>
        <p:txBody>
          <a:bodyPr vert="horz" lIns="94571" tIns="47284" rIns="94571" bIns="47284"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46" y="8829973"/>
            <a:ext cx="3037840" cy="464820"/>
          </a:xfrm>
          <a:prstGeom prst="rect">
            <a:avLst/>
          </a:prstGeom>
        </p:spPr>
        <p:txBody>
          <a:bodyPr vert="horz" lIns="94571" tIns="47284" rIns="94571" bIns="47284" rtlCol="0" anchor="b"/>
          <a:lstStyle>
            <a:lvl1pPr algn="r">
              <a:defRPr sz="1200"/>
            </a:lvl1pPr>
          </a:lstStyle>
          <a:p>
            <a:fld id="{DDE3C4EC-FA30-4BAF-8816-853426F570DF}" type="slidenum">
              <a:rPr lang="en-US" smtClean="0"/>
              <a:pPr/>
              <a:t>‹#›</a:t>
            </a:fld>
            <a:endParaRPr lang="en-US" dirty="0"/>
          </a:p>
        </p:txBody>
      </p:sp>
    </p:spTree>
    <p:extLst>
      <p:ext uri="{BB962C8B-B14F-4D97-AF65-F5344CB8AC3E}">
        <p14:creationId xmlns:p14="http://schemas.microsoft.com/office/powerpoint/2010/main" val="346626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E3C4EC-FA30-4BAF-8816-853426F570DF}" type="slidenum">
              <a:rPr lang="en-US" smtClean="0"/>
              <a:pPr/>
              <a:t>1</a:t>
            </a:fld>
            <a:endParaRPr lang="en-US" dirty="0"/>
          </a:p>
        </p:txBody>
      </p:sp>
    </p:spTree>
    <p:extLst>
      <p:ext uri="{BB962C8B-B14F-4D97-AF65-F5344CB8AC3E}">
        <p14:creationId xmlns:p14="http://schemas.microsoft.com/office/powerpoint/2010/main" val="33956891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A3248FAA-A8DB-4FC8-BD34-0126A01E484B}" type="slidenum">
              <a:rPr lang="en-US" altLang="en-US" smtClean="0"/>
              <a:pPr/>
              <a:t>3</a:t>
            </a:fld>
            <a:endParaRPr lang="en-US" altLang="en-US"/>
          </a:p>
        </p:txBody>
      </p:sp>
    </p:spTree>
    <p:extLst>
      <p:ext uri="{BB962C8B-B14F-4D97-AF65-F5344CB8AC3E}">
        <p14:creationId xmlns:p14="http://schemas.microsoft.com/office/powerpoint/2010/main" val="17794195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248FAA-A8DB-4FC8-BD34-0126A01E484B}" type="slidenum">
              <a:rPr lang="en-US" altLang="en-US" smtClean="0"/>
              <a:pPr/>
              <a:t>4</a:t>
            </a:fld>
            <a:endParaRPr lang="en-US" altLang="en-US"/>
          </a:p>
        </p:txBody>
      </p:sp>
    </p:spTree>
    <p:extLst>
      <p:ext uri="{BB962C8B-B14F-4D97-AF65-F5344CB8AC3E}">
        <p14:creationId xmlns:p14="http://schemas.microsoft.com/office/powerpoint/2010/main" val="4199117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E3C4EC-FA30-4BAF-8816-853426F570DF}" type="slidenum">
              <a:rPr lang="en-US" smtClean="0"/>
              <a:pPr/>
              <a:t>5</a:t>
            </a:fld>
            <a:endParaRPr lang="en-US" dirty="0"/>
          </a:p>
        </p:txBody>
      </p:sp>
    </p:spTree>
    <p:extLst>
      <p:ext uri="{BB962C8B-B14F-4D97-AF65-F5344CB8AC3E}">
        <p14:creationId xmlns:p14="http://schemas.microsoft.com/office/powerpoint/2010/main" val="7472468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Line 7"/>
          <p:cNvSpPr>
            <a:spLocks noChangeShapeType="1"/>
          </p:cNvSpPr>
          <p:nvPr/>
        </p:nvSpPr>
        <p:spPr bwMode="auto">
          <a:xfrm>
            <a:off x="0" y="747713"/>
            <a:ext cx="9144000" cy="0"/>
          </a:xfrm>
          <a:prstGeom prst="line">
            <a:avLst/>
          </a:prstGeom>
          <a:noFill/>
          <a:ln w="9525">
            <a:solidFill>
              <a:srgbClr val="FFFFFF"/>
            </a:solidFill>
            <a:round/>
            <a:headEnd/>
            <a:tailEnd/>
          </a:ln>
        </p:spPr>
        <p:txBody>
          <a:bodyPr/>
          <a:lstStyle/>
          <a:p>
            <a:endParaRPr lang="en-US" dirty="0"/>
          </a:p>
        </p:txBody>
      </p:sp>
      <p:sp>
        <p:nvSpPr>
          <p:cNvPr id="3" name="Line 11"/>
          <p:cNvSpPr>
            <a:spLocks noChangeShapeType="1"/>
          </p:cNvSpPr>
          <p:nvPr/>
        </p:nvSpPr>
        <p:spPr bwMode="auto">
          <a:xfrm>
            <a:off x="2443163" y="3752850"/>
            <a:ext cx="5722937" cy="0"/>
          </a:xfrm>
          <a:prstGeom prst="line">
            <a:avLst/>
          </a:prstGeom>
          <a:noFill/>
          <a:ln w="9525">
            <a:solidFill>
              <a:schemeClr val="tx1"/>
            </a:solidFill>
            <a:round/>
            <a:headEnd/>
            <a:tailEnd/>
          </a:ln>
        </p:spPr>
        <p:txBody>
          <a:bodyPr/>
          <a:lstStyle/>
          <a:p>
            <a:endParaRPr lang="en-US" dirty="0"/>
          </a:p>
        </p:txBody>
      </p:sp>
      <p:pic>
        <p:nvPicPr>
          <p:cNvPr id="5" name="Picture 2" descr="C:\Users\dmlee\Downloads\preview-MABayTransAuthority.png"/>
          <p:cNvPicPr>
            <a:picLocks noChangeAspect="1" noChangeArrowheads="1"/>
          </p:cNvPicPr>
          <p:nvPr/>
        </p:nvPicPr>
        <p:blipFill>
          <a:blip r:embed="rId2" cstate="print"/>
          <a:srcRect t="38333" b="39000"/>
          <a:stretch>
            <a:fillRect/>
          </a:stretch>
        </p:blipFill>
        <p:spPr bwMode="auto">
          <a:xfrm>
            <a:off x="1012825" y="1562100"/>
            <a:ext cx="6386513" cy="1447800"/>
          </a:xfrm>
          <a:prstGeom prst="rect">
            <a:avLst/>
          </a:prstGeom>
          <a:noFill/>
          <a:ln w="9525">
            <a:noFill/>
            <a:miter lim="800000"/>
            <a:headEnd/>
            <a:tailEnd/>
          </a:ln>
        </p:spPr>
      </p:pic>
      <p:sp>
        <p:nvSpPr>
          <p:cNvPr id="6" name="Title 1"/>
          <p:cNvSpPr>
            <a:spLocks noGrp="1"/>
          </p:cNvSpPr>
          <p:nvPr>
            <p:ph type="title" hasCustomPrompt="1"/>
          </p:nvPr>
        </p:nvSpPr>
        <p:spPr>
          <a:xfrm>
            <a:off x="685800" y="3962400"/>
            <a:ext cx="7751547" cy="466344"/>
          </a:xfrm>
          <a:prstGeom prst="rect">
            <a:avLst/>
          </a:prstGeom>
        </p:spPr>
        <p:txBody>
          <a:bodyPr anchor="b" anchorCtr="0"/>
          <a:lstStyle>
            <a:lvl1pPr>
              <a:lnSpc>
                <a:spcPct val="100000"/>
              </a:lnSpc>
              <a:defRPr sz="3200" b="1" baseline="0">
                <a:solidFill>
                  <a:srgbClr val="00269E"/>
                </a:solidFill>
                <a:latin typeface="Arial" pitchFamily="34" charset="0"/>
                <a:cs typeface="Arial" pitchFamily="34" charset="0"/>
              </a:defRPr>
            </a:lvl1pPr>
          </a:lstStyle>
          <a:p>
            <a:r>
              <a:rPr lang="en-US" dirty="0" smtClean="0"/>
              <a:t>Insert title here</a:t>
            </a:r>
            <a:endParaRPr lang="en-US" dirty="0"/>
          </a:p>
        </p:txBody>
      </p:sp>
      <p:sp>
        <p:nvSpPr>
          <p:cNvPr id="9" name="Text Placeholder 8"/>
          <p:cNvSpPr>
            <a:spLocks noGrp="1"/>
          </p:cNvSpPr>
          <p:nvPr>
            <p:ph type="body" sz="quarter" idx="10" hasCustomPrompt="1"/>
          </p:nvPr>
        </p:nvSpPr>
        <p:spPr>
          <a:xfrm>
            <a:off x="1219200" y="5105400"/>
            <a:ext cx="3352800" cy="762000"/>
          </a:xfrm>
          <a:prstGeom prst="rect">
            <a:avLst/>
          </a:prstGeom>
        </p:spPr>
        <p:txBody>
          <a:bodyPr/>
          <a:lstStyle>
            <a:lvl1pPr>
              <a:buNone/>
              <a:defRPr>
                <a:latin typeface="Arial" pitchFamily="34" charset="0"/>
                <a:cs typeface="Arial" pitchFamily="34" charset="0"/>
              </a:defRPr>
            </a:lvl1pPr>
          </a:lstStyle>
          <a:p>
            <a:pPr lvl="0"/>
            <a:r>
              <a:rPr lang="en-US" dirty="0" smtClean="0"/>
              <a:t>Insert date here</a:t>
            </a:r>
          </a:p>
        </p:txBody>
      </p:sp>
      <p:sp>
        <p:nvSpPr>
          <p:cNvPr id="10" name="TextBox 9"/>
          <p:cNvSpPr txBox="1"/>
          <p:nvPr userDrawn="1"/>
        </p:nvSpPr>
        <p:spPr>
          <a:xfrm>
            <a:off x="1219200" y="4593770"/>
            <a:ext cx="5867400" cy="369332"/>
          </a:xfrm>
          <a:prstGeom prst="rect">
            <a:avLst/>
          </a:prstGeom>
          <a:noFill/>
        </p:spPr>
        <p:txBody>
          <a:bodyPr wrap="square" rtlCol="0">
            <a:spAutoFit/>
          </a:bodyPr>
          <a:lstStyle/>
          <a:p>
            <a:pPr marL="342900" indent="-342900"/>
            <a:endParaRPr lang="en-US" b="1" u="sng" dirty="0" smtClean="0">
              <a:latin typeface="+mj-lt"/>
            </a:endParaRPr>
          </a:p>
        </p:txBody>
      </p:sp>
      <p:sp>
        <p:nvSpPr>
          <p:cNvPr id="13" name="Text Placeholder 12"/>
          <p:cNvSpPr>
            <a:spLocks noGrp="1"/>
          </p:cNvSpPr>
          <p:nvPr>
            <p:ph type="body" sz="quarter" idx="11" hasCustomPrompt="1"/>
          </p:nvPr>
        </p:nvSpPr>
        <p:spPr>
          <a:xfrm>
            <a:off x="1219200" y="4528458"/>
            <a:ext cx="4572000" cy="457200"/>
          </a:xfrm>
          <a:prstGeom prst="rect">
            <a:avLst/>
          </a:prstGeom>
        </p:spPr>
        <p:txBody>
          <a:bodyPr/>
          <a:lstStyle>
            <a:lvl1pPr algn="l" rtl="0" eaLnBrk="1" fontAlgn="base" hangingPunct="1">
              <a:lnSpc>
                <a:spcPct val="100000"/>
              </a:lnSpc>
              <a:spcBef>
                <a:spcPct val="0"/>
              </a:spcBef>
              <a:spcAft>
                <a:spcPct val="0"/>
              </a:spcAft>
              <a:buNone/>
              <a:defRPr lang="en-US" sz="2400" b="1" baseline="0" dirty="0" smtClean="0">
                <a:solidFill>
                  <a:srgbClr val="00269E"/>
                </a:solidFill>
                <a:latin typeface="Arial" pitchFamily="34" charset="0"/>
                <a:ea typeface="+mj-ea"/>
                <a:cs typeface="Arial" pitchFamily="34" charset="0"/>
              </a:defRPr>
            </a:lvl1pPr>
          </a:lstStyle>
          <a:p>
            <a:pPr lvl="0"/>
            <a:r>
              <a:rPr lang="en-US" dirty="0" smtClean="0"/>
              <a:t>Insert subtitle here</a:t>
            </a:r>
          </a:p>
        </p:txBody>
      </p:sp>
    </p:spTree>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0"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8" y="6356350"/>
            <a:ext cx="1204912" cy="365125"/>
          </a:xfrm>
          <a:prstGeom prst="rect">
            <a:avLst/>
          </a:prstGeom>
        </p:spPr>
        <p:txBody>
          <a:bodyPr/>
          <a:lstStyle>
            <a:lvl1pPr>
              <a:defRPr/>
            </a:lvl1pPr>
          </a:lstStyle>
          <a:p>
            <a:pPr>
              <a:defRPr/>
            </a:pPr>
            <a:fld id="{37755137-DBAD-4141-B1FE-EBA0E054E8ED}" type="datetime4">
              <a:rPr lang="en-US"/>
              <a:pPr>
                <a:defRPr/>
              </a:pPr>
              <a:t>October 1, 2018</a:t>
            </a:fld>
            <a:endParaRPr lang="en-US" dirty="0"/>
          </a:p>
        </p:txBody>
      </p:sp>
      <p:sp>
        <p:nvSpPr>
          <p:cNvPr id="4" name="Footer Placeholder 4"/>
          <p:cNvSpPr>
            <a:spLocks noGrp="1"/>
          </p:cNvSpPr>
          <p:nvPr>
            <p:ph type="ftr" sz="quarter" idx="15"/>
          </p:nvPr>
        </p:nvSpPr>
        <p:spPr>
          <a:xfrm>
            <a:off x="2971800" y="6356350"/>
            <a:ext cx="5616575" cy="365125"/>
          </a:xfrm>
          <a:prstGeom prst="rect">
            <a:avLst/>
          </a:prstGeom>
        </p:spPr>
        <p:txBody>
          <a:bodyPr/>
          <a:lstStyle>
            <a:lvl1pPr>
              <a:defRPr/>
            </a:lvl1pPr>
          </a:lstStyle>
          <a:p>
            <a:pPr>
              <a:defRPr/>
            </a:pPr>
            <a:r>
              <a:rPr lang="en-US" dirty="0"/>
              <a:t>|  Leading the Nation in Transportation Excellence  |  www.mbta.com</a:t>
            </a:r>
          </a:p>
        </p:txBody>
      </p:sp>
      <p:sp>
        <p:nvSpPr>
          <p:cNvPr id="5" name="Slide Number Placeholder 5"/>
          <p:cNvSpPr>
            <a:spLocks noGrp="1"/>
          </p:cNvSpPr>
          <p:nvPr>
            <p:ph type="sldNum" sz="quarter" idx="16"/>
          </p:nvPr>
        </p:nvSpPr>
        <p:spPr>
          <a:xfrm>
            <a:off x="1401763" y="6356350"/>
            <a:ext cx="365125" cy="365125"/>
          </a:xfrm>
          <a:prstGeom prst="rect">
            <a:avLst/>
          </a:prstGeom>
        </p:spPr>
        <p:txBody>
          <a:bodyPr/>
          <a:lstStyle>
            <a:lvl1pPr>
              <a:defRPr/>
            </a:lvl1pPr>
          </a:lstStyle>
          <a:p>
            <a:pPr>
              <a:defRPr/>
            </a:pPr>
            <a:fld id="{DA62F94F-AB0A-4724-83C9-F502D41A0472}" type="slidenum">
              <a:rPr lang="en-US"/>
              <a:pPr>
                <a:defRPr/>
              </a:pPr>
              <a:t>‹#›</a:t>
            </a:fld>
            <a:endParaRPr lang="en-US" dirty="0"/>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65958847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0"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8" y="6356350"/>
            <a:ext cx="1204912" cy="365125"/>
          </a:xfrm>
          <a:prstGeom prst="rect">
            <a:avLst/>
          </a:prstGeom>
        </p:spPr>
        <p:txBody>
          <a:bodyPr/>
          <a:lstStyle>
            <a:lvl1pPr>
              <a:defRPr/>
            </a:lvl1pPr>
          </a:lstStyle>
          <a:p>
            <a:pPr>
              <a:defRPr/>
            </a:pPr>
            <a:fld id="{37755137-DBAD-4141-B1FE-EBA0E054E8ED}" type="datetime4">
              <a:rPr lang="en-US"/>
              <a:pPr>
                <a:defRPr/>
              </a:pPr>
              <a:t>October 1, 2018</a:t>
            </a:fld>
            <a:endParaRPr lang="en-US" dirty="0"/>
          </a:p>
        </p:txBody>
      </p:sp>
      <p:sp>
        <p:nvSpPr>
          <p:cNvPr id="4" name="Footer Placeholder 4"/>
          <p:cNvSpPr>
            <a:spLocks noGrp="1"/>
          </p:cNvSpPr>
          <p:nvPr>
            <p:ph type="ftr" sz="quarter" idx="15"/>
          </p:nvPr>
        </p:nvSpPr>
        <p:spPr>
          <a:xfrm>
            <a:off x="2971800" y="6356350"/>
            <a:ext cx="5616575" cy="365125"/>
          </a:xfrm>
          <a:prstGeom prst="rect">
            <a:avLst/>
          </a:prstGeom>
        </p:spPr>
        <p:txBody>
          <a:bodyPr/>
          <a:lstStyle>
            <a:lvl1pPr>
              <a:defRPr/>
            </a:lvl1pPr>
          </a:lstStyle>
          <a:p>
            <a:pPr>
              <a:defRPr/>
            </a:pPr>
            <a:r>
              <a:rPr lang="en-US" dirty="0"/>
              <a:t>|  Leading the Nation in Transportation Excellence  |  www.mbta.com</a:t>
            </a:r>
          </a:p>
        </p:txBody>
      </p:sp>
      <p:sp>
        <p:nvSpPr>
          <p:cNvPr id="5" name="Slide Number Placeholder 5"/>
          <p:cNvSpPr>
            <a:spLocks noGrp="1"/>
          </p:cNvSpPr>
          <p:nvPr>
            <p:ph type="sldNum" sz="quarter" idx="16"/>
          </p:nvPr>
        </p:nvSpPr>
        <p:spPr>
          <a:xfrm>
            <a:off x="1401763" y="6356350"/>
            <a:ext cx="365125" cy="365125"/>
          </a:xfrm>
          <a:prstGeom prst="rect">
            <a:avLst/>
          </a:prstGeom>
        </p:spPr>
        <p:txBody>
          <a:bodyPr/>
          <a:lstStyle>
            <a:lvl1pPr>
              <a:defRPr/>
            </a:lvl1pPr>
          </a:lstStyle>
          <a:p>
            <a:pPr>
              <a:defRPr/>
            </a:pPr>
            <a:fld id="{DA62F94F-AB0A-4724-83C9-F502D41A0472}" type="slidenum">
              <a:rPr lang="en-US"/>
              <a:pPr>
                <a:defRPr/>
              </a:pPr>
              <a:t>‹#›</a:t>
            </a:fld>
            <a:endParaRPr lang="en-US" dirty="0"/>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61592710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0"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8" y="6356350"/>
            <a:ext cx="1204912" cy="365125"/>
          </a:xfrm>
          <a:prstGeom prst="rect">
            <a:avLst/>
          </a:prstGeom>
        </p:spPr>
        <p:txBody>
          <a:bodyPr/>
          <a:lstStyle>
            <a:lvl1pPr>
              <a:defRPr/>
            </a:lvl1pPr>
          </a:lstStyle>
          <a:p>
            <a:pPr>
              <a:defRPr/>
            </a:pPr>
            <a:fld id="{37755137-DBAD-4141-B1FE-EBA0E054E8ED}" type="datetime4">
              <a:rPr lang="en-US"/>
              <a:pPr>
                <a:defRPr/>
              </a:pPr>
              <a:t>October 1, 2018</a:t>
            </a:fld>
            <a:endParaRPr lang="en-US" dirty="0"/>
          </a:p>
        </p:txBody>
      </p:sp>
      <p:sp>
        <p:nvSpPr>
          <p:cNvPr id="4" name="Footer Placeholder 4"/>
          <p:cNvSpPr>
            <a:spLocks noGrp="1"/>
          </p:cNvSpPr>
          <p:nvPr>
            <p:ph type="ftr" sz="quarter" idx="15"/>
          </p:nvPr>
        </p:nvSpPr>
        <p:spPr>
          <a:xfrm>
            <a:off x="2971800" y="6356350"/>
            <a:ext cx="5616575" cy="365125"/>
          </a:xfrm>
          <a:prstGeom prst="rect">
            <a:avLst/>
          </a:prstGeom>
        </p:spPr>
        <p:txBody>
          <a:bodyPr/>
          <a:lstStyle>
            <a:lvl1pPr>
              <a:defRPr/>
            </a:lvl1pPr>
          </a:lstStyle>
          <a:p>
            <a:pPr>
              <a:defRPr/>
            </a:pPr>
            <a:r>
              <a:rPr lang="en-US" dirty="0"/>
              <a:t>|  Leading the Nation in Transportation Excellence  |  www.mbta.com</a:t>
            </a:r>
          </a:p>
        </p:txBody>
      </p:sp>
      <p:sp>
        <p:nvSpPr>
          <p:cNvPr id="5" name="Slide Number Placeholder 5"/>
          <p:cNvSpPr>
            <a:spLocks noGrp="1"/>
          </p:cNvSpPr>
          <p:nvPr>
            <p:ph type="sldNum" sz="quarter" idx="16"/>
          </p:nvPr>
        </p:nvSpPr>
        <p:spPr>
          <a:xfrm>
            <a:off x="1401763" y="6356350"/>
            <a:ext cx="365125" cy="365125"/>
          </a:xfrm>
          <a:prstGeom prst="rect">
            <a:avLst/>
          </a:prstGeom>
        </p:spPr>
        <p:txBody>
          <a:bodyPr/>
          <a:lstStyle>
            <a:lvl1pPr>
              <a:defRPr/>
            </a:lvl1pPr>
          </a:lstStyle>
          <a:p>
            <a:pPr>
              <a:defRPr/>
            </a:pPr>
            <a:fld id="{DA62F94F-AB0A-4724-83C9-F502D41A0472}" type="slidenum">
              <a:rPr lang="en-US"/>
              <a:pPr>
                <a:defRPr/>
              </a:pPr>
              <a:t>‹#›</a:t>
            </a:fld>
            <a:endParaRPr lang="en-US" dirty="0"/>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47645122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0"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8" y="6356350"/>
            <a:ext cx="1204912" cy="365125"/>
          </a:xfrm>
          <a:prstGeom prst="rect">
            <a:avLst/>
          </a:prstGeom>
        </p:spPr>
        <p:txBody>
          <a:bodyPr/>
          <a:lstStyle>
            <a:lvl1pPr>
              <a:defRPr/>
            </a:lvl1pPr>
          </a:lstStyle>
          <a:p>
            <a:pPr>
              <a:defRPr/>
            </a:pPr>
            <a:fld id="{37755137-DBAD-4141-B1FE-EBA0E054E8ED}" type="datetime4">
              <a:rPr lang="en-US"/>
              <a:pPr>
                <a:defRPr/>
              </a:pPr>
              <a:t>October 1, 2018</a:t>
            </a:fld>
            <a:endParaRPr lang="en-US" dirty="0"/>
          </a:p>
        </p:txBody>
      </p:sp>
      <p:sp>
        <p:nvSpPr>
          <p:cNvPr id="4" name="Footer Placeholder 4"/>
          <p:cNvSpPr>
            <a:spLocks noGrp="1"/>
          </p:cNvSpPr>
          <p:nvPr>
            <p:ph type="ftr" sz="quarter" idx="15"/>
          </p:nvPr>
        </p:nvSpPr>
        <p:spPr>
          <a:xfrm>
            <a:off x="2971800" y="6356350"/>
            <a:ext cx="5616575" cy="365125"/>
          </a:xfrm>
          <a:prstGeom prst="rect">
            <a:avLst/>
          </a:prstGeom>
        </p:spPr>
        <p:txBody>
          <a:bodyPr/>
          <a:lstStyle>
            <a:lvl1pPr>
              <a:defRPr/>
            </a:lvl1pPr>
          </a:lstStyle>
          <a:p>
            <a:pPr>
              <a:defRPr/>
            </a:pPr>
            <a:r>
              <a:rPr lang="en-US" dirty="0"/>
              <a:t>|  Leading the Nation in Transportation Excellence  |  www.mbta.com</a:t>
            </a:r>
          </a:p>
        </p:txBody>
      </p:sp>
      <p:sp>
        <p:nvSpPr>
          <p:cNvPr id="5" name="Slide Number Placeholder 5"/>
          <p:cNvSpPr>
            <a:spLocks noGrp="1"/>
          </p:cNvSpPr>
          <p:nvPr>
            <p:ph type="sldNum" sz="quarter" idx="16"/>
          </p:nvPr>
        </p:nvSpPr>
        <p:spPr>
          <a:xfrm>
            <a:off x="1401763" y="6356350"/>
            <a:ext cx="365125" cy="365125"/>
          </a:xfrm>
          <a:prstGeom prst="rect">
            <a:avLst/>
          </a:prstGeom>
        </p:spPr>
        <p:txBody>
          <a:bodyPr/>
          <a:lstStyle>
            <a:lvl1pPr>
              <a:defRPr/>
            </a:lvl1pPr>
          </a:lstStyle>
          <a:p>
            <a:pPr>
              <a:defRPr/>
            </a:pPr>
            <a:fld id="{DA62F94F-AB0A-4724-83C9-F502D41A0472}" type="slidenum">
              <a:rPr lang="en-US"/>
              <a:pPr>
                <a:defRPr/>
              </a:pPr>
              <a:t>‹#›</a:t>
            </a:fld>
            <a:endParaRPr lang="en-US" dirty="0"/>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16079948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0"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8" y="6356350"/>
            <a:ext cx="1204912" cy="365125"/>
          </a:xfrm>
          <a:prstGeom prst="rect">
            <a:avLst/>
          </a:prstGeom>
        </p:spPr>
        <p:txBody>
          <a:bodyPr/>
          <a:lstStyle>
            <a:lvl1pPr>
              <a:defRPr/>
            </a:lvl1pPr>
          </a:lstStyle>
          <a:p>
            <a:pPr>
              <a:defRPr/>
            </a:pPr>
            <a:fld id="{37755137-DBAD-4141-B1FE-EBA0E054E8ED}" type="datetime4">
              <a:rPr lang="en-US"/>
              <a:pPr>
                <a:defRPr/>
              </a:pPr>
              <a:t>October 1, 2018</a:t>
            </a:fld>
            <a:endParaRPr lang="en-US" dirty="0"/>
          </a:p>
        </p:txBody>
      </p:sp>
      <p:sp>
        <p:nvSpPr>
          <p:cNvPr id="4" name="Footer Placeholder 4"/>
          <p:cNvSpPr>
            <a:spLocks noGrp="1"/>
          </p:cNvSpPr>
          <p:nvPr>
            <p:ph type="ftr" sz="quarter" idx="15"/>
          </p:nvPr>
        </p:nvSpPr>
        <p:spPr>
          <a:xfrm>
            <a:off x="2971800" y="6356350"/>
            <a:ext cx="5616575" cy="365125"/>
          </a:xfrm>
          <a:prstGeom prst="rect">
            <a:avLst/>
          </a:prstGeom>
        </p:spPr>
        <p:txBody>
          <a:bodyPr/>
          <a:lstStyle>
            <a:lvl1pPr>
              <a:defRPr/>
            </a:lvl1pPr>
          </a:lstStyle>
          <a:p>
            <a:pPr>
              <a:defRPr/>
            </a:pPr>
            <a:r>
              <a:rPr lang="en-US" dirty="0"/>
              <a:t>|  Leading the Nation in Transportation Excellence  |  www.mbta.com</a:t>
            </a:r>
          </a:p>
        </p:txBody>
      </p:sp>
      <p:sp>
        <p:nvSpPr>
          <p:cNvPr id="5" name="Slide Number Placeholder 5"/>
          <p:cNvSpPr>
            <a:spLocks noGrp="1"/>
          </p:cNvSpPr>
          <p:nvPr>
            <p:ph type="sldNum" sz="quarter" idx="16"/>
          </p:nvPr>
        </p:nvSpPr>
        <p:spPr>
          <a:xfrm>
            <a:off x="1401763" y="6356350"/>
            <a:ext cx="365125" cy="365125"/>
          </a:xfrm>
          <a:prstGeom prst="rect">
            <a:avLst/>
          </a:prstGeom>
        </p:spPr>
        <p:txBody>
          <a:bodyPr/>
          <a:lstStyle>
            <a:lvl1pPr>
              <a:defRPr/>
            </a:lvl1pPr>
          </a:lstStyle>
          <a:p>
            <a:pPr>
              <a:defRPr/>
            </a:pPr>
            <a:fld id="{DA62F94F-AB0A-4724-83C9-F502D41A0472}" type="slidenum">
              <a:rPr lang="en-US"/>
              <a:pPr>
                <a:defRPr/>
              </a:pPr>
              <a:t>‹#›</a:t>
            </a:fld>
            <a:endParaRPr lang="en-US" dirty="0"/>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28750493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0"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8" y="6356350"/>
            <a:ext cx="1204912" cy="365125"/>
          </a:xfrm>
          <a:prstGeom prst="rect">
            <a:avLst/>
          </a:prstGeom>
        </p:spPr>
        <p:txBody>
          <a:bodyPr/>
          <a:lstStyle>
            <a:lvl1pPr>
              <a:defRPr/>
            </a:lvl1pPr>
          </a:lstStyle>
          <a:p>
            <a:pPr>
              <a:defRPr/>
            </a:pPr>
            <a:fld id="{37755137-DBAD-4141-B1FE-EBA0E054E8ED}" type="datetime4">
              <a:rPr lang="en-US"/>
              <a:pPr>
                <a:defRPr/>
              </a:pPr>
              <a:t>October 1, 2018</a:t>
            </a:fld>
            <a:endParaRPr lang="en-US" dirty="0"/>
          </a:p>
        </p:txBody>
      </p:sp>
      <p:sp>
        <p:nvSpPr>
          <p:cNvPr id="4" name="Footer Placeholder 4"/>
          <p:cNvSpPr>
            <a:spLocks noGrp="1"/>
          </p:cNvSpPr>
          <p:nvPr>
            <p:ph type="ftr" sz="quarter" idx="15"/>
          </p:nvPr>
        </p:nvSpPr>
        <p:spPr>
          <a:xfrm>
            <a:off x="2971800" y="6356350"/>
            <a:ext cx="5616575" cy="365125"/>
          </a:xfrm>
          <a:prstGeom prst="rect">
            <a:avLst/>
          </a:prstGeom>
        </p:spPr>
        <p:txBody>
          <a:bodyPr/>
          <a:lstStyle>
            <a:lvl1pPr>
              <a:defRPr/>
            </a:lvl1pPr>
          </a:lstStyle>
          <a:p>
            <a:pPr>
              <a:defRPr/>
            </a:pPr>
            <a:r>
              <a:rPr lang="en-US" dirty="0"/>
              <a:t>|  Leading the Nation in Transportation Excellence  |  www.mbta.com</a:t>
            </a:r>
          </a:p>
        </p:txBody>
      </p:sp>
      <p:sp>
        <p:nvSpPr>
          <p:cNvPr id="5" name="Slide Number Placeholder 5"/>
          <p:cNvSpPr>
            <a:spLocks noGrp="1"/>
          </p:cNvSpPr>
          <p:nvPr>
            <p:ph type="sldNum" sz="quarter" idx="16"/>
          </p:nvPr>
        </p:nvSpPr>
        <p:spPr>
          <a:xfrm>
            <a:off x="1401763" y="6356350"/>
            <a:ext cx="365125" cy="365125"/>
          </a:xfrm>
          <a:prstGeom prst="rect">
            <a:avLst/>
          </a:prstGeom>
        </p:spPr>
        <p:txBody>
          <a:bodyPr/>
          <a:lstStyle>
            <a:lvl1pPr>
              <a:defRPr/>
            </a:lvl1pPr>
          </a:lstStyle>
          <a:p>
            <a:pPr>
              <a:defRPr/>
            </a:pPr>
            <a:fld id="{DA62F94F-AB0A-4724-83C9-F502D41A0472}" type="slidenum">
              <a:rPr lang="en-US"/>
              <a:pPr>
                <a:defRPr/>
              </a:pPr>
              <a:t>‹#›</a:t>
            </a:fld>
            <a:endParaRPr lang="en-US" dirty="0"/>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90248789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0"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8" y="6356350"/>
            <a:ext cx="1204912" cy="365125"/>
          </a:xfrm>
          <a:prstGeom prst="rect">
            <a:avLst/>
          </a:prstGeom>
        </p:spPr>
        <p:txBody>
          <a:bodyPr/>
          <a:lstStyle>
            <a:lvl1pPr>
              <a:defRPr/>
            </a:lvl1pPr>
          </a:lstStyle>
          <a:p>
            <a:pPr>
              <a:defRPr/>
            </a:pPr>
            <a:fld id="{37755137-DBAD-4141-B1FE-EBA0E054E8ED}" type="datetime4">
              <a:rPr lang="en-US"/>
              <a:pPr>
                <a:defRPr/>
              </a:pPr>
              <a:t>October 1, 2018</a:t>
            </a:fld>
            <a:endParaRPr lang="en-US" dirty="0"/>
          </a:p>
        </p:txBody>
      </p:sp>
      <p:sp>
        <p:nvSpPr>
          <p:cNvPr id="4" name="Footer Placeholder 4"/>
          <p:cNvSpPr>
            <a:spLocks noGrp="1"/>
          </p:cNvSpPr>
          <p:nvPr>
            <p:ph type="ftr" sz="quarter" idx="15"/>
          </p:nvPr>
        </p:nvSpPr>
        <p:spPr>
          <a:xfrm>
            <a:off x="2971800" y="6356350"/>
            <a:ext cx="5616575" cy="365125"/>
          </a:xfrm>
          <a:prstGeom prst="rect">
            <a:avLst/>
          </a:prstGeom>
        </p:spPr>
        <p:txBody>
          <a:bodyPr/>
          <a:lstStyle>
            <a:lvl1pPr>
              <a:defRPr/>
            </a:lvl1pPr>
          </a:lstStyle>
          <a:p>
            <a:pPr>
              <a:defRPr/>
            </a:pPr>
            <a:r>
              <a:rPr lang="en-US" dirty="0"/>
              <a:t>|  Leading the Nation in Transportation Excellence  |  www.mbta.com</a:t>
            </a:r>
          </a:p>
        </p:txBody>
      </p:sp>
      <p:sp>
        <p:nvSpPr>
          <p:cNvPr id="5" name="Slide Number Placeholder 5"/>
          <p:cNvSpPr>
            <a:spLocks noGrp="1"/>
          </p:cNvSpPr>
          <p:nvPr>
            <p:ph type="sldNum" sz="quarter" idx="16"/>
          </p:nvPr>
        </p:nvSpPr>
        <p:spPr>
          <a:xfrm>
            <a:off x="1401763" y="6356350"/>
            <a:ext cx="365125" cy="365125"/>
          </a:xfrm>
          <a:prstGeom prst="rect">
            <a:avLst/>
          </a:prstGeom>
        </p:spPr>
        <p:txBody>
          <a:bodyPr/>
          <a:lstStyle>
            <a:lvl1pPr>
              <a:defRPr/>
            </a:lvl1pPr>
          </a:lstStyle>
          <a:p>
            <a:pPr>
              <a:defRPr/>
            </a:pPr>
            <a:fld id="{DA62F94F-AB0A-4724-83C9-F502D41A0472}" type="slidenum">
              <a:rPr lang="en-US"/>
              <a:pPr>
                <a:defRPr/>
              </a:pPr>
              <a:t>‹#›</a:t>
            </a:fld>
            <a:endParaRPr lang="en-US" dirty="0"/>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52292295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0"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8" y="6356350"/>
            <a:ext cx="1204912" cy="365125"/>
          </a:xfrm>
          <a:prstGeom prst="rect">
            <a:avLst/>
          </a:prstGeom>
        </p:spPr>
        <p:txBody>
          <a:bodyPr/>
          <a:lstStyle>
            <a:lvl1pPr>
              <a:defRPr/>
            </a:lvl1pPr>
          </a:lstStyle>
          <a:p>
            <a:pPr>
              <a:defRPr/>
            </a:pPr>
            <a:fld id="{37755137-DBAD-4141-B1FE-EBA0E054E8ED}" type="datetime4">
              <a:rPr lang="en-US"/>
              <a:pPr>
                <a:defRPr/>
              </a:pPr>
              <a:t>October 1, 2018</a:t>
            </a:fld>
            <a:endParaRPr lang="en-US" dirty="0"/>
          </a:p>
        </p:txBody>
      </p:sp>
      <p:sp>
        <p:nvSpPr>
          <p:cNvPr id="4" name="Footer Placeholder 4"/>
          <p:cNvSpPr>
            <a:spLocks noGrp="1"/>
          </p:cNvSpPr>
          <p:nvPr>
            <p:ph type="ftr" sz="quarter" idx="15"/>
          </p:nvPr>
        </p:nvSpPr>
        <p:spPr>
          <a:xfrm>
            <a:off x="2971800" y="6356350"/>
            <a:ext cx="5616575" cy="365125"/>
          </a:xfrm>
          <a:prstGeom prst="rect">
            <a:avLst/>
          </a:prstGeom>
        </p:spPr>
        <p:txBody>
          <a:bodyPr/>
          <a:lstStyle>
            <a:lvl1pPr>
              <a:defRPr/>
            </a:lvl1pPr>
          </a:lstStyle>
          <a:p>
            <a:pPr>
              <a:defRPr/>
            </a:pPr>
            <a:r>
              <a:rPr lang="en-US" dirty="0"/>
              <a:t>|  Leading the Nation in Transportation Excellence  |  www.mbta.com</a:t>
            </a:r>
          </a:p>
        </p:txBody>
      </p:sp>
      <p:sp>
        <p:nvSpPr>
          <p:cNvPr id="5" name="Slide Number Placeholder 5"/>
          <p:cNvSpPr>
            <a:spLocks noGrp="1"/>
          </p:cNvSpPr>
          <p:nvPr>
            <p:ph type="sldNum" sz="quarter" idx="16"/>
          </p:nvPr>
        </p:nvSpPr>
        <p:spPr>
          <a:xfrm>
            <a:off x="1401763" y="6356350"/>
            <a:ext cx="365125" cy="365125"/>
          </a:xfrm>
          <a:prstGeom prst="rect">
            <a:avLst/>
          </a:prstGeom>
        </p:spPr>
        <p:txBody>
          <a:bodyPr/>
          <a:lstStyle>
            <a:lvl1pPr>
              <a:defRPr/>
            </a:lvl1pPr>
          </a:lstStyle>
          <a:p>
            <a:pPr>
              <a:defRPr/>
            </a:pPr>
            <a:fld id="{DA62F94F-AB0A-4724-83C9-F502D41A0472}" type="slidenum">
              <a:rPr lang="en-US"/>
              <a:pPr>
                <a:defRPr/>
              </a:pPr>
              <a:t>‹#›</a:t>
            </a:fld>
            <a:endParaRPr lang="en-US" dirty="0"/>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17333246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0"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8" y="6356350"/>
            <a:ext cx="1204912" cy="365125"/>
          </a:xfrm>
          <a:prstGeom prst="rect">
            <a:avLst/>
          </a:prstGeom>
        </p:spPr>
        <p:txBody>
          <a:bodyPr/>
          <a:lstStyle>
            <a:lvl1pPr>
              <a:defRPr/>
            </a:lvl1pPr>
          </a:lstStyle>
          <a:p>
            <a:pPr>
              <a:defRPr/>
            </a:pPr>
            <a:fld id="{37755137-DBAD-4141-B1FE-EBA0E054E8ED}" type="datetime4">
              <a:rPr lang="en-US"/>
              <a:pPr>
                <a:defRPr/>
              </a:pPr>
              <a:t>October 1, 2018</a:t>
            </a:fld>
            <a:endParaRPr lang="en-US" dirty="0"/>
          </a:p>
        </p:txBody>
      </p:sp>
      <p:sp>
        <p:nvSpPr>
          <p:cNvPr id="4" name="Footer Placeholder 4"/>
          <p:cNvSpPr>
            <a:spLocks noGrp="1"/>
          </p:cNvSpPr>
          <p:nvPr>
            <p:ph type="ftr" sz="quarter" idx="15"/>
          </p:nvPr>
        </p:nvSpPr>
        <p:spPr>
          <a:xfrm>
            <a:off x="2971800" y="6356350"/>
            <a:ext cx="5616575" cy="365125"/>
          </a:xfrm>
          <a:prstGeom prst="rect">
            <a:avLst/>
          </a:prstGeom>
        </p:spPr>
        <p:txBody>
          <a:bodyPr/>
          <a:lstStyle>
            <a:lvl1pPr>
              <a:defRPr/>
            </a:lvl1pPr>
          </a:lstStyle>
          <a:p>
            <a:pPr>
              <a:defRPr/>
            </a:pPr>
            <a:r>
              <a:rPr lang="en-US" dirty="0"/>
              <a:t>|  Leading the Nation in Transportation Excellence  |  www.mbta.com</a:t>
            </a:r>
          </a:p>
        </p:txBody>
      </p:sp>
      <p:sp>
        <p:nvSpPr>
          <p:cNvPr id="5" name="Slide Number Placeholder 5"/>
          <p:cNvSpPr>
            <a:spLocks noGrp="1"/>
          </p:cNvSpPr>
          <p:nvPr>
            <p:ph type="sldNum" sz="quarter" idx="16"/>
          </p:nvPr>
        </p:nvSpPr>
        <p:spPr>
          <a:xfrm>
            <a:off x="1401763" y="6356350"/>
            <a:ext cx="365125" cy="365125"/>
          </a:xfrm>
          <a:prstGeom prst="rect">
            <a:avLst/>
          </a:prstGeom>
        </p:spPr>
        <p:txBody>
          <a:bodyPr/>
          <a:lstStyle>
            <a:lvl1pPr>
              <a:defRPr/>
            </a:lvl1pPr>
          </a:lstStyle>
          <a:p>
            <a:pPr>
              <a:defRPr/>
            </a:pPr>
            <a:fld id="{DA62F94F-AB0A-4724-83C9-F502D41A0472}" type="slidenum">
              <a:rPr lang="en-US"/>
              <a:pPr>
                <a:defRPr/>
              </a:pPr>
              <a:t>‹#›</a:t>
            </a:fld>
            <a:endParaRPr lang="en-US" dirty="0"/>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5100687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0"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8" y="6356350"/>
            <a:ext cx="1204912" cy="365125"/>
          </a:xfrm>
          <a:prstGeom prst="rect">
            <a:avLst/>
          </a:prstGeom>
        </p:spPr>
        <p:txBody>
          <a:bodyPr/>
          <a:lstStyle>
            <a:lvl1pPr>
              <a:defRPr/>
            </a:lvl1pPr>
          </a:lstStyle>
          <a:p>
            <a:pPr>
              <a:defRPr/>
            </a:pPr>
            <a:fld id="{37755137-DBAD-4141-B1FE-EBA0E054E8ED}" type="datetime4">
              <a:rPr lang="en-US"/>
              <a:pPr>
                <a:defRPr/>
              </a:pPr>
              <a:t>October 1, 2018</a:t>
            </a:fld>
            <a:endParaRPr lang="en-US" dirty="0"/>
          </a:p>
        </p:txBody>
      </p:sp>
      <p:sp>
        <p:nvSpPr>
          <p:cNvPr id="4" name="Footer Placeholder 4"/>
          <p:cNvSpPr>
            <a:spLocks noGrp="1"/>
          </p:cNvSpPr>
          <p:nvPr>
            <p:ph type="ftr" sz="quarter" idx="15"/>
          </p:nvPr>
        </p:nvSpPr>
        <p:spPr>
          <a:xfrm>
            <a:off x="2971800" y="6356350"/>
            <a:ext cx="5616575" cy="365125"/>
          </a:xfrm>
          <a:prstGeom prst="rect">
            <a:avLst/>
          </a:prstGeom>
        </p:spPr>
        <p:txBody>
          <a:bodyPr/>
          <a:lstStyle>
            <a:lvl1pPr>
              <a:defRPr/>
            </a:lvl1pPr>
          </a:lstStyle>
          <a:p>
            <a:pPr>
              <a:defRPr/>
            </a:pPr>
            <a:r>
              <a:rPr lang="en-US" dirty="0"/>
              <a:t>|  Leading the Nation in Transportation Excellence  |  www.mbta.com</a:t>
            </a:r>
          </a:p>
        </p:txBody>
      </p:sp>
      <p:sp>
        <p:nvSpPr>
          <p:cNvPr id="5" name="Slide Number Placeholder 5"/>
          <p:cNvSpPr>
            <a:spLocks noGrp="1"/>
          </p:cNvSpPr>
          <p:nvPr>
            <p:ph type="sldNum" sz="quarter" idx="16"/>
          </p:nvPr>
        </p:nvSpPr>
        <p:spPr>
          <a:xfrm>
            <a:off x="1401763" y="6356350"/>
            <a:ext cx="365125" cy="365125"/>
          </a:xfrm>
          <a:prstGeom prst="rect">
            <a:avLst/>
          </a:prstGeom>
        </p:spPr>
        <p:txBody>
          <a:bodyPr/>
          <a:lstStyle>
            <a:lvl1pPr>
              <a:defRPr/>
            </a:lvl1pPr>
          </a:lstStyle>
          <a:p>
            <a:pPr>
              <a:defRPr/>
            </a:pPr>
            <a:fld id="{DA62F94F-AB0A-4724-83C9-F502D41A0472}" type="slidenum">
              <a:rPr lang="en-US"/>
              <a:pPr>
                <a:defRPr/>
              </a:pPr>
              <a:t>‹#›</a:t>
            </a:fld>
            <a:endParaRPr lang="en-US" dirty="0"/>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58535089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p:cNvSpPr/>
          <p:nvPr/>
        </p:nvSpPr>
        <p:spPr>
          <a:xfrm>
            <a:off x="396875" y="1463675"/>
            <a:ext cx="8434388"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3" name="Rectangle 10"/>
          <p:cNvSpPr/>
          <p:nvPr userDrawn="1"/>
        </p:nvSpPr>
        <p:spPr>
          <a:xfrm>
            <a:off x="327025" y="625475"/>
            <a:ext cx="7673975"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7"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smtClean="0"/>
              <a:t>Click to edit Master title style</a:t>
            </a:r>
            <a:endParaRPr lang="en-US" dirty="0"/>
          </a:p>
        </p:txBody>
      </p:sp>
      <p:sp>
        <p:nvSpPr>
          <p:cNvPr id="8" name="Text Placeholder 12"/>
          <p:cNvSpPr>
            <a:spLocks noGrp="1"/>
          </p:cNvSpPr>
          <p:nvPr>
            <p:ph type="body" sz="quarter" idx="16" hasCustomPrompt="1"/>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dirty="0" smtClean="0"/>
              <a:t>Red Line Customer Capacity Update</a:t>
            </a:r>
          </a:p>
        </p:txBody>
      </p:sp>
      <p:cxnSp>
        <p:nvCxnSpPr>
          <p:cNvPr id="9" name="Straight Connector 8"/>
          <p:cNvCxnSpPr/>
          <p:nvPr userDrawn="1"/>
        </p:nvCxnSpPr>
        <p:spPr>
          <a:xfrm>
            <a:off x="447675" y="720725"/>
            <a:ext cx="7499350"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5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0"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8" y="6356350"/>
            <a:ext cx="1204912" cy="365125"/>
          </a:xfrm>
          <a:prstGeom prst="rect">
            <a:avLst/>
          </a:prstGeom>
        </p:spPr>
        <p:txBody>
          <a:bodyPr/>
          <a:lstStyle>
            <a:lvl1pPr>
              <a:defRPr/>
            </a:lvl1pPr>
          </a:lstStyle>
          <a:p>
            <a:pPr>
              <a:defRPr/>
            </a:pPr>
            <a:fld id="{37755137-DBAD-4141-B1FE-EBA0E054E8ED}" type="datetime4">
              <a:rPr lang="en-US"/>
              <a:pPr>
                <a:defRPr/>
              </a:pPr>
              <a:t>October 1, 2018</a:t>
            </a:fld>
            <a:endParaRPr lang="en-US" dirty="0"/>
          </a:p>
        </p:txBody>
      </p:sp>
      <p:sp>
        <p:nvSpPr>
          <p:cNvPr id="4" name="Footer Placeholder 4"/>
          <p:cNvSpPr>
            <a:spLocks noGrp="1"/>
          </p:cNvSpPr>
          <p:nvPr>
            <p:ph type="ftr" sz="quarter" idx="15"/>
          </p:nvPr>
        </p:nvSpPr>
        <p:spPr>
          <a:xfrm>
            <a:off x="2971800" y="6356350"/>
            <a:ext cx="5616575" cy="365125"/>
          </a:xfrm>
          <a:prstGeom prst="rect">
            <a:avLst/>
          </a:prstGeom>
        </p:spPr>
        <p:txBody>
          <a:bodyPr/>
          <a:lstStyle>
            <a:lvl1pPr>
              <a:defRPr/>
            </a:lvl1pPr>
          </a:lstStyle>
          <a:p>
            <a:pPr>
              <a:defRPr/>
            </a:pPr>
            <a:r>
              <a:rPr lang="en-US" dirty="0"/>
              <a:t>|  Leading the Nation in Transportation Excellence  |  www.mbta.com</a:t>
            </a:r>
          </a:p>
        </p:txBody>
      </p:sp>
      <p:sp>
        <p:nvSpPr>
          <p:cNvPr id="5" name="Slide Number Placeholder 5"/>
          <p:cNvSpPr>
            <a:spLocks noGrp="1"/>
          </p:cNvSpPr>
          <p:nvPr>
            <p:ph type="sldNum" sz="quarter" idx="16"/>
          </p:nvPr>
        </p:nvSpPr>
        <p:spPr>
          <a:xfrm>
            <a:off x="1401763" y="6356350"/>
            <a:ext cx="365125" cy="365125"/>
          </a:xfrm>
          <a:prstGeom prst="rect">
            <a:avLst/>
          </a:prstGeom>
        </p:spPr>
        <p:txBody>
          <a:bodyPr/>
          <a:lstStyle>
            <a:lvl1pPr>
              <a:defRPr/>
            </a:lvl1pPr>
          </a:lstStyle>
          <a:p>
            <a:pPr>
              <a:defRPr/>
            </a:pPr>
            <a:fld id="{DA62F94F-AB0A-4724-83C9-F502D41A0472}" type="slidenum">
              <a:rPr lang="en-US"/>
              <a:pPr>
                <a:defRPr/>
              </a:pPr>
              <a:t>‹#›</a:t>
            </a:fld>
            <a:endParaRPr lang="en-US" dirty="0"/>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267471822"/>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0"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8" y="6356350"/>
            <a:ext cx="1204912" cy="365125"/>
          </a:xfrm>
          <a:prstGeom prst="rect">
            <a:avLst/>
          </a:prstGeom>
        </p:spPr>
        <p:txBody>
          <a:bodyPr/>
          <a:lstStyle>
            <a:lvl1pPr>
              <a:defRPr/>
            </a:lvl1pPr>
          </a:lstStyle>
          <a:p>
            <a:pPr>
              <a:defRPr/>
            </a:pPr>
            <a:fld id="{37755137-DBAD-4141-B1FE-EBA0E054E8ED}" type="datetime4">
              <a:rPr lang="en-US"/>
              <a:pPr>
                <a:defRPr/>
              </a:pPr>
              <a:t>October 1, 2018</a:t>
            </a:fld>
            <a:endParaRPr lang="en-US" dirty="0"/>
          </a:p>
        </p:txBody>
      </p:sp>
      <p:sp>
        <p:nvSpPr>
          <p:cNvPr id="4" name="Footer Placeholder 4"/>
          <p:cNvSpPr>
            <a:spLocks noGrp="1"/>
          </p:cNvSpPr>
          <p:nvPr>
            <p:ph type="ftr" sz="quarter" idx="15"/>
          </p:nvPr>
        </p:nvSpPr>
        <p:spPr>
          <a:xfrm>
            <a:off x="2971800" y="6356350"/>
            <a:ext cx="5616575" cy="365125"/>
          </a:xfrm>
          <a:prstGeom prst="rect">
            <a:avLst/>
          </a:prstGeom>
        </p:spPr>
        <p:txBody>
          <a:bodyPr/>
          <a:lstStyle>
            <a:lvl1pPr>
              <a:defRPr/>
            </a:lvl1pPr>
          </a:lstStyle>
          <a:p>
            <a:pPr>
              <a:defRPr/>
            </a:pPr>
            <a:r>
              <a:rPr lang="en-US" dirty="0"/>
              <a:t>|  Leading the Nation in Transportation Excellence  |  www.mbta.com</a:t>
            </a:r>
          </a:p>
        </p:txBody>
      </p:sp>
      <p:sp>
        <p:nvSpPr>
          <p:cNvPr id="5" name="Slide Number Placeholder 5"/>
          <p:cNvSpPr>
            <a:spLocks noGrp="1"/>
          </p:cNvSpPr>
          <p:nvPr>
            <p:ph type="sldNum" sz="quarter" idx="16"/>
          </p:nvPr>
        </p:nvSpPr>
        <p:spPr>
          <a:xfrm>
            <a:off x="1401763" y="6356350"/>
            <a:ext cx="365125" cy="365125"/>
          </a:xfrm>
          <a:prstGeom prst="rect">
            <a:avLst/>
          </a:prstGeom>
        </p:spPr>
        <p:txBody>
          <a:bodyPr/>
          <a:lstStyle>
            <a:lvl1pPr>
              <a:defRPr/>
            </a:lvl1pPr>
          </a:lstStyle>
          <a:p>
            <a:pPr>
              <a:defRPr/>
            </a:pPr>
            <a:fld id="{DA62F94F-AB0A-4724-83C9-F502D41A0472}" type="slidenum">
              <a:rPr lang="en-US"/>
              <a:pPr>
                <a:defRPr/>
              </a:pPr>
              <a:t>‹#›</a:t>
            </a:fld>
            <a:endParaRPr lang="en-US" dirty="0"/>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17165212"/>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7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0"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8" y="6356350"/>
            <a:ext cx="1204912" cy="365125"/>
          </a:xfrm>
          <a:prstGeom prst="rect">
            <a:avLst/>
          </a:prstGeom>
        </p:spPr>
        <p:txBody>
          <a:bodyPr/>
          <a:lstStyle>
            <a:lvl1pPr>
              <a:defRPr/>
            </a:lvl1pPr>
          </a:lstStyle>
          <a:p>
            <a:pPr>
              <a:defRPr/>
            </a:pPr>
            <a:fld id="{37755137-DBAD-4141-B1FE-EBA0E054E8ED}" type="datetime4">
              <a:rPr lang="en-US"/>
              <a:pPr>
                <a:defRPr/>
              </a:pPr>
              <a:t>October 1, 2018</a:t>
            </a:fld>
            <a:endParaRPr lang="en-US" dirty="0"/>
          </a:p>
        </p:txBody>
      </p:sp>
      <p:sp>
        <p:nvSpPr>
          <p:cNvPr id="4" name="Footer Placeholder 4"/>
          <p:cNvSpPr>
            <a:spLocks noGrp="1"/>
          </p:cNvSpPr>
          <p:nvPr>
            <p:ph type="ftr" sz="quarter" idx="15"/>
          </p:nvPr>
        </p:nvSpPr>
        <p:spPr>
          <a:xfrm>
            <a:off x="2971800" y="6356350"/>
            <a:ext cx="5616575" cy="365125"/>
          </a:xfrm>
          <a:prstGeom prst="rect">
            <a:avLst/>
          </a:prstGeom>
        </p:spPr>
        <p:txBody>
          <a:bodyPr/>
          <a:lstStyle>
            <a:lvl1pPr>
              <a:defRPr/>
            </a:lvl1pPr>
          </a:lstStyle>
          <a:p>
            <a:pPr>
              <a:defRPr/>
            </a:pPr>
            <a:r>
              <a:rPr lang="en-US" dirty="0"/>
              <a:t>|  Leading the Nation in Transportation Excellence  |  www.mbta.com</a:t>
            </a:r>
          </a:p>
        </p:txBody>
      </p:sp>
      <p:sp>
        <p:nvSpPr>
          <p:cNvPr id="5" name="Slide Number Placeholder 5"/>
          <p:cNvSpPr>
            <a:spLocks noGrp="1"/>
          </p:cNvSpPr>
          <p:nvPr>
            <p:ph type="sldNum" sz="quarter" idx="16"/>
          </p:nvPr>
        </p:nvSpPr>
        <p:spPr>
          <a:xfrm>
            <a:off x="1401763" y="6356350"/>
            <a:ext cx="365125" cy="365125"/>
          </a:xfrm>
          <a:prstGeom prst="rect">
            <a:avLst/>
          </a:prstGeom>
        </p:spPr>
        <p:txBody>
          <a:bodyPr/>
          <a:lstStyle>
            <a:lvl1pPr>
              <a:defRPr/>
            </a:lvl1pPr>
          </a:lstStyle>
          <a:p>
            <a:pPr>
              <a:defRPr/>
            </a:pPr>
            <a:fld id="{DA62F94F-AB0A-4724-83C9-F502D41A0472}" type="slidenum">
              <a:rPr lang="en-US"/>
              <a:pPr>
                <a:defRPr/>
              </a:pPr>
              <a:t>‹#›</a:t>
            </a:fld>
            <a:endParaRPr lang="en-US" dirty="0"/>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888860601"/>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0"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8" y="6356350"/>
            <a:ext cx="1204912" cy="365125"/>
          </a:xfrm>
          <a:prstGeom prst="rect">
            <a:avLst/>
          </a:prstGeom>
        </p:spPr>
        <p:txBody>
          <a:bodyPr/>
          <a:lstStyle>
            <a:lvl1pPr>
              <a:defRPr/>
            </a:lvl1pPr>
          </a:lstStyle>
          <a:p>
            <a:pPr>
              <a:defRPr/>
            </a:pPr>
            <a:fld id="{37755137-DBAD-4141-B1FE-EBA0E054E8ED}" type="datetime4">
              <a:rPr lang="en-US"/>
              <a:pPr>
                <a:defRPr/>
              </a:pPr>
              <a:t>October 1, 2018</a:t>
            </a:fld>
            <a:endParaRPr lang="en-US" dirty="0"/>
          </a:p>
        </p:txBody>
      </p:sp>
      <p:sp>
        <p:nvSpPr>
          <p:cNvPr id="4" name="Footer Placeholder 4"/>
          <p:cNvSpPr>
            <a:spLocks noGrp="1"/>
          </p:cNvSpPr>
          <p:nvPr>
            <p:ph type="ftr" sz="quarter" idx="15"/>
          </p:nvPr>
        </p:nvSpPr>
        <p:spPr>
          <a:xfrm>
            <a:off x="2971800" y="6356350"/>
            <a:ext cx="5616575" cy="365125"/>
          </a:xfrm>
          <a:prstGeom prst="rect">
            <a:avLst/>
          </a:prstGeom>
        </p:spPr>
        <p:txBody>
          <a:bodyPr/>
          <a:lstStyle>
            <a:lvl1pPr>
              <a:defRPr/>
            </a:lvl1pPr>
          </a:lstStyle>
          <a:p>
            <a:pPr>
              <a:defRPr/>
            </a:pPr>
            <a:r>
              <a:rPr lang="en-US" dirty="0"/>
              <a:t>|  Leading the Nation in Transportation Excellence  |  www.mbta.com</a:t>
            </a:r>
          </a:p>
        </p:txBody>
      </p:sp>
      <p:sp>
        <p:nvSpPr>
          <p:cNvPr id="5" name="Slide Number Placeholder 5"/>
          <p:cNvSpPr>
            <a:spLocks noGrp="1"/>
          </p:cNvSpPr>
          <p:nvPr>
            <p:ph type="sldNum" sz="quarter" idx="16"/>
          </p:nvPr>
        </p:nvSpPr>
        <p:spPr>
          <a:xfrm>
            <a:off x="1401763" y="6356350"/>
            <a:ext cx="365125" cy="365125"/>
          </a:xfrm>
          <a:prstGeom prst="rect">
            <a:avLst/>
          </a:prstGeom>
        </p:spPr>
        <p:txBody>
          <a:bodyPr/>
          <a:lstStyle>
            <a:lvl1pPr>
              <a:defRPr/>
            </a:lvl1pPr>
          </a:lstStyle>
          <a:p>
            <a:pPr>
              <a:defRPr/>
            </a:pPr>
            <a:fld id="{DA62F94F-AB0A-4724-83C9-F502D41A0472}" type="slidenum">
              <a:rPr lang="en-US"/>
              <a:pPr>
                <a:defRPr/>
              </a:pPr>
              <a:t>‹#›</a:t>
            </a:fld>
            <a:endParaRPr lang="en-US" dirty="0"/>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907058546"/>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9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0"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8" y="6356350"/>
            <a:ext cx="1204912" cy="365125"/>
          </a:xfrm>
          <a:prstGeom prst="rect">
            <a:avLst/>
          </a:prstGeom>
        </p:spPr>
        <p:txBody>
          <a:bodyPr/>
          <a:lstStyle>
            <a:lvl1pPr>
              <a:defRPr/>
            </a:lvl1pPr>
          </a:lstStyle>
          <a:p>
            <a:pPr>
              <a:defRPr/>
            </a:pPr>
            <a:fld id="{37755137-DBAD-4141-B1FE-EBA0E054E8ED}" type="datetime4">
              <a:rPr lang="en-US"/>
              <a:pPr>
                <a:defRPr/>
              </a:pPr>
              <a:t>October 1, 2018</a:t>
            </a:fld>
            <a:endParaRPr lang="en-US" dirty="0"/>
          </a:p>
        </p:txBody>
      </p:sp>
      <p:sp>
        <p:nvSpPr>
          <p:cNvPr id="4" name="Footer Placeholder 4"/>
          <p:cNvSpPr>
            <a:spLocks noGrp="1"/>
          </p:cNvSpPr>
          <p:nvPr>
            <p:ph type="ftr" sz="quarter" idx="15"/>
          </p:nvPr>
        </p:nvSpPr>
        <p:spPr>
          <a:xfrm>
            <a:off x="2971800" y="6356350"/>
            <a:ext cx="5616575" cy="365125"/>
          </a:xfrm>
          <a:prstGeom prst="rect">
            <a:avLst/>
          </a:prstGeom>
        </p:spPr>
        <p:txBody>
          <a:bodyPr/>
          <a:lstStyle>
            <a:lvl1pPr>
              <a:defRPr/>
            </a:lvl1pPr>
          </a:lstStyle>
          <a:p>
            <a:pPr>
              <a:defRPr/>
            </a:pPr>
            <a:r>
              <a:rPr lang="en-US" dirty="0"/>
              <a:t>|  Leading the Nation in Transportation Excellence  |  www.mbta.com</a:t>
            </a:r>
          </a:p>
        </p:txBody>
      </p:sp>
      <p:sp>
        <p:nvSpPr>
          <p:cNvPr id="5" name="Slide Number Placeholder 5"/>
          <p:cNvSpPr>
            <a:spLocks noGrp="1"/>
          </p:cNvSpPr>
          <p:nvPr>
            <p:ph type="sldNum" sz="quarter" idx="16"/>
          </p:nvPr>
        </p:nvSpPr>
        <p:spPr>
          <a:xfrm>
            <a:off x="1401763" y="6356350"/>
            <a:ext cx="365125" cy="365125"/>
          </a:xfrm>
          <a:prstGeom prst="rect">
            <a:avLst/>
          </a:prstGeom>
        </p:spPr>
        <p:txBody>
          <a:bodyPr/>
          <a:lstStyle>
            <a:lvl1pPr>
              <a:defRPr/>
            </a:lvl1pPr>
          </a:lstStyle>
          <a:p>
            <a:pPr>
              <a:defRPr/>
            </a:pPr>
            <a:fld id="{DA62F94F-AB0A-4724-83C9-F502D41A0472}" type="slidenum">
              <a:rPr lang="en-US"/>
              <a:pPr>
                <a:defRPr/>
              </a:pPr>
              <a:t>‹#›</a:t>
            </a:fld>
            <a:endParaRPr lang="en-US" dirty="0"/>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193076603"/>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0"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8" y="6356350"/>
            <a:ext cx="1204912" cy="365125"/>
          </a:xfrm>
          <a:prstGeom prst="rect">
            <a:avLst/>
          </a:prstGeom>
        </p:spPr>
        <p:txBody>
          <a:bodyPr/>
          <a:lstStyle>
            <a:lvl1pPr>
              <a:defRPr/>
            </a:lvl1pPr>
          </a:lstStyle>
          <a:p>
            <a:pPr>
              <a:defRPr/>
            </a:pPr>
            <a:fld id="{37755137-DBAD-4141-B1FE-EBA0E054E8ED}" type="datetime4">
              <a:rPr lang="en-US"/>
              <a:pPr>
                <a:defRPr/>
              </a:pPr>
              <a:t>October 1, 2018</a:t>
            </a:fld>
            <a:endParaRPr lang="en-US" dirty="0"/>
          </a:p>
        </p:txBody>
      </p:sp>
      <p:sp>
        <p:nvSpPr>
          <p:cNvPr id="4" name="Footer Placeholder 4"/>
          <p:cNvSpPr>
            <a:spLocks noGrp="1"/>
          </p:cNvSpPr>
          <p:nvPr>
            <p:ph type="ftr" sz="quarter" idx="15"/>
          </p:nvPr>
        </p:nvSpPr>
        <p:spPr>
          <a:xfrm>
            <a:off x="2971800" y="6356350"/>
            <a:ext cx="5616575" cy="365125"/>
          </a:xfrm>
          <a:prstGeom prst="rect">
            <a:avLst/>
          </a:prstGeom>
        </p:spPr>
        <p:txBody>
          <a:bodyPr/>
          <a:lstStyle>
            <a:lvl1pPr>
              <a:defRPr/>
            </a:lvl1pPr>
          </a:lstStyle>
          <a:p>
            <a:pPr>
              <a:defRPr/>
            </a:pPr>
            <a:r>
              <a:rPr lang="en-US" dirty="0"/>
              <a:t>|  Leading the Nation in Transportation Excellence  |  www.mbta.com</a:t>
            </a:r>
          </a:p>
        </p:txBody>
      </p:sp>
      <p:sp>
        <p:nvSpPr>
          <p:cNvPr id="5" name="Slide Number Placeholder 5"/>
          <p:cNvSpPr>
            <a:spLocks noGrp="1"/>
          </p:cNvSpPr>
          <p:nvPr>
            <p:ph type="sldNum" sz="quarter" idx="16"/>
          </p:nvPr>
        </p:nvSpPr>
        <p:spPr>
          <a:xfrm>
            <a:off x="1401763" y="6356350"/>
            <a:ext cx="365125" cy="365125"/>
          </a:xfrm>
          <a:prstGeom prst="rect">
            <a:avLst/>
          </a:prstGeom>
        </p:spPr>
        <p:txBody>
          <a:bodyPr/>
          <a:lstStyle>
            <a:lvl1pPr>
              <a:defRPr/>
            </a:lvl1pPr>
          </a:lstStyle>
          <a:p>
            <a:pPr>
              <a:defRPr/>
            </a:pPr>
            <a:fld id="{DA62F94F-AB0A-4724-83C9-F502D41A0472}" type="slidenum">
              <a:rPr lang="en-US"/>
              <a:pPr>
                <a:defRPr/>
              </a:pPr>
              <a:t>‹#›</a:t>
            </a:fld>
            <a:endParaRPr lang="en-US" dirty="0"/>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29470011"/>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0"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8" y="6356350"/>
            <a:ext cx="1204912" cy="365125"/>
          </a:xfrm>
          <a:prstGeom prst="rect">
            <a:avLst/>
          </a:prstGeom>
        </p:spPr>
        <p:txBody>
          <a:bodyPr/>
          <a:lstStyle>
            <a:lvl1pPr>
              <a:defRPr/>
            </a:lvl1pPr>
          </a:lstStyle>
          <a:p>
            <a:pPr>
              <a:defRPr/>
            </a:pPr>
            <a:fld id="{37755137-DBAD-4141-B1FE-EBA0E054E8ED}" type="datetime4">
              <a:rPr lang="en-US"/>
              <a:pPr>
                <a:defRPr/>
              </a:pPr>
              <a:t>October 1, 2018</a:t>
            </a:fld>
            <a:endParaRPr lang="en-US" dirty="0"/>
          </a:p>
        </p:txBody>
      </p:sp>
      <p:sp>
        <p:nvSpPr>
          <p:cNvPr id="4" name="Footer Placeholder 4"/>
          <p:cNvSpPr>
            <a:spLocks noGrp="1"/>
          </p:cNvSpPr>
          <p:nvPr>
            <p:ph type="ftr" sz="quarter" idx="15"/>
          </p:nvPr>
        </p:nvSpPr>
        <p:spPr>
          <a:xfrm>
            <a:off x="2971800" y="6356350"/>
            <a:ext cx="5616575" cy="365125"/>
          </a:xfrm>
          <a:prstGeom prst="rect">
            <a:avLst/>
          </a:prstGeom>
        </p:spPr>
        <p:txBody>
          <a:bodyPr/>
          <a:lstStyle>
            <a:lvl1pPr>
              <a:defRPr/>
            </a:lvl1pPr>
          </a:lstStyle>
          <a:p>
            <a:pPr>
              <a:defRPr/>
            </a:pPr>
            <a:r>
              <a:rPr lang="en-US" dirty="0"/>
              <a:t>|  Leading the Nation in Transportation Excellence  |  www.mbta.com</a:t>
            </a:r>
          </a:p>
        </p:txBody>
      </p:sp>
      <p:sp>
        <p:nvSpPr>
          <p:cNvPr id="5" name="Slide Number Placeholder 5"/>
          <p:cNvSpPr>
            <a:spLocks noGrp="1"/>
          </p:cNvSpPr>
          <p:nvPr>
            <p:ph type="sldNum" sz="quarter" idx="16"/>
          </p:nvPr>
        </p:nvSpPr>
        <p:spPr>
          <a:xfrm>
            <a:off x="1401763" y="6356350"/>
            <a:ext cx="365125" cy="365125"/>
          </a:xfrm>
          <a:prstGeom prst="rect">
            <a:avLst/>
          </a:prstGeom>
        </p:spPr>
        <p:txBody>
          <a:bodyPr/>
          <a:lstStyle>
            <a:lvl1pPr>
              <a:defRPr/>
            </a:lvl1pPr>
          </a:lstStyle>
          <a:p>
            <a:pPr>
              <a:defRPr/>
            </a:pPr>
            <a:fld id="{DA62F94F-AB0A-4724-83C9-F502D41A0472}" type="slidenum">
              <a:rPr lang="en-US"/>
              <a:pPr>
                <a:defRPr/>
              </a:pPr>
              <a:t>‹#›</a:t>
            </a:fld>
            <a:endParaRPr lang="en-US" dirty="0"/>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630743723"/>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p:cNvSpPr/>
          <p:nvPr/>
        </p:nvSpPr>
        <p:spPr>
          <a:xfrm>
            <a:off x="396876" y="1463675"/>
            <a:ext cx="8434388"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Verdana"/>
              <a:ea typeface="+mn-ea"/>
              <a:cs typeface="Arial"/>
            </a:endParaRPr>
          </a:p>
        </p:txBody>
      </p:sp>
      <p:sp>
        <p:nvSpPr>
          <p:cNvPr id="3" name="Rectangle 10"/>
          <p:cNvSpPr/>
          <p:nvPr userDrawn="1"/>
        </p:nvSpPr>
        <p:spPr>
          <a:xfrm>
            <a:off x="327026" y="625475"/>
            <a:ext cx="7673975"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Verdana"/>
              <a:ea typeface="+mn-ea"/>
              <a:cs typeface="Arial"/>
            </a:endParaRPr>
          </a:p>
        </p:txBody>
      </p:sp>
      <p:sp>
        <p:nvSpPr>
          <p:cNvPr id="7" name="Title 1"/>
          <p:cNvSpPr>
            <a:spLocks noGrp="1"/>
          </p:cNvSpPr>
          <p:nvPr>
            <p:ph type="title"/>
          </p:nvPr>
        </p:nvSpPr>
        <p:spPr>
          <a:xfrm>
            <a:off x="462686" y="829056"/>
            <a:ext cx="7751547" cy="466344"/>
          </a:xfrm>
          <a:prstGeom prst="rect">
            <a:avLst/>
          </a:prstGeom>
        </p:spPr>
        <p:txBody>
          <a:bodyPr anchor="b" anchorCtr="0"/>
          <a:lstStyle>
            <a:lvl1pPr>
              <a:lnSpc>
                <a:spcPct val="100000"/>
              </a:lnSpc>
              <a:defRPr sz="1200" b="1">
                <a:solidFill>
                  <a:srgbClr val="00269E"/>
                </a:solidFill>
                <a:latin typeface="Arial" pitchFamily="34" charset="0"/>
                <a:cs typeface="Arial" pitchFamily="34" charset="0"/>
              </a:defRPr>
            </a:lvl1pPr>
          </a:lstStyle>
          <a:p>
            <a:r>
              <a:rPr lang="en-US" smtClean="0"/>
              <a:t>Click to edit Master title style</a:t>
            </a:r>
            <a:endParaRPr lang="en-US" dirty="0"/>
          </a:p>
        </p:txBody>
      </p:sp>
      <p:sp>
        <p:nvSpPr>
          <p:cNvPr id="8" name="Text Placeholder 12"/>
          <p:cNvSpPr>
            <a:spLocks noGrp="1"/>
          </p:cNvSpPr>
          <p:nvPr>
            <p:ph type="body" sz="quarter" idx="16" hasCustomPrompt="1"/>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825" b="1" dirty="0" smtClean="0">
                <a:solidFill>
                  <a:srgbClr val="00269E"/>
                </a:solidFill>
                <a:latin typeface="Arial" pitchFamily="34" charset="0"/>
                <a:ea typeface="+mj-ea"/>
                <a:cs typeface="Arial" pitchFamily="34" charset="0"/>
              </a:defRPr>
            </a:lvl1pPr>
          </a:lstStyle>
          <a:p>
            <a:pPr lvl="0"/>
            <a:r>
              <a:rPr lang="en-US" dirty="0" smtClean="0"/>
              <a:t>Red Line Customer Capacity Update</a:t>
            </a:r>
          </a:p>
        </p:txBody>
      </p:sp>
      <p:cxnSp>
        <p:nvCxnSpPr>
          <p:cNvPr id="9" name="Straight Connector 8"/>
          <p:cNvCxnSpPr/>
          <p:nvPr userDrawn="1"/>
        </p:nvCxnSpPr>
        <p:spPr>
          <a:xfrm>
            <a:off x="447675" y="720725"/>
            <a:ext cx="7499350"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1553680"/>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Content Placeholder 8"/>
          <p:cNvSpPr>
            <a:spLocks noGrp="1"/>
          </p:cNvSpPr>
          <p:nvPr>
            <p:ph sz="quarter" idx="14"/>
          </p:nvPr>
        </p:nvSpPr>
        <p:spPr>
          <a:xfrm>
            <a:off x="470001" y="1698958"/>
            <a:ext cx="8348472" cy="4438496"/>
          </a:xfrm>
          <a:prstGeom prst="rect">
            <a:avLst/>
          </a:prstGeom>
        </p:spPr>
        <p:txBody>
          <a:bodyPr/>
          <a:lstStyle>
            <a:lvl1pPr marL="0" indent="0">
              <a:spcBef>
                <a:spcPts val="750"/>
              </a:spcBef>
              <a:buClr>
                <a:schemeClr val="tx1"/>
              </a:buClr>
              <a:buFont typeface="Arial" pitchFamily="34" charset="0"/>
              <a:buNone/>
              <a:defRPr sz="900" b="0">
                <a:solidFill>
                  <a:schemeClr val="tx2"/>
                </a:solidFill>
                <a:latin typeface="+mj-lt"/>
                <a:cs typeface="Arial" pitchFamily="34" charset="0"/>
              </a:defRPr>
            </a:lvl1pPr>
            <a:lvl2pPr marL="300038" indent="-133350">
              <a:spcBef>
                <a:spcPts val="450"/>
              </a:spcBef>
              <a:buClr>
                <a:schemeClr val="tx1"/>
              </a:buClr>
              <a:buFont typeface="Arial" pitchFamily="34" charset="0"/>
              <a:buChar char="•"/>
              <a:defRPr sz="900">
                <a:solidFill>
                  <a:schemeClr val="tx2"/>
                </a:solidFill>
                <a:latin typeface="+mj-lt"/>
                <a:cs typeface="Arial" pitchFamily="34" charset="0"/>
              </a:defRPr>
            </a:lvl2pPr>
            <a:lvl3pPr marL="428625" indent="-128588">
              <a:spcBef>
                <a:spcPts val="450"/>
              </a:spcBef>
              <a:buClr>
                <a:schemeClr val="tx1"/>
              </a:buClr>
              <a:buFont typeface="Arial" pitchFamily="34" charset="0"/>
              <a:buChar char="›"/>
              <a:defRPr sz="900">
                <a:solidFill>
                  <a:schemeClr val="tx2"/>
                </a:solidFill>
                <a:latin typeface="+mj-lt"/>
                <a:cs typeface="Arial" pitchFamily="34" charset="0"/>
              </a:defRPr>
            </a:lvl3pPr>
            <a:lvl4pPr marL="557213" indent="-128588">
              <a:spcBef>
                <a:spcPts val="450"/>
              </a:spcBef>
              <a:buClr>
                <a:schemeClr val="tx1"/>
              </a:buClr>
              <a:buFont typeface="Arial" pitchFamily="34" charset="0"/>
              <a:buChar char="»"/>
              <a:defRPr sz="900">
                <a:solidFill>
                  <a:schemeClr val="tx2"/>
                </a:solidFill>
                <a:latin typeface="+mj-lt"/>
                <a:cs typeface="Arial" pitchFamily="34" charset="0"/>
              </a:defRPr>
            </a:lvl4pPr>
            <a:lvl5pPr marL="557213" indent="0">
              <a:spcBef>
                <a:spcPts val="450"/>
              </a:spcBef>
              <a:buClr>
                <a:schemeClr val="tx1"/>
              </a:buClr>
              <a:buFont typeface="Arial" pitchFamily="34" charset="0"/>
              <a:buNone/>
              <a:defRPr sz="900">
                <a:solidFill>
                  <a:schemeClr val="tx2"/>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7" name="Title 1"/>
          <p:cNvSpPr>
            <a:spLocks noGrp="1"/>
          </p:cNvSpPr>
          <p:nvPr>
            <p:ph type="title"/>
          </p:nvPr>
        </p:nvSpPr>
        <p:spPr>
          <a:xfrm>
            <a:off x="462686" y="829056"/>
            <a:ext cx="7751547" cy="466344"/>
          </a:xfrm>
          <a:prstGeom prst="rect">
            <a:avLst/>
          </a:prstGeom>
        </p:spPr>
        <p:txBody>
          <a:bodyPr anchor="b" anchorCtr="0"/>
          <a:lstStyle>
            <a:lvl1pPr>
              <a:lnSpc>
                <a:spcPct val="100000"/>
              </a:lnSpc>
              <a:defRPr sz="1200" b="1">
                <a:solidFill>
                  <a:srgbClr val="00269E"/>
                </a:solidFill>
                <a:latin typeface="Arial" pitchFamily="34" charset="0"/>
                <a:cs typeface="Arial" pitchFamily="34" charset="0"/>
              </a:defRPr>
            </a:lvl1pPr>
          </a:lstStyle>
          <a:p>
            <a:r>
              <a:rPr lang="en-US" dirty="0" smtClean="0"/>
              <a:t>Click to edit Master title style</a:t>
            </a:r>
            <a:endParaRPr lang="en-US" dirty="0"/>
          </a:p>
        </p:txBody>
      </p:sp>
      <p:sp>
        <p:nvSpPr>
          <p:cNvPr id="8" name="Text Placeholder 12"/>
          <p:cNvSpPr>
            <a:spLocks noGrp="1"/>
          </p:cNvSpPr>
          <p:nvPr>
            <p:ph type="body" sz="quarter" idx="16" hasCustomPrompt="1"/>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825" b="1" dirty="0" smtClean="0">
                <a:solidFill>
                  <a:srgbClr val="00269E"/>
                </a:solidFill>
                <a:latin typeface="Arial" pitchFamily="34" charset="0"/>
                <a:ea typeface="+mj-ea"/>
                <a:cs typeface="Arial" pitchFamily="34" charset="0"/>
              </a:defRPr>
            </a:lvl1pPr>
          </a:lstStyle>
          <a:p>
            <a:pPr lvl="0"/>
            <a:r>
              <a:rPr lang="en-US" dirty="0" smtClean="0"/>
              <a:t>Green Line Service Improvements</a:t>
            </a:r>
          </a:p>
        </p:txBody>
      </p:sp>
      <p:sp>
        <p:nvSpPr>
          <p:cNvPr id="5" name="TextBox 6"/>
          <p:cNvSpPr txBox="1">
            <a:spLocks noChangeArrowheads="1"/>
          </p:cNvSpPr>
          <p:nvPr userDrawn="1"/>
        </p:nvSpPr>
        <p:spPr bwMode="auto">
          <a:xfrm>
            <a:off x="-183748" y="6642100"/>
            <a:ext cx="195976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sz="600" dirty="0" smtClean="0"/>
              <a:t>Draft for Discussion &amp; Policy Purposes Only</a:t>
            </a:r>
          </a:p>
        </p:txBody>
      </p:sp>
    </p:spTree>
    <p:extLst>
      <p:ext uri="{BB962C8B-B14F-4D97-AF65-F5344CB8AC3E}">
        <p14:creationId xmlns:p14="http://schemas.microsoft.com/office/powerpoint/2010/main" val="4247641795"/>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ide by Side">
    <p:spTree>
      <p:nvGrpSpPr>
        <p:cNvPr id="1" name=""/>
        <p:cNvGrpSpPr/>
        <p:nvPr/>
      </p:nvGrpSpPr>
      <p:grpSpPr>
        <a:xfrm>
          <a:off x="0" y="0"/>
          <a:ext cx="0" cy="0"/>
          <a:chOff x="0" y="0"/>
          <a:chExt cx="0" cy="0"/>
        </a:xfrm>
      </p:grpSpPr>
      <p:sp>
        <p:nvSpPr>
          <p:cNvPr id="9" name="Content Placeholder 8"/>
          <p:cNvSpPr>
            <a:spLocks noGrp="1"/>
          </p:cNvSpPr>
          <p:nvPr>
            <p:ph sz="quarter" idx="16"/>
          </p:nvPr>
        </p:nvSpPr>
        <p:spPr>
          <a:xfrm>
            <a:off x="470002" y="1698958"/>
            <a:ext cx="3957219" cy="4438496"/>
          </a:xfrm>
          <a:prstGeom prst="rect">
            <a:avLst/>
          </a:prstGeom>
        </p:spPr>
        <p:txBody>
          <a:bodyPr/>
          <a:lstStyle>
            <a:lvl1pPr marL="0" indent="0">
              <a:spcBef>
                <a:spcPts val="750"/>
              </a:spcBef>
              <a:buClr>
                <a:schemeClr val="tx1"/>
              </a:buClr>
              <a:buFont typeface="Arial" pitchFamily="34" charset="0"/>
              <a:buNone/>
              <a:defRPr sz="900" b="0">
                <a:solidFill>
                  <a:schemeClr val="tx2"/>
                </a:solidFill>
                <a:latin typeface="+mj-lt"/>
                <a:cs typeface="Arial" pitchFamily="34" charset="0"/>
              </a:defRPr>
            </a:lvl1pPr>
            <a:lvl2pPr marL="300038" indent="-133350">
              <a:spcBef>
                <a:spcPts val="450"/>
              </a:spcBef>
              <a:buClr>
                <a:schemeClr val="tx1"/>
              </a:buClr>
              <a:buFont typeface="Arial" pitchFamily="34" charset="0"/>
              <a:buChar char="•"/>
              <a:defRPr sz="900">
                <a:solidFill>
                  <a:schemeClr val="tx2"/>
                </a:solidFill>
                <a:latin typeface="+mj-lt"/>
                <a:cs typeface="Arial" pitchFamily="34" charset="0"/>
              </a:defRPr>
            </a:lvl2pPr>
            <a:lvl3pPr marL="428625" indent="-128588">
              <a:spcBef>
                <a:spcPts val="450"/>
              </a:spcBef>
              <a:buClr>
                <a:schemeClr val="tx1"/>
              </a:buClr>
              <a:buFont typeface="Arial" pitchFamily="34" charset="0"/>
              <a:buChar char="›"/>
              <a:defRPr sz="900">
                <a:solidFill>
                  <a:schemeClr val="tx2"/>
                </a:solidFill>
                <a:latin typeface="+mj-lt"/>
                <a:cs typeface="Arial" pitchFamily="34" charset="0"/>
              </a:defRPr>
            </a:lvl3pPr>
            <a:lvl4pPr marL="557213" indent="-128588">
              <a:spcBef>
                <a:spcPts val="450"/>
              </a:spcBef>
              <a:buClr>
                <a:schemeClr val="tx1"/>
              </a:buClr>
              <a:buFont typeface="Arial" pitchFamily="34" charset="0"/>
              <a:buChar char="»"/>
              <a:defRPr sz="900">
                <a:solidFill>
                  <a:schemeClr val="tx2"/>
                </a:solidFill>
                <a:latin typeface="+mj-lt"/>
                <a:cs typeface="Arial" pitchFamily="34" charset="0"/>
              </a:defRPr>
            </a:lvl4pPr>
            <a:lvl5pPr marL="557213" indent="0">
              <a:spcBef>
                <a:spcPts val="450"/>
              </a:spcBef>
              <a:buClr>
                <a:schemeClr val="tx1"/>
              </a:buClr>
              <a:buFont typeface="Arial" pitchFamily="34" charset="0"/>
              <a:buNone/>
              <a:defRPr sz="900">
                <a:solidFill>
                  <a:schemeClr val="tx2"/>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0" name="Content Placeholder 8"/>
          <p:cNvSpPr>
            <a:spLocks noGrp="1"/>
          </p:cNvSpPr>
          <p:nvPr>
            <p:ph sz="quarter" idx="17"/>
          </p:nvPr>
        </p:nvSpPr>
        <p:spPr>
          <a:xfrm>
            <a:off x="4600042" y="1695148"/>
            <a:ext cx="3957219" cy="4438496"/>
          </a:xfrm>
          <a:prstGeom prst="rect">
            <a:avLst/>
          </a:prstGeom>
        </p:spPr>
        <p:txBody>
          <a:bodyPr/>
          <a:lstStyle>
            <a:lvl1pPr marL="0" indent="0">
              <a:spcBef>
                <a:spcPts val="750"/>
              </a:spcBef>
              <a:buClr>
                <a:schemeClr val="tx1"/>
              </a:buClr>
              <a:buFont typeface="Arial" pitchFamily="34" charset="0"/>
              <a:buNone/>
              <a:defRPr sz="900" b="0">
                <a:solidFill>
                  <a:schemeClr val="tx2"/>
                </a:solidFill>
                <a:latin typeface="+mj-lt"/>
                <a:cs typeface="Arial" pitchFamily="34" charset="0"/>
              </a:defRPr>
            </a:lvl1pPr>
            <a:lvl2pPr marL="300038" indent="-133350">
              <a:spcBef>
                <a:spcPts val="450"/>
              </a:spcBef>
              <a:buClr>
                <a:schemeClr val="tx1"/>
              </a:buClr>
              <a:buFont typeface="Arial" pitchFamily="34" charset="0"/>
              <a:buChar char="•"/>
              <a:defRPr sz="900">
                <a:solidFill>
                  <a:schemeClr val="tx2"/>
                </a:solidFill>
                <a:latin typeface="+mj-lt"/>
                <a:cs typeface="Arial" pitchFamily="34" charset="0"/>
              </a:defRPr>
            </a:lvl2pPr>
            <a:lvl3pPr marL="428625" indent="-128588">
              <a:spcBef>
                <a:spcPts val="450"/>
              </a:spcBef>
              <a:buClr>
                <a:schemeClr val="tx1"/>
              </a:buClr>
              <a:buFont typeface="Arial" pitchFamily="34" charset="0"/>
              <a:buChar char="›"/>
              <a:defRPr sz="900">
                <a:solidFill>
                  <a:schemeClr val="tx2"/>
                </a:solidFill>
                <a:latin typeface="+mj-lt"/>
                <a:cs typeface="Arial" pitchFamily="34" charset="0"/>
              </a:defRPr>
            </a:lvl3pPr>
            <a:lvl4pPr marL="557213" indent="-128588">
              <a:spcBef>
                <a:spcPts val="450"/>
              </a:spcBef>
              <a:buClr>
                <a:schemeClr val="tx1"/>
              </a:buClr>
              <a:buFont typeface="Arial" pitchFamily="34" charset="0"/>
              <a:buChar char="»"/>
              <a:defRPr sz="900">
                <a:solidFill>
                  <a:schemeClr val="tx2"/>
                </a:solidFill>
                <a:latin typeface="+mj-lt"/>
                <a:cs typeface="Arial" pitchFamily="34" charset="0"/>
              </a:defRPr>
            </a:lvl4pPr>
            <a:lvl5pPr marL="557213" indent="0">
              <a:spcBef>
                <a:spcPts val="450"/>
              </a:spcBef>
              <a:buClr>
                <a:schemeClr val="tx1"/>
              </a:buClr>
              <a:buFont typeface="Arial" pitchFamily="34" charset="0"/>
              <a:buNone/>
              <a:defRPr sz="900">
                <a:solidFill>
                  <a:schemeClr val="tx2"/>
                </a:solidFill>
                <a:latin typeface="Arial" pitchFamily="34" charset="0"/>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8" name="Title 1"/>
          <p:cNvSpPr>
            <a:spLocks noGrp="1"/>
          </p:cNvSpPr>
          <p:nvPr>
            <p:ph type="title"/>
          </p:nvPr>
        </p:nvSpPr>
        <p:spPr>
          <a:xfrm>
            <a:off x="462686" y="829056"/>
            <a:ext cx="7751547" cy="466344"/>
          </a:xfrm>
          <a:prstGeom prst="rect">
            <a:avLst/>
          </a:prstGeom>
        </p:spPr>
        <p:txBody>
          <a:bodyPr anchor="b" anchorCtr="0"/>
          <a:lstStyle>
            <a:lvl1pPr>
              <a:lnSpc>
                <a:spcPct val="100000"/>
              </a:lnSpc>
              <a:defRPr sz="1200" b="1">
                <a:solidFill>
                  <a:srgbClr val="00269E"/>
                </a:solidFill>
                <a:latin typeface="Arial" pitchFamily="34" charset="0"/>
                <a:cs typeface="Arial" pitchFamily="34" charset="0"/>
              </a:defRPr>
            </a:lvl1pPr>
          </a:lstStyle>
          <a:p>
            <a:r>
              <a:rPr lang="en-US" smtClean="0"/>
              <a:t>Click to edit Master title style</a:t>
            </a:r>
            <a:endParaRPr lang="en-US" dirty="0"/>
          </a:p>
        </p:txBody>
      </p:sp>
      <p:sp>
        <p:nvSpPr>
          <p:cNvPr id="12" name="Text Placeholder 12"/>
          <p:cNvSpPr>
            <a:spLocks noGrp="1"/>
          </p:cNvSpPr>
          <p:nvPr>
            <p:ph type="body" sz="quarter" idx="19"/>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825" b="1" dirty="0" smtClean="0">
                <a:solidFill>
                  <a:srgbClr val="00269E"/>
                </a:solidFill>
                <a:latin typeface="Arial" pitchFamily="34" charset="0"/>
                <a:ea typeface="+mj-ea"/>
                <a:cs typeface="Arial" pitchFamily="34" charset="0"/>
              </a:defRPr>
            </a:lvl1pPr>
          </a:lstStyle>
          <a:p>
            <a:pPr lvl="0"/>
            <a:r>
              <a:rPr lang="en-US" smtClean="0"/>
              <a:t>Click to edit Master text styles</a:t>
            </a:r>
          </a:p>
        </p:txBody>
      </p:sp>
    </p:spTree>
    <p:extLst>
      <p:ext uri="{BB962C8B-B14F-4D97-AF65-F5344CB8AC3E}">
        <p14:creationId xmlns:p14="http://schemas.microsoft.com/office/powerpoint/2010/main" val="2409705875"/>
      </p:ext>
    </p:extLst>
  </p:cSld>
  <p:clrMapOvr>
    <a:masterClrMapping/>
  </p:clrMapOvr>
  <p:timing>
    <p:tnLst>
      <p:par>
        <p:cTn id="1" dur="indefinite" restart="never" nodeType="tmRoot"/>
      </p:par>
    </p:tnLst>
  </p:timing>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Content Placeholder 8"/>
          <p:cNvSpPr>
            <a:spLocks noGrp="1"/>
          </p:cNvSpPr>
          <p:nvPr>
            <p:ph sz="quarter" idx="14"/>
          </p:nvPr>
        </p:nvSpPr>
        <p:spPr>
          <a:xfrm>
            <a:off x="470001" y="1698958"/>
            <a:ext cx="8348472"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7"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dirty="0" smtClean="0"/>
              <a:t>Click to edit Master title style</a:t>
            </a:r>
            <a:endParaRPr lang="en-US" dirty="0"/>
          </a:p>
        </p:txBody>
      </p:sp>
      <p:sp>
        <p:nvSpPr>
          <p:cNvPr id="8" name="Text Placeholder 12"/>
          <p:cNvSpPr>
            <a:spLocks noGrp="1"/>
          </p:cNvSpPr>
          <p:nvPr>
            <p:ph type="body" sz="quarter" idx="16" hasCustomPrompt="1"/>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dirty="0" smtClean="0"/>
              <a:t>Green Line Service Improvements</a:t>
            </a: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7" name="Picture 6" descr="newMekkoChart.emf"/>
          <p:cNvPicPr>
            <a:picLocks noChangeAspect="1"/>
          </p:cNvPicPr>
          <p:nvPr userDrawn="1">
            <p:custDataLst>
              <p:tags r:id="rId1"/>
            </p:custDataLst>
          </p:nvPr>
        </p:nvPicPr>
        <p:blipFill>
          <a:blip r:embed="rId4" cstate="print"/>
          <a:stretch>
            <a:fillRect/>
          </a:stretch>
        </p:blipFill>
        <p:spPr>
          <a:xfrm>
            <a:off x="524192" y="1243330"/>
            <a:ext cx="4284821" cy="5488940"/>
          </a:xfrm>
          <a:prstGeom prst="rect">
            <a:avLst/>
          </a:prstGeom>
        </p:spPr>
      </p:pic>
      <p:pic>
        <p:nvPicPr>
          <p:cNvPr id="11" name="Picture 10" descr="newMekkoChart.emf"/>
          <p:cNvPicPr>
            <a:picLocks noChangeAspect="1"/>
          </p:cNvPicPr>
          <p:nvPr userDrawn="1">
            <p:custDataLst>
              <p:tags r:id="rId2"/>
            </p:custDataLst>
          </p:nvPr>
        </p:nvPicPr>
        <p:blipFill>
          <a:blip r:embed="rId5" cstate="print"/>
          <a:stretch>
            <a:fillRect/>
          </a:stretch>
        </p:blipFill>
        <p:spPr>
          <a:xfrm>
            <a:off x="4495801" y="1023874"/>
            <a:ext cx="4284821" cy="5488940"/>
          </a:xfrm>
          <a:prstGeom prst="rect">
            <a:avLst/>
          </a:prstGeom>
        </p:spPr>
      </p:pic>
      <p:sp>
        <p:nvSpPr>
          <p:cNvPr id="12" name="Title 1"/>
          <p:cNvSpPr>
            <a:spLocks noGrp="1"/>
          </p:cNvSpPr>
          <p:nvPr>
            <p:ph type="title"/>
          </p:nvPr>
        </p:nvSpPr>
        <p:spPr>
          <a:xfrm>
            <a:off x="462686" y="829056"/>
            <a:ext cx="7751547" cy="466344"/>
          </a:xfrm>
          <a:prstGeom prst="rect">
            <a:avLst/>
          </a:prstGeom>
        </p:spPr>
        <p:txBody>
          <a:bodyPr anchor="b" anchorCtr="0"/>
          <a:lstStyle>
            <a:lvl1pPr>
              <a:lnSpc>
                <a:spcPct val="100000"/>
              </a:lnSpc>
              <a:defRPr sz="1200" b="1">
                <a:solidFill>
                  <a:srgbClr val="00269E"/>
                </a:solidFill>
                <a:latin typeface="Arial" pitchFamily="34" charset="0"/>
                <a:cs typeface="Arial" pitchFamily="34" charset="0"/>
              </a:defRPr>
            </a:lvl1pPr>
          </a:lstStyle>
          <a:p>
            <a:r>
              <a:rPr lang="en-US" smtClean="0"/>
              <a:t>Click to edit Master title style</a:t>
            </a:r>
            <a:endParaRPr lang="en-US" dirty="0"/>
          </a:p>
        </p:txBody>
      </p:sp>
      <p:sp>
        <p:nvSpPr>
          <p:cNvPr id="8" name="Text Placeholder 12"/>
          <p:cNvSpPr>
            <a:spLocks noGrp="1"/>
          </p:cNvSpPr>
          <p:nvPr>
            <p:ph type="body" sz="quarter" idx="16"/>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825" b="1" dirty="0" smtClean="0">
                <a:solidFill>
                  <a:srgbClr val="00269E"/>
                </a:solidFill>
                <a:latin typeface="Arial" pitchFamily="34" charset="0"/>
                <a:ea typeface="+mj-ea"/>
                <a:cs typeface="Arial" pitchFamily="34" charset="0"/>
              </a:defRPr>
            </a:lvl1pPr>
          </a:lstStyle>
          <a:p>
            <a:pPr lvl="0"/>
            <a:r>
              <a:rPr lang="en-US" smtClean="0"/>
              <a:t>Click to edit Master text styles</a:t>
            </a:r>
          </a:p>
        </p:txBody>
      </p:sp>
    </p:spTree>
    <p:extLst>
      <p:ext uri="{BB962C8B-B14F-4D97-AF65-F5344CB8AC3E}">
        <p14:creationId xmlns:p14="http://schemas.microsoft.com/office/powerpoint/2010/main" val="37301233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
            <a:ext cx="5943600" cy="64008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503238" y="1812925"/>
            <a:ext cx="4449762" cy="5130800"/>
          </a:xfrm>
          <a:prstGeom prst="rect">
            <a:avLst/>
          </a:prstGeom>
        </p:spPr>
        <p:txBody>
          <a:bodyPr lIns="82048" tIns="41025" rIns="82048" bIns="41025"/>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05403" y="1812925"/>
            <a:ext cx="4449763" cy="5130800"/>
          </a:xfrm>
          <a:prstGeom prst="rect">
            <a:avLst/>
          </a:prstGeom>
        </p:spPr>
        <p:txBody>
          <a:bodyPr lIns="82048" tIns="41025" rIns="82048" bIns="41025"/>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2"/>
            <a:ext cx="2133600" cy="365125"/>
          </a:xfrm>
          <a:prstGeom prst="rect">
            <a:avLst/>
          </a:prstGeom>
        </p:spPr>
        <p:txBody>
          <a:bodyPr lIns="82048" tIns="41025" rIns="82048" bIns="41025"/>
          <a:lstStyle/>
          <a:p>
            <a:fld id="{A7EB0778-A622-4CF1-9AB3-2DA7F91AC891}" type="datetime1">
              <a:rPr lang="en-US" smtClean="0">
                <a:solidFill>
                  <a:srgbClr val="000000"/>
                </a:solidFill>
              </a:rPr>
              <a:pPr/>
              <a:t>10/1/2018</a:t>
            </a:fld>
            <a:endParaRPr lang="en-US" dirty="0">
              <a:solidFill>
                <a:srgbClr val="000000"/>
              </a:solidFill>
            </a:endParaRPr>
          </a:p>
        </p:txBody>
      </p:sp>
      <p:sp>
        <p:nvSpPr>
          <p:cNvPr id="6" name="Footer Placeholder 5"/>
          <p:cNvSpPr>
            <a:spLocks noGrp="1"/>
          </p:cNvSpPr>
          <p:nvPr>
            <p:ph type="ftr" sz="quarter" idx="11"/>
          </p:nvPr>
        </p:nvSpPr>
        <p:spPr>
          <a:xfrm>
            <a:off x="3124200" y="6356352"/>
            <a:ext cx="2895600" cy="365125"/>
          </a:xfrm>
          <a:prstGeom prst="rect">
            <a:avLst/>
          </a:prstGeom>
        </p:spPr>
        <p:txBody>
          <a:bodyPr lIns="82048" tIns="41025" rIns="82048" bIns="41025"/>
          <a:lstStyle/>
          <a:p>
            <a:endParaRPr lang="en-US" dirty="0">
              <a:solidFill>
                <a:srgbClr val="000000"/>
              </a:solidFill>
            </a:endParaRPr>
          </a:p>
        </p:txBody>
      </p:sp>
      <p:sp>
        <p:nvSpPr>
          <p:cNvPr id="7" name="Slide Number Placeholder 6"/>
          <p:cNvSpPr>
            <a:spLocks noGrp="1"/>
          </p:cNvSpPr>
          <p:nvPr>
            <p:ph type="sldNum" sz="quarter" idx="12"/>
          </p:nvPr>
        </p:nvSpPr>
        <p:spPr>
          <a:xfrm>
            <a:off x="6553200" y="6356352"/>
            <a:ext cx="2133600" cy="365125"/>
          </a:xfrm>
          <a:prstGeom prst="rect">
            <a:avLst/>
          </a:prstGeom>
        </p:spPr>
        <p:txBody>
          <a:bodyPr lIns="82048" tIns="41025" rIns="82048" bIns="41025"/>
          <a:lstStyle/>
          <a:p>
            <a:fld id="{1AB6784F-114F-4FA9-AB86-CE8F522A1CF3}"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4243477785"/>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1"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9" y="6356352"/>
            <a:ext cx="1204912" cy="365125"/>
          </a:xfrm>
          <a:prstGeom prst="rect">
            <a:avLst/>
          </a:prstGeom>
        </p:spPr>
        <p:txBody>
          <a:bodyPr/>
          <a:lstStyle>
            <a:lvl1pPr>
              <a:defRPr/>
            </a:lvl1pPr>
          </a:lstStyle>
          <a:p>
            <a:pPr>
              <a:defRPr/>
            </a:pPr>
            <a:fld id="{37755137-DBAD-4141-B1FE-EBA0E054E8ED}" type="datetime4">
              <a:rPr lang="en-US" smtClean="0">
                <a:solidFill>
                  <a:srgbClr val="000000"/>
                </a:solidFill>
              </a:rPr>
              <a:pPr>
                <a:defRPr/>
              </a:pPr>
              <a:t>October 1, 2018</a:t>
            </a:fld>
            <a:endParaRPr lang="en-US" dirty="0">
              <a:solidFill>
                <a:srgbClr val="000000"/>
              </a:solidFill>
            </a:endParaRPr>
          </a:p>
        </p:txBody>
      </p:sp>
      <p:sp>
        <p:nvSpPr>
          <p:cNvPr id="4" name="Footer Placeholder 4"/>
          <p:cNvSpPr>
            <a:spLocks noGrp="1"/>
          </p:cNvSpPr>
          <p:nvPr>
            <p:ph type="ftr" sz="quarter" idx="15"/>
          </p:nvPr>
        </p:nvSpPr>
        <p:spPr>
          <a:xfrm>
            <a:off x="2971801" y="6356352"/>
            <a:ext cx="5616575" cy="365125"/>
          </a:xfrm>
          <a:prstGeom prst="rect">
            <a:avLst/>
          </a:prstGeom>
        </p:spPr>
        <p:txBody>
          <a:bodyPr/>
          <a:lstStyle>
            <a:lvl1pPr>
              <a:defRPr/>
            </a:lvl1pPr>
          </a:lstStyle>
          <a:p>
            <a:pPr>
              <a:defRPr/>
            </a:pPr>
            <a:r>
              <a:rPr lang="en-US" smtClean="0">
                <a:solidFill>
                  <a:srgbClr val="000000"/>
                </a:solidFill>
              </a:rPr>
              <a:t>|  Leading the Nation in Transportation Excellence  |  www.mbta.com</a:t>
            </a:r>
            <a:endParaRPr lang="en-US" dirty="0">
              <a:solidFill>
                <a:srgbClr val="000000"/>
              </a:solidFill>
            </a:endParaRPr>
          </a:p>
        </p:txBody>
      </p:sp>
      <p:sp>
        <p:nvSpPr>
          <p:cNvPr id="5" name="Slide Number Placeholder 5"/>
          <p:cNvSpPr>
            <a:spLocks noGrp="1"/>
          </p:cNvSpPr>
          <p:nvPr>
            <p:ph type="sldNum" sz="quarter" idx="16"/>
          </p:nvPr>
        </p:nvSpPr>
        <p:spPr>
          <a:xfrm>
            <a:off x="1401764" y="6356352"/>
            <a:ext cx="365125" cy="365125"/>
          </a:xfrm>
          <a:prstGeom prst="rect">
            <a:avLst/>
          </a:prstGeom>
        </p:spPr>
        <p:txBody>
          <a:bodyPr/>
          <a:lstStyle>
            <a:lvl1pPr>
              <a:defRPr/>
            </a:lvl1pPr>
          </a:lstStyle>
          <a:p>
            <a:pPr>
              <a:defRPr/>
            </a:pPr>
            <a:fld id="{DA62F94F-AB0A-4724-83C9-F502D41A0472}" type="slidenum">
              <a:rPr lang="en-US" smtClean="0">
                <a:solidFill>
                  <a:srgbClr val="000000"/>
                </a:solidFill>
              </a:rPr>
              <a:pPr>
                <a:defRPr/>
              </a:pPr>
              <a:t>‹#›</a:t>
            </a:fld>
            <a:endParaRPr lang="en-US" dirty="0">
              <a:solidFill>
                <a:srgbClr val="000000"/>
              </a:solidFill>
            </a:endParaRPr>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173119406"/>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1"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9" y="6356352"/>
            <a:ext cx="1204912" cy="365125"/>
          </a:xfrm>
          <a:prstGeom prst="rect">
            <a:avLst/>
          </a:prstGeom>
        </p:spPr>
        <p:txBody>
          <a:bodyPr/>
          <a:lstStyle>
            <a:lvl1pPr>
              <a:defRPr/>
            </a:lvl1pPr>
          </a:lstStyle>
          <a:p>
            <a:pPr>
              <a:defRPr/>
            </a:pPr>
            <a:fld id="{37755137-DBAD-4141-B1FE-EBA0E054E8ED}" type="datetime4">
              <a:rPr lang="en-US" smtClean="0">
                <a:solidFill>
                  <a:srgbClr val="000000"/>
                </a:solidFill>
              </a:rPr>
              <a:pPr>
                <a:defRPr/>
              </a:pPr>
              <a:t>October 1, 2018</a:t>
            </a:fld>
            <a:endParaRPr lang="en-US" dirty="0">
              <a:solidFill>
                <a:srgbClr val="000000"/>
              </a:solidFill>
            </a:endParaRPr>
          </a:p>
        </p:txBody>
      </p:sp>
      <p:sp>
        <p:nvSpPr>
          <p:cNvPr id="4" name="Footer Placeholder 4"/>
          <p:cNvSpPr>
            <a:spLocks noGrp="1"/>
          </p:cNvSpPr>
          <p:nvPr>
            <p:ph type="ftr" sz="quarter" idx="15"/>
          </p:nvPr>
        </p:nvSpPr>
        <p:spPr>
          <a:xfrm>
            <a:off x="2971801" y="6356352"/>
            <a:ext cx="5616575" cy="365125"/>
          </a:xfrm>
          <a:prstGeom prst="rect">
            <a:avLst/>
          </a:prstGeom>
        </p:spPr>
        <p:txBody>
          <a:bodyPr/>
          <a:lstStyle>
            <a:lvl1pPr>
              <a:defRPr/>
            </a:lvl1pPr>
          </a:lstStyle>
          <a:p>
            <a:pPr>
              <a:defRPr/>
            </a:pPr>
            <a:r>
              <a:rPr lang="en-US" smtClean="0">
                <a:solidFill>
                  <a:srgbClr val="000000"/>
                </a:solidFill>
              </a:rPr>
              <a:t>|  Leading the Nation in Transportation Excellence  |  www.mbta.com</a:t>
            </a:r>
            <a:endParaRPr lang="en-US" dirty="0">
              <a:solidFill>
                <a:srgbClr val="000000"/>
              </a:solidFill>
            </a:endParaRPr>
          </a:p>
        </p:txBody>
      </p:sp>
      <p:sp>
        <p:nvSpPr>
          <p:cNvPr id="5" name="Slide Number Placeholder 5"/>
          <p:cNvSpPr>
            <a:spLocks noGrp="1"/>
          </p:cNvSpPr>
          <p:nvPr>
            <p:ph type="sldNum" sz="quarter" idx="16"/>
          </p:nvPr>
        </p:nvSpPr>
        <p:spPr>
          <a:xfrm>
            <a:off x="1401764" y="6356352"/>
            <a:ext cx="365125" cy="365125"/>
          </a:xfrm>
          <a:prstGeom prst="rect">
            <a:avLst/>
          </a:prstGeom>
        </p:spPr>
        <p:txBody>
          <a:bodyPr/>
          <a:lstStyle>
            <a:lvl1pPr>
              <a:defRPr/>
            </a:lvl1pPr>
          </a:lstStyle>
          <a:p>
            <a:pPr>
              <a:defRPr/>
            </a:pPr>
            <a:fld id="{DA62F94F-AB0A-4724-83C9-F502D41A0472}" type="slidenum">
              <a:rPr lang="en-US" smtClean="0">
                <a:solidFill>
                  <a:srgbClr val="000000"/>
                </a:solidFill>
              </a:rPr>
              <a:pPr>
                <a:defRPr/>
              </a:pPr>
              <a:t>‹#›</a:t>
            </a:fld>
            <a:endParaRPr lang="en-US" dirty="0">
              <a:solidFill>
                <a:srgbClr val="000000"/>
              </a:solidFill>
            </a:endParaRPr>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002513916"/>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1"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9" y="6356352"/>
            <a:ext cx="1204912" cy="365125"/>
          </a:xfrm>
          <a:prstGeom prst="rect">
            <a:avLst/>
          </a:prstGeom>
        </p:spPr>
        <p:txBody>
          <a:bodyPr/>
          <a:lstStyle>
            <a:lvl1pPr>
              <a:defRPr/>
            </a:lvl1pPr>
          </a:lstStyle>
          <a:p>
            <a:pPr>
              <a:defRPr/>
            </a:pPr>
            <a:fld id="{37755137-DBAD-4141-B1FE-EBA0E054E8ED}" type="datetime4">
              <a:rPr lang="en-US" smtClean="0">
                <a:solidFill>
                  <a:srgbClr val="000000"/>
                </a:solidFill>
              </a:rPr>
              <a:pPr>
                <a:defRPr/>
              </a:pPr>
              <a:t>October 1, 2018</a:t>
            </a:fld>
            <a:endParaRPr lang="en-US" dirty="0">
              <a:solidFill>
                <a:srgbClr val="000000"/>
              </a:solidFill>
            </a:endParaRPr>
          </a:p>
        </p:txBody>
      </p:sp>
      <p:sp>
        <p:nvSpPr>
          <p:cNvPr id="4" name="Footer Placeholder 4"/>
          <p:cNvSpPr>
            <a:spLocks noGrp="1"/>
          </p:cNvSpPr>
          <p:nvPr>
            <p:ph type="ftr" sz="quarter" idx="15"/>
          </p:nvPr>
        </p:nvSpPr>
        <p:spPr>
          <a:xfrm>
            <a:off x="2971801" y="6356352"/>
            <a:ext cx="5616575" cy="365125"/>
          </a:xfrm>
          <a:prstGeom prst="rect">
            <a:avLst/>
          </a:prstGeom>
        </p:spPr>
        <p:txBody>
          <a:bodyPr/>
          <a:lstStyle>
            <a:lvl1pPr>
              <a:defRPr/>
            </a:lvl1pPr>
          </a:lstStyle>
          <a:p>
            <a:pPr>
              <a:defRPr/>
            </a:pPr>
            <a:r>
              <a:rPr lang="en-US" smtClean="0">
                <a:solidFill>
                  <a:srgbClr val="000000"/>
                </a:solidFill>
              </a:rPr>
              <a:t>|  Leading the Nation in Transportation Excellence  |  www.mbta.com</a:t>
            </a:r>
            <a:endParaRPr lang="en-US" dirty="0">
              <a:solidFill>
                <a:srgbClr val="000000"/>
              </a:solidFill>
            </a:endParaRPr>
          </a:p>
        </p:txBody>
      </p:sp>
      <p:sp>
        <p:nvSpPr>
          <p:cNvPr id="5" name="Slide Number Placeholder 5"/>
          <p:cNvSpPr>
            <a:spLocks noGrp="1"/>
          </p:cNvSpPr>
          <p:nvPr>
            <p:ph type="sldNum" sz="quarter" idx="16"/>
          </p:nvPr>
        </p:nvSpPr>
        <p:spPr>
          <a:xfrm>
            <a:off x="1401764" y="6356352"/>
            <a:ext cx="365125" cy="365125"/>
          </a:xfrm>
          <a:prstGeom prst="rect">
            <a:avLst/>
          </a:prstGeom>
        </p:spPr>
        <p:txBody>
          <a:bodyPr/>
          <a:lstStyle>
            <a:lvl1pPr>
              <a:defRPr/>
            </a:lvl1pPr>
          </a:lstStyle>
          <a:p>
            <a:pPr>
              <a:defRPr/>
            </a:pPr>
            <a:fld id="{DA62F94F-AB0A-4724-83C9-F502D41A0472}" type="slidenum">
              <a:rPr lang="en-US" smtClean="0">
                <a:solidFill>
                  <a:srgbClr val="000000"/>
                </a:solidFill>
              </a:rPr>
              <a:pPr>
                <a:defRPr/>
              </a:pPr>
              <a:t>‹#›</a:t>
            </a:fld>
            <a:endParaRPr lang="en-US" dirty="0">
              <a:solidFill>
                <a:srgbClr val="000000"/>
              </a:solidFill>
            </a:endParaRPr>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171876548"/>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1"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9" y="6356352"/>
            <a:ext cx="1204912" cy="365125"/>
          </a:xfrm>
          <a:prstGeom prst="rect">
            <a:avLst/>
          </a:prstGeom>
        </p:spPr>
        <p:txBody>
          <a:bodyPr/>
          <a:lstStyle>
            <a:lvl1pPr>
              <a:defRPr/>
            </a:lvl1pPr>
          </a:lstStyle>
          <a:p>
            <a:pPr>
              <a:defRPr/>
            </a:pPr>
            <a:fld id="{37755137-DBAD-4141-B1FE-EBA0E054E8ED}" type="datetime4">
              <a:rPr lang="en-US" smtClean="0">
                <a:solidFill>
                  <a:srgbClr val="000000"/>
                </a:solidFill>
              </a:rPr>
              <a:pPr>
                <a:defRPr/>
              </a:pPr>
              <a:t>October 1, 2018</a:t>
            </a:fld>
            <a:endParaRPr lang="en-US" dirty="0">
              <a:solidFill>
                <a:srgbClr val="000000"/>
              </a:solidFill>
            </a:endParaRPr>
          </a:p>
        </p:txBody>
      </p:sp>
      <p:sp>
        <p:nvSpPr>
          <p:cNvPr id="4" name="Footer Placeholder 4"/>
          <p:cNvSpPr>
            <a:spLocks noGrp="1"/>
          </p:cNvSpPr>
          <p:nvPr>
            <p:ph type="ftr" sz="quarter" idx="15"/>
          </p:nvPr>
        </p:nvSpPr>
        <p:spPr>
          <a:xfrm>
            <a:off x="2971801" y="6356352"/>
            <a:ext cx="5616575" cy="365125"/>
          </a:xfrm>
          <a:prstGeom prst="rect">
            <a:avLst/>
          </a:prstGeom>
        </p:spPr>
        <p:txBody>
          <a:bodyPr/>
          <a:lstStyle>
            <a:lvl1pPr>
              <a:defRPr/>
            </a:lvl1pPr>
          </a:lstStyle>
          <a:p>
            <a:pPr>
              <a:defRPr/>
            </a:pPr>
            <a:r>
              <a:rPr lang="en-US" smtClean="0">
                <a:solidFill>
                  <a:srgbClr val="000000"/>
                </a:solidFill>
              </a:rPr>
              <a:t>|  Leading the Nation in Transportation Excellence  |  www.mbta.com</a:t>
            </a:r>
            <a:endParaRPr lang="en-US" dirty="0">
              <a:solidFill>
                <a:srgbClr val="000000"/>
              </a:solidFill>
            </a:endParaRPr>
          </a:p>
        </p:txBody>
      </p:sp>
      <p:sp>
        <p:nvSpPr>
          <p:cNvPr id="5" name="Slide Number Placeholder 5"/>
          <p:cNvSpPr>
            <a:spLocks noGrp="1"/>
          </p:cNvSpPr>
          <p:nvPr>
            <p:ph type="sldNum" sz="quarter" idx="16"/>
          </p:nvPr>
        </p:nvSpPr>
        <p:spPr>
          <a:xfrm>
            <a:off x="1401764" y="6356352"/>
            <a:ext cx="365125" cy="365125"/>
          </a:xfrm>
          <a:prstGeom prst="rect">
            <a:avLst/>
          </a:prstGeom>
        </p:spPr>
        <p:txBody>
          <a:bodyPr/>
          <a:lstStyle>
            <a:lvl1pPr>
              <a:defRPr/>
            </a:lvl1pPr>
          </a:lstStyle>
          <a:p>
            <a:pPr>
              <a:defRPr/>
            </a:pPr>
            <a:fld id="{DA62F94F-AB0A-4724-83C9-F502D41A0472}" type="slidenum">
              <a:rPr lang="en-US" smtClean="0">
                <a:solidFill>
                  <a:srgbClr val="000000"/>
                </a:solidFill>
              </a:rPr>
              <a:pPr>
                <a:defRPr/>
              </a:pPr>
              <a:t>‹#›</a:t>
            </a:fld>
            <a:endParaRPr lang="en-US" dirty="0">
              <a:solidFill>
                <a:srgbClr val="000000"/>
              </a:solidFill>
            </a:endParaRPr>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038246403"/>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1"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9" y="6356352"/>
            <a:ext cx="1204912" cy="365125"/>
          </a:xfrm>
          <a:prstGeom prst="rect">
            <a:avLst/>
          </a:prstGeom>
        </p:spPr>
        <p:txBody>
          <a:bodyPr/>
          <a:lstStyle>
            <a:lvl1pPr>
              <a:defRPr/>
            </a:lvl1pPr>
          </a:lstStyle>
          <a:p>
            <a:pPr>
              <a:defRPr/>
            </a:pPr>
            <a:fld id="{37755137-DBAD-4141-B1FE-EBA0E054E8ED}" type="datetime4">
              <a:rPr lang="en-US" smtClean="0">
                <a:solidFill>
                  <a:srgbClr val="000000"/>
                </a:solidFill>
              </a:rPr>
              <a:pPr>
                <a:defRPr/>
              </a:pPr>
              <a:t>October 1, 2018</a:t>
            </a:fld>
            <a:endParaRPr lang="en-US" dirty="0">
              <a:solidFill>
                <a:srgbClr val="000000"/>
              </a:solidFill>
            </a:endParaRPr>
          </a:p>
        </p:txBody>
      </p:sp>
      <p:sp>
        <p:nvSpPr>
          <p:cNvPr id="4" name="Footer Placeholder 4"/>
          <p:cNvSpPr>
            <a:spLocks noGrp="1"/>
          </p:cNvSpPr>
          <p:nvPr>
            <p:ph type="ftr" sz="quarter" idx="15"/>
          </p:nvPr>
        </p:nvSpPr>
        <p:spPr>
          <a:xfrm>
            <a:off x="2971801" y="6356352"/>
            <a:ext cx="5616575" cy="365125"/>
          </a:xfrm>
          <a:prstGeom prst="rect">
            <a:avLst/>
          </a:prstGeom>
        </p:spPr>
        <p:txBody>
          <a:bodyPr/>
          <a:lstStyle>
            <a:lvl1pPr>
              <a:defRPr/>
            </a:lvl1pPr>
          </a:lstStyle>
          <a:p>
            <a:pPr>
              <a:defRPr/>
            </a:pPr>
            <a:r>
              <a:rPr lang="en-US" smtClean="0">
                <a:solidFill>
                  <a:srgbClr val="000000"/>
                </a:solidFill>
              </a:rPr>
              <a:t>|  Leading the Nation in Transportation Excellence  |  www.mbta.com</a:t>
            </a:r>
            <a:endParaRPr lang="en-US" dirty="0">
              <a:solidFill>
                <a:srgbClr val="000000"/>
              </a:solidFill>
            </a:endParaRPr>
          </a:p>
        </p:txBody>
      </p:sp>
      <p:sp>
        <p:nvSpPr>
          <p:cNvPr id="5" name="Slide Number Placeholder 5"/>
          <p:cNvSpPr>
            <a:spLocks noGrp="1"/>
          </p:cNvSpPr>
          <p:nvPr>
            <p:ph type="sldNum" sz="quarter" idx="16"/>
          </p:nvPr>
        </p:nvSpPr>
        <p:spPr>
          <a:xfrm>
            <a:off x="1401764" y="6356352"/>
            <a:ext cx="365125" cy="365125"/>
          </a:xfrm>
          <a:prstGeom prst="rect">
            <a:avLst/>
          </a:prstGeom>
        </p:spPr>
        <p:txBody>
          <a:bodyPr/>
          <a:lstStyle>
            <a:lvl1pPr>
              <a:defRPr/>
            </a:lvl1pPr>
          </a:lstStyle>
          <a:p>
            <a:pPr>
              <a:defRPr/>
            </a:pPr>
            <a:fld id="{DA62F94F-AB0A-4724-83C9-F502D41A0472}" type="slidenum">
              <a:rPr lang="en-US" smtClean="0">
                <a:solidFill>
                  <a:srgbClr val="000000"/>
                </a:solidFill>
              </a:rPr>
              <a:pPr>
                <a:defRPr/>
              </a:pPr>
              <a:t>‹#›</a:t>
            </a:fld>
            <a:endParaRPr lang="en-US" dirty="0">
              <a:solidFill>
                <a:srgbClr val="000000"/>
              </a:solidFill>
            </a:endParaRPr>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032664573"/>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1"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9" y="6356352"/>
            <a:ext cx="1204912" cy="365125"/>
          </a:xfrm>
          <a:prstGeom prst="rect">
            <a:avLst/>
          </a:prstGeom>
        </p:spPr>
        <p:txBody>
          <a:bodyPr/>
          <a:lstStyle>
            <a:lvl1pPr>
              <a:defRPr/>
            </a:lvl1pPr>
          </a:lstStyle>
          <a:p>
            <a:pPr>
              <a:defRPr/>
            </a:pPr>
            <a:fld id="{37755137-DBAD-4141-B1FE-EBA0E054E8ED}" type="datetime4">
              <a:rPr lang="en-US" smtClean="0">
                <a:solidFill>
                  <a:srgbClr val="000000"/>
                </a:solidFill>
              </a:rPr>
              <a:pPr>
                <a:defRPr/>
              </a:pPr>
              <a:t>October 1, 2018</a:t>
            </a:fld>
            <a:endParaRPr lang="en-US" dirty="0">
              <a:solidFill>
                <a:srgbClr val="000000"/>
              </a:solidFill>
            </a:endParaRPr>
          </a:p>
        </p:txBody>
      </p:sp>
      <p:sp>
        <p:nvSpPr>
          <p:cNvPr id="4" name="Footer Placeholder 4"/>
          <p:cNvSpPr>
            <a:spLocks noGrp="1"/>
          </p:cNvSpPr>
          <p:nvPr>
            <p:ph type="ftr" sz="quarter" idx="15"/>
          </p:nvPr>
        </p:nvSpPr>
        <p:spPr>
          <a:xfrm>
            <a:off x="2971801" y="6356352"/>
            <a:ext cx="5616575" cy="365125"/>
          </a:xfrm>
          <a:prstGeom prst="rect">
            <a:avLst/>
          </a:prstGeom>
        </p:spPr>
        <p:txBody>
          <a:bodyPr/>
          <a:lstStyle>
            <a:lvl1pPr>
              <a:defRPr/>
            </a:lvl1pPr>
          </a:lstStyle>
          <a:p>
            <a:pPr>
              <a:defRPr/>
            </a:pPr>
            <a:r>
              <a:rPr lang="en-US" smtClean="0">
                <a:solidFill>
                  <a:srgbClr val="000000"/>
                </a:solidFill>
              </a:rPr>
              <a:t>|  Leading the Nation in Transportation Excellence  |  www.mbta.com</a:t>
            </a:r>
            <a:endParaRPr lang="en-US" dirty="0">
              <a:solidFill>
                <a:srgbClr val="000000"/>
              </a:solidFill>
            </a:endParaRPr>
          </a:p>
        </p:txBody>
      </p:sp>
      <p:sp>
        <p:nvSpPr>
          <p:cNvPr id="5" name="Slide Number Placeholder 5"/>
          <p:cNvSpPr>
            <a:spLocks noGrp="1"/>
          </p:cNvSpPr>
          <p:nvPr>
            <p:ph type="sldNum" sz="quarter" idx="16"/>
          </p:nvPr>
        </p:nvSpPr>
        <p:spPr>
          <a:xfrm>
            <a:off x="1401764" y="6356352"/>
            <a:ext cx="365125" cy="365125"/>
          </a:xfrm>
          <a:prstGeom prst="rect">
            <a:avLst/>
          </a:prstGeom>
        </p:spPr>
        <p:txBody>
          <a:bodyPr/>
          <a:lstStyle>
            <a:lvl1pPr>
              <a:defRPr/>
            </a:lvl1pPr>
          </a:lstStyle>
          <a:p>
            <a:pPr>
              <a:defRPr/>
            </a:pPr>
            <a:fld id="{DA62F94F-AB0A-4724-83C9-F502D41A0472}" type="slidenum">
              <a:rPr lang="en-US" smtClean="0">
                <a:solidFill>
                  <a:srgbClr val="000000"/>
                </a:solidFill>
              </a:rPr>
              <a:pPr>
                <a:defRPr/>
              </a:pPr>
              <a:t>‹#›</a:t>
            </a:fld>
            <a:endParaRPr lang="en-US" dirty="0">
              <a:solidFill>
                <a:srgbClr val="000000"/>
              </a:solidFill>
            </a:endParaRPr>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809652236"/>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1"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9" y="6356352"/>
            <a:ext cx="1204912" cy="365125"/>
          </a:xfrm>
          <a:prstGeom prst="rect">
            <a:avLst/>
          </a:prstGeom>
        </p:spPr>
        <p:txBody>
          <a:bodyPr/>
          <a:lstStyle>
            <a:lvl1pPr>
              <a:defRPr/>
            </a:lvl1pPr>
          </a:lstStyle>
          <a:p>
            <a:pPr>
              <a:defRPr/>
            </a:pPr>
            <a:fld id="{37755137-DBAD-4141-B1FE-EBA0E054E8ED}" type="datetime4">
              <a:rPr lang="en-US" smtClean="0">
                <a:solidFill>
                  <a:srgbClr val="000000"/>
                </a:solidFill>
              </a:rPr>
              <a:pPr>
                <a:defRPr/>
              </a:pPr>
              <a:t>October 1, 2018</a:t>
            </a:fld>
            <a:endParaRPr lang="en-US" dirty="0">
              <a:solidFill>
                <a:srgbClr val="000000"/>
              </a:solidFill>
            </a:endParaRPr>
          </a:p>
        </p:txBody>
      </p:sp>
      <p:sp>
        <p:nvSpPr>
          <p:cNvPr id="4" name="Footer Placeholder 4"/>
          <p:cNvSpPr>
            <a:spLocks noGrp="1"/>
          </p:cNvSpPr>
          <p:nvPr>
            <p:ph type="ftr" sz="quarter" idx="15"/>
          </p:nvPr>
        </p:nvSpPr>
        <p:spPr>
          <a:xfrm>
            <a:off x="2971801" y="6356352"/>
            <a:ext cx="5616575" cy="365125"/>
          </a:xfrm>
          <a:prstGeom prst="rect">
            <a:avLst/>
          </a:prstGeom>
        </p:spPr>
        <p:txBody>
          <a:bodyPr/>
          <a:lstStyle>
            <a:lvl1pPr>
              <a:defRPr/>
            </a:lvl1pPr>
          </a:lstStyle>
          <a:p>
            <a:pPr>
              <a:defRPr/>
            </a:pPr>
            <a:r>
              <a:rPr lang="en-US" smtClean="0">
                <a:solidFill>
                  <a:srgbClr val="000000"/>
                </a:solidFill>
              </a:rPr>
              <a:t>|  Leading the Nation in Transportation Excellence  |  www.mbta.com</a:t>
            </a:r>
            <a:endParaRPr lang="en-US" dirty="0">
              <a:solidFill>
                <a:srgbClr val="000000"/>
              </a:solidFill>
            </a:endParaRPr>
          </a:p>
        </p:txBody>
      </p:sp>
      <p:sp>
        <p:nvSpPr>
          <p:cNvPr id="5" name="Slide Number Placeholder 5"/>
          <p:cNvSpPr>
            <a:spLocks noGrp="1"/>
          </p:cNvSpPr>
          <p:nvPr>
            <p:ph type="sldNum" sz="quarter" idx="16"/>
          </p:nvPr>
        </p:nvSpPr>
        <p:spPr>
          <a:xfrm>
            <a:off x="1401764" y="6356352"/>
            <a:ext cx="365125" cy="365125"/>
          </a:xfrm>
          <a:prstGeom prst="rect">
            <a:avLst/>
          </a:prstGeom>
        </p:spPr>
        <p:txBody>
          <a:bodyPr/>
          <a:lstStyle>
            <a:lvl1pPr>
              <a:defRPr/>
            </a:lvl1pPr>
          </a:lstStyle>
          <a:p>
            <a:pPr>
              <a:defRPr/>
            </a:pPr>
            <a:fld id="{DA62F94F-AB0A-4724-83C9-F502D41A0472}" type="slidenum">
              <a:rPr lang="en-US" smtClean="0">
                <a:solidFill>
                  <a:srgbClr val="000000"/>
                </a:solidFill>
              </a:rPr>
              <a:pPr>
                <a:defRPr/>
              </a:pPr>
              <a:t>‹#›</a:t>
            </a:fld>
            <a:endParaRPr lang="en-US" dirty="0">
              <a:solidFill>
                <a:srgbClr val="000000"/>
              </a:solidFill>
            </a:endParaRPr>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52041394"/>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1"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9" y="6356352"/>
            <a:ext cx="1204912" cy="365125"/>
          </a:xfrm>
          <a:prstGeom prst="rect">
            <a:avLst/>
          </a:prstGeom>
        </p:spPr>
        <p:txBody>
          <a:bodyPr/>
          <a:lstStyle>
            <a:lvl1pPr>
              <a:defRPr/>
            </a:lvl1pPr>
          </a:lstStyle>
          <a:p>
            <a:pPr>
              <a:defRPr/>
            </a:pPr>
            <a:fld id="{37755137-DBAD-4141-B1FE-EBA0E054E8ED}" type="datetime4">
              <a:rPr lang="en-US" smtClean="0">
                <a:solidFill>
                  <a:srgbClr val="000000"/>
                </a:solidFill>
              </a:rPr>
              <a:pPr>
                <a:defRPr/>
              </a:pPr>
              <a:t>October 1, 2018</a:t>
            </a:fld>
            <a:endParaRPr lang="en-US" dirty="0">
              <a:solidFill>
                <a:srgbClr val="000000"/>
              </a:solidFill>
            </a:endParaRPr>
          </a:p>
        </p:txBody>
      </p:sp>
      <p:sp>
        <p:nvSpPr>
          <p:cNvPr id="4" name="Footer Placeholder 4"/>
          <p:cNvSpPr>
            <a:spLocks noGrp="1"/>
          </p:cNvSpPr>
          <p:nvPr>
            <p:ph type="ftr" sz="quarter" idx="15"/>
          </p:nvPr>
        </p:nvSpPr>
        <p:spPr>
          <a:xfrm>
            <a:off x="2971801" y="6356352"/>
            <a:ext cx="5616575" cy="365125"/>
          </a:xfrm>
          <a:prstGeom prst="rect">
            <a:avLst/>
          </a:prstGeom>
        </p:spPr>
        <p:txBody>
          <a:bodyPr/>
          <a:lstStyle>
            <a:lvl1pPr>
              <a:defRPr/>
            </a:lvl1pPr>
          </a:lstStyle>
          <a:p>
            <a:pPr>
              <a:defRPr/>
            </a:pPr>
            <a:r>
              <a:rPr lang="en-US" smtClean="0">
                <a:solidFill>
                  <a:srgbClr val="000000"/>
                </a:solidFill>
              </a:rPr>
              <a:t>|  Leading the Nation in Transportation Excellence  |  www.mbta.com</a:t>
            </a:r>
            <a:endParaRPr lang="en-US" dirty="0">
              <a:solidFill>
                <a:srgbClr val="000000"/>
              </a:solidFill>
            </a:endParaRPr>
          </a:p>
        </p:txBody>
      </p:sp>
      <p:sp>
        <p:nvSpPr>
          <p:cNvPr id="5" name="Slide Number Placeholder 5"/>
          <p:cNvSpPr>
            <a:spLocks noGrp="1"/>
          </p:cNvSpPr>
          <p:nvPr>
            <p:ph type="sldNum" sz="quarter" idx="16"/>
          </p:nvPr>
        </p:nvSpPr>
        <p:spPr>
          <a:xfrm>
            <a:off x="1401764" y="6356352"/>
            <a:ext cx="365125" cy="365125"/>
          </a:xfrm>
          <a:prstGeom prst="rect">
            <a:avLst/>
          </a:prstGeom>
        </p:spPr>
        <p:txBody>
          <a:bodyPr/>
          <a:lstStyle>
            <a:lvl1pPr>
              <a:defRPr/>
            </a:lvl1pPr>
          </a:lstStyle>
          <a:p>
            <a:pPr>
              <a:defRPr/>
            </a:pPr>
            <a:fld id="{DA62F94F-AB0A-4724-83C9-F502D41A0472}" type="slidenum">
              <a:rPr lang="en-US" smtClean="0">
                <a:solidFill>
                  <a:srgbClr val="000000"/>
                </a:solidFill>
              </a:rPr>
              <a:pPr>
                <a:defRPr/>
              </a:pPr>
              <a:t>‹#›</a:t>
            </a:fld>
            <a:endParaRPr lang="en-US" dirty="0">
              <a:solidFill>
                <a:srgbClr val="000000"/>
              </a:solidFill>
            </a:endParaRPr>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3360537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de by Side">
    <p:spTree>
      <p:nvGrpSpPr>
        <p:cNvPr id="1" name=""/>
        <p:cNvGrpSpPr/>
        <p:nvPr/>
      </p:nvGrpSpPr>
      <p:grpSpPr>
        <a:xfrm>
          <a:off x="0" y="0"/>
          <a:ext cx="0" cy="0"/>
          <a:chOff x="0" y="0"/>
          <a:chExt cx="0" cy="0"/>
        </a:xfrm>
      </p:grpSpPr>
      <p:sp>
        <p:nvSpPr>
          <p:cNvPr id="9" name="Content Placeholder 8"/>
          <p:cNvSpPr>
            <a:spLocks noGrp="1"/>
          </p:cNvSpPr>
          <p:nvPr>
            <p:ph sz="quarter" idx="16"/>
          </p:nvPr>
        </p:nvSpPr>
        <p:spPr>
          <a:xfrm>
            <a:off x="470001" y="1698958"/>
            <a:ext cx="3957219"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0" name="Content Placeholder 8"/>
          <p:cNvSpPr>
            <a:spLocks noGrp="1"/>
          </p:cNvSpPr>
          <p:nvPr>
            <p:ph sz="quarter" idx="17"/>
          </p:nvPr>
        </p:nvSpPr>
        <p:spPr>
          <a:xfrm>
            <a:off x="4600041" y="1695148"/>
            <a:ext cx="3957219"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8"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smtClean="0"/>
              <a:t>Click to edit Master title style</a:t>
            </a:r>
            <a:endParaRPr lang="en-US" dirty="0"/>
          </a:p>
        </p:txBody>
      </p:sp>
      <p:sp>
        <p:nvSpPr>
          <p:cNvPr id="12" name="Text Placeholder 12"/>
          <p:cNvSpPr>
            <a:spLocks noGrp="1"/>
          </p:cNvSpPr>
          <p:nvPr>
            <p:ph type="body" sz="quarter" idx="19"/>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smtClean="0"/>
              <a:t>Click to edit Master text styles</a:t>
            </a:r>
          </a:p>
        </p:txBody>
      </p:sp>
    </p:spTree>
  </p:cSld>
  <p:clrMapOvr>
    <a:masterClrMapping/>
  </p:clrMapOvr>
  <p:hf hdr="0" dt="0"/>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1"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9" y="6356352"/>
            <a:ext cx="1204912" cy="365125"/>
          </a:xfrm>
          <a:prstGeom prst="rect">
            <a:avLst/>
          </a:prstGeom>
        </p:spPr>
        <p:txBody>
          <a:bodyPr/>
          <a:lstStyle>
            <a:lvl1pPr>
              <a:defRPr/>
            </a:lvl1pPr>
          </a:lstStyle>
          <a:p>
            <a:pPr>
              <a:defRPr/>
            </a:pPr>
            <a:fld id="{37755137-DBAD-4141-B1FE-EBA0E054E8ED}" type="datetime4">
              <a:rPr lang="en-US" smtClean="0">
                <a:solidFill>
                  <a:srgbClr val="000000"/>
                </a:solidFill>
              </a:rPr>
              <a:pPr>
                <a:defRPr/>
              </a:pPr>
              <a:t>October 1, 2018</a:t>
            </a:fld>
            <a:endParaRPr lang="en-US" dirty="0">
              <a:solidFill>
                <a:srgbClr val="000000"/>
              </a:solidFill>
            </a:endParaRPr>
          </a:p>
        </p:txBody>
      </p:sp>
      <p:sp>
        <p:nvSpPr>
          <p:cNvPr id="4" name="Footer Placeholder 4"/>
          <p:cNvSpPr>
            <a:spLocks noGrp="1"/>
          </p:cNvSpPr>
          <p:nvPr>
            <p:ph type="ftr" sz="quarter" idx="15"/>
          </p:nvPr>
        </p:nvSpPr>
        <p:spPr>
          <a:xfrm>
            <a:off x="2971801" y="6356352"/>
            <a:ext cx="5616575" cy="365125"/>
          </a:xfrm>
          <a:prstGeom prst="rect">
            <a:avLst/>
          </a:prstGeom>
        </p:spPr>
        <p:txBody>
          <a:bodyPr/>
          <a:lstStyle>
            <a:lvl1pPr>
              <a:defRPr/>
            </a:lvl1pPr>
          </a:lstStyle>
          <a:p>
            <a:pPr>
              <a:defRPr/>
            </a:pPr>
            <a:r>
              <a:rPr lang="en-US" smtClean="0">
                <a:solidFill>
                  <a:srgbClr val="000000"/>
                </a:solidFill>
              </a:rPr>
              <a:t>|  Leading the Nation in Transportation Excellence  |  www.mbta.com</a:t>
            </a:r>
            <a:endParaRPr lang="en-US" dirty="0">
              <a:solidFill>
                <a:srgbClr val="000000"/>
              </a:solidFill>
            </a:endParaRPr>
          </a:p>
        </p:txBody>
      </p:sp>
      <p:sp>
        <p:nvSpPr>
          <p:cNvPr id="5" name="Slide Number Placeholder 5"/>
          <p:cNvSpPr>
            <a:spLocks noGrp="1"/>
          </p:cNvSpPr>
          <p:nvPr>
            <p:ph type="sldNum" sz="quarter" idx="16"/>
          </p:nvPr>
        </p:nvSpPr>
        <p:spPr>
          <a:xfrm>
            <a:off x="1401764" y="6356352"/>
            <a:ext cx="365125" cy="365125"/>
          </a:xfrm>
          <a:prstGeom prst="rect">
            <a:avLst/>
          </a:prstGeom>
        </p:spPr>
        <p:txBody>
          <a:bodyPr/>
          <a:lstStyle>
            <a:lvl1pPr>
              <a:defRPr/>
            </a:lvl1pPr>
          </a:lstStyle>
          <a:p>
            <a:pPr>
              <a:defRPr/>
            </a:pPr>
            <a:fld id="{DA62F94F-AB0A-4724-83C9-F502D41A0472}" type="slidenum">
              <a:rPr lang="en-US" smtClean="0">
                <a:solidFill>
                  <a:srgbClr val="000000"/>
                </a:solidFill>
              </a:rPr>
              <a:pPr>
                <a:defRPr/>
              </a:pPr>
              <a:t>‹#›</a:t>
            </a:fld>
            <a:endParaRPr lang="en-US" dirty="0">
              <a:solidFill>
                <a:srgbClr val="000000"/>
              </a:solidFill>
            </a:endParaRPr>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10990541"/>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1"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9" y="6356352"/>
            <a:ext cx="1204912" cy="365125"/>
          </a:xfrm>
          <a:prstGeom prst="rect">
            <a:avLst/>
          </a:prstGeom>
        </p:spPr>
        <p:txBody>
          <a:bodyPr/>
          <a:lstStyle>
            <a:lvl1pPr>
              <a:defRPr/>
            </a:lvl1pPr>
          </a:lstStyle>
          <a:p>
            <a:pPr>
              <a:defRPr/>
            </a:pPr>
            <a:fld id="{37755137-DBAD-4141-B1FE-EBA0E054E8ED}" type="datetime4">
              <a:rPr lang="en-US" smtClean="0">
                <a:solidFill>
                  <a:srgbClr val="000000"/>
                </a:solidFill>
              </a:rPr>
              <a:pPr>
                <a:defRPr/>
              </a:pPr>
              <a:t>October 1, 2018</a:t>
            </a:fld>
            <a:endParaRPr lang="en-US" dirty="0">
              <a:solidFill>
                <a:srgbClr val="000000"/>
              </a:solidFill>
            </a:endParaRPr>
          </a:p>
        </p:txBody>
      </p:sp>
      <p:sp>
        <p:nvSpPr>
          <p:cNvPr id="4" name="Footer Placeholder 4"/>
          <p:cNvSpPr>
            <a:spLocks noGrp="1"/>
          </p:cNvSpPr>
          <p:nvPr>
            <p:ph type="ftr" sz="quarter" idx="15"/>
          </p:nvPr>
        </p:nvSpPr>
        <p:spPr>
          <a:xfrm>
            <a:off x="2971801" y="6356352"/>
            <a:ext cx="5616575" cy="365125"/>
          </a:xfrm>
          <a:prstGeom prst="rect">
            <a:avLst/>
          </a:prstGeom>
        </p:spPr>
        <p:txBody>
          <a:bodyPr/>
          <a:lstStyle>
            <a:lvl1pPr>
              <a:defRPr/>
            </a:lvl1pPr>
          </a:lstStyle>
          <a:p>
            <a:pPr>
              <a:defRPr/>
            </a:pPr>
            <a:r>
              <a:rPr lang="en-US" smtClean="0">
                <a:solidFill>
                  <a:srgbClr val="000000"/>
                </a:solidFill>
              </a:rPr>
              <a:t>|  Leading the Nation in Transportation Excellence  |  www.mbta.com</a:t>
            </a:r>
            <a:endParaRPr lang="en-US" dirty="0">
              <a:solidFill>
                <a:srgbClr val="000000"/>
              </a:solidFill>
            </a:endParaRPr>
          </a:p>
        </p:txBody>
      </p:sp>
      <p:sp>
        <p:nvSpPr>
          <p:cNvPr id="5" name="Slide Number Placeholder 5"/>
          <p:cNvSpPr>
            <a:spLocks noGrp="1"/>
          </p:cNvSpPr>
          <p:nvPr>
            <p:ph type="sldNum" sz="quarter" idx="16"/>
          </p:nvPr>
        </p:nvSpPr>
        <p:spPr>
          <a:xfrm>
            <a:off x="1401764" y="6356352"/>
            <a:ext cx="365125" cy="365125"/>
          </a:xfrm>
          <a:prstGeom prst="rect">
            <a:avLst/>
          </a:prstGeom>
        </p:spPr>
        <p:txBody>
          <a:bodyPr/>
          <a:lstStyle>
            <a:lvl1pPr>
              <a:defRPr/>
            </a:lvl1pPr>
          </a:lstStyle>
          <a:p>
            <a:pPr>
              <a:defRPr/>
            </a:pPr>
            <a:fld id="{DA62F94F-AB0A-4724-83C9-F502D41A0472}" type="slidenum">
              <a:rPr lang="en-US" smtClean="0">
                <a:solidFill>
                  <a:srgbClr val="000000"/>
                </a:solidFill>
              </a:rPr>
              <a:pPr>
                <a:defRPr/>
              </a:pPr>
              <a:t>‹#›</a:t>
            </a:fld>
            <a:endParaRPr lang="en-US" dirty="0">
              <a:solidFill>
                <a:srgbClr val="000000"/>
              </a:solidFill>
            </a:endParaRPr>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517395642"/>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1"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9" y="6356352"/>
            <a:ext cx="1204912" cy="365125"/>
          </a:xfrm>
          <a:prstGeom prst="rect">
            <a:avLst/>
          </a:prstGeom>
        </p:spPr>
        <p:txBody>
          <a:bodyPr/>
          <a:lstStyle>
            <a:lvl1pPr>
              <a:defRPr/>
            </a:lvl1pPr>
          </a:lstStyle>
          <a:p>
            <a:pPr>
              <a:defRPr/>
            </a:pPr>
            <a:fld id="{37755137-DBAD-4141-B1FE-EBA0E054E8ED}" type="datetime4">
              <a:rPr lang="en-US" smtClean="0">
                <a:solidFill>
                  <a:srgbClr val="000000"/>
                </a:solidFill>
              </a:rPr>
              <a:pPr>
                <a:defRPr/>
              </a:pPr>
              <a:t>October 1, 2018</a:t>
            </a:fld>
            <a:endParaRPr lang="en-US" dirty="0">
              <a:solidFill>
                <a:srgbClr val="000000"/>
              </a:solidFill>
            </a:endParaRPr>
          </a:p>
        </p:txBody>
      </p:sp>
      <p:sp>
        <p:nvSpPr>
          <p:cNvPr id="4" name="Footer Placeholder 4"/>
          <p:cNvSpPr>
            <a:spLocks noGrp="1"/>
          </p:cNvSpPr>
          <p:nvPr>
            <p:ph type="ftr" sz="quarter" idx="15"/>
          </p:nvPr>
        </p:nvSpPr>
        <p:spPr>
          <a:xfrm>
            <a:off x="2971801" y="6356352"/>
            <a:ext cx="5616575" cy="365125"/>
          </a:xfrm>
          <a:prstGeom prst="rect">
            <a:avLst/>
          </a:prstGeom>
        </p:spPr>
        <p:txBody>
          <a:bodyPr/>
          <a:lstStyle>
            <a:lvl1pPr>
              <a:defRPr/>
            </a:lvl1pPr>
          </a:lstStyle>
          <a:p>
            <a:pPr>
              <a:defRPr/>
            </a:pPr>
            <a:r>
              <a:rPr lang="en-US" smtClean="0">
                <a:solidFill>
                  <a:srgbClr val="000000"/>
                </a:solidFill>
              </a:rPr>
              <a:t>|  Leading the Nation in Transportation Excellence  |  www.mbta.com</a:t>
            </a:r>
            <a:endParaRPr lang="en-US" dirty="0">
              <a:solidFill>
                <a:srgbClr val="000000"/>
              </a:solidFill>
            </a:endParaRPr>
          </a:p>
        </p:txBody>
      </p:sp>
      <p:sp>
        <p:nvSpPr>
          <p:cNvPr id="5" name="Slide Number Placeholder 5"/>
          <p:cNvSpPr>
            <a:spLocks noGrp="1"/>
          </p:cNvSpPr>
          <p:nvPr>
            <p:ph type="sldNum" sz="quarter" idx="16"/>
          </p:nvPr>
        </p:nvSpPr>
        <p:spPr>
          <a:xfrm>
            <a:off x="1401764" y="6356352"/>
            <a:ext cx="365125" cy="365125"/>
          </a:xfrm>
          <a:prstGeom prst="rect">
            <a:avLst/>
          </a:prstGeom>
        </p:spPr>
        <p:txBody>
          <a:bodyPr/>
          <a:lstStyle>
            <a:lvl1pPr>
              <a:defRPr/>
            </a:lvl1pPr>
          </a:lstStyle>
          <a:p>
            <a:pPr>
              <a:defRPr/>
            </a:pPr>
            <a:fld id="{DA62F94F-AB0A-4724-83C9-F502D41A0472}" type="slidenum">
              <a:rPr lang="en-US" smtClean="0">
                <a:solidFill>
                  <a:srgbClr val="000000"/>
                </a:solidFill>
              </a:rPr>
              <a:pPr>
                <a:defRPr/>
              </a:pPr>
              <a:t>‹#›</a:t>
            </a:fld>
            <a:endParaRPr lang="en-US" dirty="0">
              <a:solidFill>
                <a:srgbClr val="000000"/>
              </a:solidFill>
            </a:endParaRPr>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92850545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1"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9" y="6356352"/>
            <a:ext cx="1204912" cy="365125"/>
          </a:xfrm>
          <a:prstGeom prst="rect">
            <a:avLst/>
          </a:prstGeom>
        </p:spPr>
        <p:txBody>
          <a:bodyPr/>
          <a:lstStyle>
            <a:lvl1pPr>
              <a:defRPr/>
            </a:lvl1pPr>
          </a:lstStyle>
          <a:p>
            <a:pPr>
              <a:defRPr/>
            </a:pPr>
            <a:fld id="{37755137-DBAD-4141-B1FE-EBA0E054E8ED}" type="datetime4">
              <a:rPr lang="en-US" smtClean="0">
                <a:solidFill>
                  <a:srgbClr val="000000"/>
                </a:solidFill>
              </a:rPr>
              <a:pPr>
                <a:defRPr/>
              </a:pPr>
              <a:t>October 1, 2018</a:t>
            </a:fld>
            <a:endParaRPr lang="en-US" dirty="0">
              <a:solidFill>
                <a:srgbClr val="000000"/>
              </a:solidFill>
            </a:endParaRPr>
          </a:p>
        </p:txBody>
      </p:sp>
      <p:sp>
        <p:nvSpPr>
          <p:cNvPr id="4" name="Footer Placeholder 4"/>
          <p:cNvSpPr>
            <a:spLocks noGrp="1"/>
          </p:cNvSpPr>
          <p:nvPr>
            <p:ph type="ftr" sz="quarter" idx="15"/>
          </p:nvPr>
        </p:nvSpPr>
        <p:spPr>
          <a:xfrm>
            <a:off x="2971801" y="6356352"/>
            <a:ext cx="5616575" cy="365125"/>
          </a:xfrm>
          <a:prstGeom prst="rect">
            <a:avLst/>
          </a:prstGeom>
        </p:spPr>
        <p:txBody>
          <a:bodyPr/>
          <a:lstStyle>
            <a:lvl1pPr>
              <a:defRPr/>
            </a:lvl1pPr>
          </a:lstStyle>
          <a:p>
            <a:pPr>
              <a:defRPr/>
            </a:pPr>
            <a:r>
              <a:rPr lang="en-US" smtClean="0">
                <a:solidFill>
                  <a:srgbClr val="000000"/>
                </a:solidFill>
              </a:rPr>
              <a:t>|  Leading the Nation in Transportation Excellence  |  www.mbta.com</a:t>
            </a:r>
            <a:endParaRPr lang="en-US" dirty="0">
              <a:solidFill>
                <a:srgbClr val="000000"/>
              </a:solidFill>
            </a:endParaRPr>
          </a:p>
        </p:txBody>
      </p:sp>
      <p:sp>
        <p:nvSpPr>
          <p:cNvPr id="5" name="Slide Number Placeholder 5"/>
          <p:cNvSpPr>
            <a:spLocks noGrp="1"/>
          </p:cNvSpPr>
          <p:nvPr>
            <p:ph type="sldNum" sz="quarter" idx="16"/>
          </p:nvPr>
        </p:nvSpPr>
        <p:spPr>
          <a:xfrm>
            <a:off x="1401764" y="6356352"/>
            <a:ext cx="365125" cy="365125"/>
          </a:xfrm>
          <a:prstGeom prst="rect">
            <a:avLst/>
          </a:prstGeom>
        </p:spPr>
        <p:txBody>
          <a:bodyPr/>
          <a:lstStyle>
            <a:lvl1pPr>
              <a:defRPr/>
            </a:lvl1pPr>
          </a:lstStyle>
          <a:p>
            <a:pPr>
              <a:defRPr/>
            </a:pPr>
            <a:fld id="{DA62F94F-AB0A-4724-83C9-F502D41A0472}" type="slidenum">
              <a:rPr lang="en-US" smtClean="0">
                <a:solidFill>
                  <a:srgbClr val="000000"/>
                </a:solidFill>
              </a:rPr>
              <a:pPr>
                <a:defRPr/>
              </a:pPr>
              <a:t>‹#›</a:t>
            </a:fld>
            <a:endParaRPr lang="en-US" dirty="0">
              <a:solidFill>
                <a:srgbClr val="000000"/>
              </a:solidFill>
            </a:endParaRPr>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529750834"/>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1"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9" y="6356352"/>
            <a:ext cx="1204912" cy="365125"/>
          </a:xfrm>
          <a:prstGeom prst="rect">
            <a:avLst/>
          </a:prstGeom>
        </p:spPr>
        <p:txBody>
          <a:bodyPr/>
          <a:lstStyle>
            <a:lvl1pPr>
              <a:defRPr/>
            </a:lvl1pPr>
          </a:lstStyle>
          <a:p>
            <a:pPr>
              <a:defRPr/>
            </a:pPr>
            <a:fld id="{37755137-DBAD-4141-B1FE-EBA0E054E8ED}" type="datetime4">
              <a:rPr lang="en-US" smtClean="0">
                <a:solidFill>
                  <a:srgbClr val="000000"/>
                </a:solidFill>
              </a:rPr>
              <a:pPr>
                <a:defRPr/>
              </a:pPr>
              <a:t>October 1, 2018</a:t>
            </a:fld>
            <a:endParaRPr lang="en-US" dirty="0">
              <a:solidFill>
                <a:srgbClr val="000000"/>
              </a:solidFill>
            </a:endParaRPr>
          </a:p>
        </p:txBody>
      </p:sp>
      <p:sp>
        <p:nvSpPr>
          <p:cNvPr id="4" name="Footer Placeholder 4"/>
          <p:cNvSpPr>
            <a:spLocks noGrp="1"/>
          </p:cNvSpPr>
          <p:nvPr>
            <p:ph type="ftr" sz="quarter" idx="15"/>
          </p:nvPr>
        </p:nvSpPr>
        <p:spPr>
          <a:xfrm>
            <a:off x="2971801" y="6356352"/>
            <a:ext cx="5616575" cy="365125"/>
          </a:xfrm>
          <a:prstGeom prst="rect">
            <a:avLst/>
          </a:prstGeom>
        </p:spPr>
        <p:txBody>
          <a:bodyPr/>
          <a:lstStyle>
            <a:lvl1pPr>
              <a:defRPr/>
            </a:lvl1pPr>
          </a:lstStyle>
          <a:p>
            <a:pPr>
              <a:defRPr/>
            </a:pPr>
            <a:r>
              <a:rPr lang="en-US" smtClean="0">
                <a:solidFill>
                  <a:srgbClr val="000000"/>
                </a:solidFill>
              </a:rPr>
              <a:t>|  Leading the Nation in Transportation Excellence  |  www.mbta.com</a:t>
            </a:r>
            <a:endParaRPr lang="en-US" dirty="0">
              <a:solidFill>
                <a:srgbClr val="000000"/>
              </a:solidFill>
            </a:endParaRPr>
          </a:p>
        </p:txBody>
      </p:sp>
      <p:sp>
        <p:nvSpPr>
          <p:cNvPr id="5" name="Slide Number Placeholder 5"/>
          <p:cNvSpPr>
            <a:spLocks noGrp="1"/>
          </p:cNvSpPr>
          <p:nvPr>
            <p:ph type="sldNum" sz="quarter" idx="16"/>
          </p:nvPr>
        </p:nvSpPr>
        <p:spPr>
          <a:xfrm>
            <a:off x="1401764" y="6356352"/>
            <a:ext cx="365125" cy="365125"/>
          </a:xfrm>
          <a:prstGeom prst="rect">
            <a:avLst/>
          </a:prstGeom>
        </p:spPr>
        <p:txBody>
          <a:bodyPr/>
          <a:lstStyle>
            <a:lvl1pPr>
              <a:defRPr/>
            </a:lvl1pPr>
          </a:lstStyle>
          <a:p>
            <a:pPr>
              <a:defRPr/>
            </a:pPr>
            <a:fld id="{DA62F94F-AB0A-4724-83C9-F502D41A0472}" type="slidenum">
              <a:rPr lang="en-US" smtClean="0">
                <a:solidFill>
                  <a:srgbClr val="000000"/>
                </a:solidFill>
              </a:rPr>
              <a:pPr>
                <a:defRPr/>
              </a:pPr>
              <a:t>‹#›</a:t>
            </a:fld>
            <a:endParaRPr lang="en-US" dirty="0">
              <a:solidFill>
                <a:srgbClr val="000000"/>
              </a:solidFill>
            </a:endParaRPr>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050666273"/>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5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1"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9" y="6356352"/>
            <a:ext cx="1204912" cy="365125"/>
          </a:xfrm>
          <a:prstGeom prst="rect">
            <a:avLst/>
          </a:prstGeom>
        </p:spPr>
        <p:txBody>
          <a:bodyPr/>
          <a:lstStyle>
            <a:lvl1pPr>
              <a:defRPr/>
            </a:lvl1pPr>
          </a:lstStyle>
          <a:p>
            <a:pPr>
              <a:defRPr/>
            </a:pPr>
            <a:fld id="{37755137-DBAD-4141-B1FE-EBA0E054E8ED}" type="datetime4">
              <a:rPr lang="en-US" smtClean="0">
                <a:solidFill>
                  <a:srgbClr val="000000"/>
                </a:solidFill>
              </a:rPr>
              <a:pPr>
                <a:defRPr/>
              </a:pPr>
              <a:t>October 1, 2018</a:t>
            </a:fld>
            <a:endParaRPr lang="en-US" dirty="0">
              <a:solidFill>
                <a:srgbClr val="000000"/>
              </a:solidFill>
            </a:endParaRPr>
          </a:p>
        </p:txBody>
      </p:sp>
      <p:sp>
        <p:nvSpPr>
          <p:cNvPr id="4" name="Footer Placeholder 4"/>
          <p:cNvSpPr>
            <a:spLocks noGrp="1"/>
          </p:cNvSpPr>
          <p:nvPr>
            <p:ph type="ftr" sz="quarter" idx="15"/>
          </p:nvPr>
        </p:nvSpPr>
        <p:spPr>
          <a:xfrm>
            <a:off x="2971801" y="6356352"/>
            <a:ext cx="5616575" cy="365125"/>
          </a:xfrm>
          <a:prstGeom prst="rect">
            <a:avLst/>
          </a:prstGeom>
        </p:spPr>
        <p:txBody>
          <a:bodyPr/>
          <a:lstStyle>
            <a:lvl1pPr>
              <a:defRPr/>
            </a:lvl1pPr>
          </a:lstStyle>
          <a:p>
            <a:pPr>
              <a:defRPr/>
            </a:pPr>
            <a:r>
              <a:rPr lang="en-US" smtClean="0">
                <a:solidFill>
                  <a:srgbClr val="000000"/>
                </a:solidFill>
              </a:rPr>
              <a:t>|  Leading the Nation in Transportation Excellence  |  www.mbta.com</a:t>
            </a:r>
            <a:endParaRPr lang="en-US" dirty="0">
              <a:solidFill>
                <a:srgbClr val="000000"/>
              </a:solidFill>
            </a:endParaRPr>
          </a:p>
        </p:txBody>
      </p:sp>
      <p:sp>
        <p:nvSpPr>
          <p:cNvPr id="5" name="Slide Number Placeholder 5"/>
          <p:cNvSpPr>
            <a:spLocks noGrp="1"/>
          </p:cNvSpPr>
          <p:nvPr>
            <p:ph type="sldNum" sz="quarter" idx="16"/>
          </p:nvPr>
        </p:nvSpPr>
        <p:spPr>
          <a:xfrm>
            <a:off x="1401764" y="6356352"/>
            <a:ext cx="365125" cy="365125"/>
          </a:xfrm>
          <a:prstGeom prst="rect">
            <a:avLst/>
          </a:prstGeom>
        </p:spPr>
        <p:txBody>
          <a:bodyPr/>
          <a:lstStyle>
            <a:lvl1pPr>
              <a:defRPr/>
            </a:lvl1pPr>
          </a:lstStyle>
          <a:p>
            <a:pPr>
              <a:defRPr/>
            </a:pPr>
            <a:fld id="{DA62F94F-AB0A-4724-83C9-F502D41A0472}" type="slidenum">
              <a:rPr lang="en-US" smtClean="0">
                <a:solidFill>
                  <a:srgbClr val="000000"/>
                </a:solidFill>
              </a:rPr>
              <a:pPr>
                <a:defRPr/>
              </a:pPr>
              <a:t>‹#›</a:t>
            </a:fld>
            <a:endParaRPr lang="en-US" dirty="0">
              <a:solidFill>
                <a:srgbClr val="000000"/>
              </a:solidFill>
            </a:endParaRPr>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16381787"/>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1"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9" y="6356352"/>
            <a:ext cx="1204912" cy="365125"/>
          </a:xfrm>
          <a:prstGeom prst="rect">
            <a:avLst/>
          </a:prstGeom>
        </p:spPr>
        <p:txBody>
          <a:bodyPr/>
          <a:lstStyle>
            <a:lvl1pPr>
              <a:defRPr/>
            </a:lvl1pPr>
          </a:lstStyle>
          <a:p>
            <a:pPr>
              <a:defRPr/>
            </a:pPr>
            <a:fld id="{37755137-DBAD-4141-B1FE-EBA0E054E8ED}" type="datetime4">
              <a:rPr lang="en-US" smtClean="0">
                <a:solidFill>
                  <a:srgbClr val="000000"/>
                </a:solidFill>
              </a:rPr>
              <a:pPr>
                <a:defRPr/>
              </a:pPr>
              <a:t>October 1, 2018</a:t>
            </a:fld>
            <a:endParaRPr lang="en-US" dirty="0">
              <a:solidFill>
                <a:srgbClr val="000000"/>
              </a:solidFill>
            </a:endParaRPr>
          </a:p>
        </p:txBody>
      </p:sp>
      <p:sp>
        <p:nvSpPr>
          <p:cNvPr id="4" name="Footer Placeholder 4"/>
          <p:cNvSpPr>
            <a:spLocks noGrp="1"/>
          </p:cNvSpPr>
          <p:nvPr>
            <p:ph type="ftr" sz="quarter" idx="15"/>
          </p:nvPr>
        </p:nvSpPr>
        <p:spPr>
          <a:xfrm>
            <a:off x="2971801" y="6356352"/>
            <a:ext cx="5616575" cy="365125"/>
          </a:xfrm>
          <a:prstGeom prst="rect">
            <a:avLst/>
          </a:prstGeom>
        </p:spPr>
        <p:txBody>
          <a:bodyPr/>
          <a:lstStyle>
            <a:lvl1pPr>
              <a:defRPr/>
            </a:lvl1pPr>
          </a:lstStyle>
          <a:p>
            <a:pPr>
              <a:defRPr/>
            </a:pPr>
            <a:r>
              <a:rPr lang="en-US" smtClean="0">
                <a:solidFill>
                  <a:srgbClr val="000000"/>
                </a:solidFill>
              </a:rPr>
              <a:t>|  Leading the Nation in Transportation Excellence  |  www.mbta.com</a:t>
            </a:r>
            <a:endParaRPr lang="en-US" dirty="0">
              <a:solidFill>
                <a:srgbClr val="000000"/>
              </a:solidFill>
            </a:endParaRPr>
          </a:p>
        </p:txBody>
      </p:sp>
      <p:sp>
        <p:nvSpPr>
          <p:cNvPr id="5" name="Slide Number Placeholder 5"/>
          <p:cNvSpPr>
            <a:spLocks noGrp="1"/>
          </p:cNvSpPr>
          <p:nvPr>
            <p:ph type="sldNum" sz="quarter" idx="16"/>
          </p:nvPr>
        </p:nvSpPr>
        <p:spPr>
          <a:xfrm>
            <a:off x="1401764" y="6356352"/>
            <a:ext cx="365125" cy="365125"/>
          </a:xfrm>
          <a:prstGeom prst="rect">
            <a:avLst/>
          </a:prstGeom>
        </p:spPr>
        <p:txBody>
          <a:bodyPr/>
          <a:lstStyle>
            <a:lvl1pPr>
              <a:defRPr/>
            </a:lvl1pPr>
          </a:lstStyle>
          <a:p>
            <a:pPr>
              <a:defRPr/>
            </a:pPr>
            <a:fld id="{DA62F94F-AB0A-4724-83C9-F502D41A0472}" type="slidenum">
              <a:rPr lang="en-US" smtClean="0">
                <a:solidFill>
                  <a:srgbClr val="000000"/>
                </a:solidFill>
              </a:rPr>
              <a:pPr>
                <a:defRPr/>
              </a:pPr>
              <a:t>‹#›</a:t>
            </a:fld>
            <a:endParaRPr lang="en-US" dirty="0">
              <a:solidFill>
                <a:srgbClr val="000000"/>
              </a:solidFill>
            </a:endParaRPr>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428859023"/>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7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1"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9" y="6356352"/>
            <a:ext cx="1204912" cy="365125"/>
          </a:xfrm>
          <a:prstGeom prst="rect">
            <a:avLst/>
          </a:prstGeom>
        </p:spPr>
        <p:txBody>
          <a:bodyPr/>
          <a:lstStyle>
            <a:lvl1pPr>
              <a:defRPr/>
            </a:lvl1pPr>
          </a:lstStyle>
          <a:p>
            <a:pPr>
              <a:defRPr/>
            </a:pPr>
            <a:fld id="{37755137-DBAD-4141-B1FE-EBA0E054E8ED}" type="datetime4">
              <a:rPr lang="en-US" smtClean="0">
                <a:solidFill>
                  <a:srgbClr val="000000"/>
                </a:solidFill>
              </a:rPr>
              <a:pPr>
                <a:defRPr/>
              </a:pPr>
              <a:t>October 1, 2018</a:t>
            </a:fld>
            <a:endParaRPr lang="en-US" dirty="0">
              <a:solidFill>
                <a:srgbClr val="000000"/>
              </a:solidFill>
            </a:endParaRPr>
          </a:p>
        </p:txBody>
      </p:sp>
      <p:sp>
        <p:nvSpPr>
          <p:cNvPr id="4" name="Footer Placeholder 4"/>
          <p:cNvSpPr>
            <a:spLocks noGrp="1"/>
          </p:cNvSpPr>
          <p:nvPr>
            <p:ph type="ftr" sz="quarter" idx="15"/>
          </p:nvPr>
        </p:nvSpPr>
        <p:spPr>
          <a:xfrm>
            <a:off x="2971801" y="6356352"/>
            <a:ext cx="5616575" cy="365125"/>
          </a:xfrm>
          <a:prstGeom prst="rect">
            <a:avLst/>
          </a:prstGeom>
        </p:spPr>
        <p:txBody>
          <a:bodyPr/>
          <a:lstStyle>
            <a:lvl1pPr>
              <a:defRPr/>
            </a:lvl1pPr>
          </a:lstStyle>
          <a:p>
            <a:pPr>
              <a:defRPr/>
            </a:pPr>
            <a:r>
              <a:rPr lang="en-US" smtClean="0">
                <a:solidFill>
                  <a:srgbClr val="000000"/>
                </a:solidFill>
              </a:rPr>
              <a:t>|  Leading the Nation in Transportation Excellence  |  www.mbta.com</a:t>
            </a:r>
            <a:endParaRPr lang="en-US" dirty="0">
              <a:solidFill>
                <a:srgbClr val="000000"/>
              </a:solidFill>
            </a:endParaRPr>
          </a:p>
        </p:txBody>
      </p:sp>
      <p:sp>
        <p:nvSpPr>
          <p:cNvPr id="5" name="Slide Number Placeholder 5"/>
          <p:cNvSpPr>
            <a:spLocks noGrp="1"/>
          </p:cNvSpPr>
          <p:nvPr>
            <p:ph type="sldNum" sz="quarter" idx="16"/>
          </p:nvPr>
        </p:nvSpPr>
        <p:spPr>
          <a:xfrm>
            <a:off x="1401764" y="6356352"/>
            <a:ext cx="365125" cy="365125"/>
          </a:xfrm>
          <a:prstGeom prst="rect">
            <a:avLst/>
          </a:prstGeom>
        </p:spPr>
        <p:txBody>
          <a:bodyPr/>
          <a:lstStyle>
            <a:lvl1pPr>
              <a:defRPr/>
            </a:lvl1pPr>
          </a:lstStyle>
          <a:p>
            <a:pPr>
              <a:defRPr/>
            </a:pPr>
            <a:fld id="{DA62F94F-AB0A-4724-83C9-F502D41A0472}" type="slidenum">
              <a:rPr lang="en-US" smtClean="0">
                <a:solidFill>
                  <a:srgbClr val="000000"/>
                </a:solidFill>
              </a:rPr>
              <a:pPr>
                <a:defRPr/>
              </a:pPr>
              <a:t>‹#›</a:t>
            </a:fld>
            <a:endParaRPr lang="en-US" dirty="0">
              <a:solidFill>
                <a:srgbClr val="000000"/>
              </a:solidFill>
            </a:endParaRPr>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208031697"/>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1"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9" y="6356352"/>
            <a:ext cx="1204912" cy="365125"/>
          </a:xfrm>
          <a:prstGeom prst="rect">
            <a:avLst/>
          </a:prstGeom>
        </p:spPr>
        <p:txBody>
          <a:bodyPr/>
          <a:lstStyle>
            <a:lvl1pPr>
              <a:defRPr/>
            </a:lvl1pPr>
          </a:lstStyle>
          <a:p>
            <a:pPr>
              <a:defRPr/>
            </a:pPr>
            <a:fld id="{37755137-DBAD-4141-B1FE-EBA0E054E8ED}" type="datetime4">
              <a:rPr lang="en-US" smtClean="0">
                <a:solidFill>
                  <a:srgbClr val="000000"/>
                </a:solidFill>
              </a:rPr>
              <a:pPr>
                <a:defRPr/>
              </a:pPr>
              <a:t>October 1, 2018</a:t>
            </a:fld>
            <a:endParaRPr lang="en-US" dirty="0">
              <a:solidFill>
                <a:srgbClr val="000000"/>
              </a:solidFill>
            </a:endParaRPr>
          </a:p>
        </p:txBody>
      </p:sp>
      <p:sp>
        <p:nvSpPr>
          <p:cNvPr id="4" name="Footer Placeholder 4"/>
          <p:cNvSpPr>
            <a:spLocks noGrp="1"/>
          </p:cNvSpPr>
          <p:nvPr>
            <p:ph type="ftr" sz="quarter" idx="15"/>
          </p:nvPr>
        </p:nvSpPr>
        <p:spPr>
          <a:xfrm>
            <a:off x="2971801" y="6356352"/>
            <a:ext cx="5616575" cy="365125"/>
          </a:xfrm>
          <a:prstGeom prst="rect">
            <a:avLst/>
          </a:prstGeom>
        </p:spPr>
        <p:txBody>
          <a:bodyPr/>
          <a:lstStyle>
            <a:lvl1pPr>
              <a:defRPr/>
            </a:lvl1pPr>
          </a:lstStyle>
          <a:p>
            <a:pPr>
              <a:defRPr/>
            </a:pPr>
            <a:r>
              <a:rPr lang="en-US" smtClean="0">
                <a:solidFill>
                  <a:srgbClr val="000000"/>
                </a:solidFill>
              </a:rPr>
              <a:t>|  Leading the Nation in Transportation Excellence  |  www.mbta.com</a:t>
            </a:r>
            <a:endParaRPr lang="en-US" dirty="0">
              <a:solidFill>
                <a:srgbClr val="000000"/>
              </a:solidFill>
            </a:endParaRPr>
          </a:p>
        </p:txBody>
      </p:sp>
      <p:sp>
        <p:nvSpPr>
          <p:cNvPr id="5" name="Slide Number Placeholder 5"/>
          <p:cNvSpPr>
            <a:spLocks noGrp="1"/>
          </p:cNvSpPr>
          <p:nvPr>
            <p:ph type="sldNum" sz="quarter" idx="16"/>
          </p:nvPr>
        </p:nvSpPr>
        <p:spPr>
          <a:xfrm>
            <a:off x="1401764" y="6356352"/>
            <a:ext cx="365125" cy="365125"/>
          </a:xfrm>
          <a:prstGeom prst="rect">
            <a:avLst/>
          </a:prstGeom>
        </p:spPr>
        <p:txBody>
          <a:bodyPr/>
          <a:lstStyle>
            <a:lvl1pPr>
              <a:defRPr/>
            </a:lvl1pPr>
          </a:lstStyle>
          <a:p>
            <a:pPr>
              <a:defRPr/>
            </a:pPr>
            <a:fld id="{DA62F94F-AB0A-4724-83C9-F502D41A0472}" type="slidenum">
              <a:rPr lang="en-US" smtClean="0">
                <a:solidFill>
                  <a:srgbClr val="000000"/>
                </a:solidFill>
              </a:rPr>
              <a:pPr>
                <a:defRPr/>
              </a:pPr>
              <a:t>‹#›</a:t>
            </a:fld>
            <a:endParaRPr lang="en-US" dirty="0">
              <a:solidFill>
                <a:srgbClr val="000000"/>
              </a:solidFill>
            </a:endParaRPr>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664483484"/>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9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1"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9" y="6356352"/>
            <a:ext cx="1204912" cy="365125"/>
          </a:xfrm>
          <a:prstGeom prst="rect">
            <a:avLst/>
          </a:prstGeom>
        </p:spPr>
        <p:txBody>
          <a:bodyPr/>
          <a:lstStyle>
            <a:lvl1pPr>
              <a:defRPr/>
            </a:lvl1pPr>
          </a:lstStyle>
          <a:p>
            <a:pPr>
              <a:defRPr/>
            </a:pPr>
            <a:fld id="{37755137-DBAD-4141-B1FE-EBA0E054E8ED}" type="datetime4">
              <a:rPr lang="en-US" smtClean="0">
                <a:solidFill>
                  <a:srgbClr val="000000"/>
                </a:solidFill>
              </a:rPr>
              <a:pPr>
                <a:defRPr/>
              </a:pPr>
              <a:t>October 1, 2018</a:t>
            </a:fld>
            <a:endParaRPr lang="en-US" dirty="0">
              <a:solidFill>
                <a:srgbClr val="000000"/>
              </a:solidFill>
            </a:endParaRPr>
          </a:p>
        </p:txBody>
      </p:sp>
      <p:sp>
        <p:nvSpPr>
          <p:cNvPr id="4" name="Footer Placeholder 4"/>
          <p:cNvSpPr>
            <a:spLocks noGrp="1"/>
          </p:cNvSpPr>
          <p:nvPr>
            <p:ph type="ftr" sz="quarter" idx="15"/>
          </p:nvPr>
        </p:nvSpPr>
        <p:spPr>
          <a:xfrm>
            <a:off x="2971801" y="6356352"/>
            <a:ext cx="5616575" cy="365125"/>
          </a:xfrm>
          <a:prstGeom prst="rect">
            <a:avLst/>
          </a:prstGeom>
        </p:spPr>
        <p:txBody>
          <a:bodyPr/>
          <a:lstStyle>
            <a:lvl1pPr>
              <a:defRPr/>
            </a:lvl1pPr>
          </a:lstStyle>
          <a:p>
            <a:pPr>
              <a:defRPr/>
            </a:pPr>
            <a:r>
              <a:rPr lang="en-US" smtClean="0">
                <a:solidFill>
                  <a:srgbClr val="000000"/>
                </a:solidFill>
              </a:rPr>
              <a:t>|  Leading the Nation in Transportation Excellence  |  www.mbta.com</a:t>
            </a:r>
            <a:endParaRPr lang="en-US" dirty="0">
              <a:solidFill>
                <a:srgbClr val="000000"/>
              </a:solidFill>
            </a:endParaRPr>
          </a:p>
        </p:txBody>
      </p:sp>
      <p:sp>
        <p:nvSpPr>
          <p:cNvPr id="5" name="Slide Number Placeholder 5"/>
          <p:cNvSpPr>
            <a:spLocks noGrp="1"/>
          </p:cNvSpPr>
          <p:nvPr>
            <p:ph type="sldNum" sz="quarter" idx="16"/>
          </p:nvPr>
        </p:nvSpPr>
        <p:spPr>
          <a:xfrm>
            <a:off x="1401764" y="6356352"/>
            <a:ext cx="365125" cy="365125"/>
          </a:xfrm>
          <a:prstGeom prst="rect">
            <a:avLst/>
          </a:prstGeom>
        </p:spPr>
        <p:txBody>
          <a:bodyPr/>
          <a:lstStyle>
            <a:lvl1pPr>
              <a:defRPr/>
            </a:lvl1pPr>
          </a:lstStyle>
          <a:p>
            <a:pPr>
              <a:defRPr/>
            </a:pPr>
            <a:fld id="{DA62F94F-AB0A-4724-83C9-F502D41A0472}" type="slidenum">
              <a:rPr lang="en-US" smtClean="0">
                <a:solidFill>
                  <a:srgbClr val="000000"/>
                </a:solidFill>
              </a:rPr>
              <a:pPr>
                <a:defRPr/>
              </a:pPr>
              <a:t>‹#›</a:t>
            </a:fld>
            <a:endParaRPr lang="en-US" dirty="0">
              <a:solidFill>
                <a:srgbClr val="000000"/>
              </a:solidFill>
            </a:endParaRPr>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24336214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7" name="Picture 6" descr="newMekkoChart.emf"/>
          <p:cNvPicPr>
            <a:picLocks noChangeAspect="1"/>
          </p:cNvPicPr>
          <p:nvPr userDrawn="1">
            <p:custDataLst>
              <p:tags r:id="rId1"/>
            </p:custDataLst>
          </p:nvPr>
        </p:nvPicPr>
        <p:blipFill>
          <a:blip r:embed="rId4" cstate="print"/>
          <a:stretch>
            <a:fillRect/>
          </a:stretch>
        </p:blipFill>
        <p:spPr>
          <a:xfrm>
            <a:off x="524191" y="1243330"/>
            <a:ext cx="4284821" cy="5488940"/>
          </a:xfrm>
          <a:prstGeom prst="rect">
            <a:avLst/>
          </a:prstGeom>
        </p:spPr>
      </p:pic>
      <p:pic>
        <p:nvPicPr>
          <p:cNvPr id="11" name="Picture 10" descr="newMekkoChart.emf"/>
          <p:cNvPicPr>
            <a:picLocks noChangeAspect="1"/>
          </p:cNvPicPr>
          <p:nvPr userDrawn="1">
            <p:custDataLst>
              <p:tags r:id="rId2"/>
            </p:custDataLst>
          </p:nvPr>
        </p:nvPicPr>
        <p:blipFill>
          <a:blip r:embed="rId5" cstate="print"/>
          <a:stretch>
            <a:fillRect/>
          </a:stretch>
        </p:blipFill>
        <p:spPr>
          <a:xfrm>
            <a:off x="4495800" y="1023874"/>
            <a:ext cx="4284821" cy="5488940"/>
          </a:xfrm>
          <a:prstGeom prst="rect">
            <a:avLst/>
          </a:prstGeom>
        </p:spPr>
      </p:pic>
      <p:sp>
        <p:nvSpPr>
          <p:cNvPr id="12"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smtClean="0"/>
              <a:t>Click to edit Master title style</a:t>
            </a:r>
            <a:endParaRPr lang="en-US" dirty="0"/>
          </a:p>
        </p:txBody>
      </p:sp>
      <p:sp>
        <p:nvSpPr>
          <p:cNvPr id="8" name="Text Placeholder 12"/>
          <p:cNvSpPr>
            <a:spLocks noGrp="1"/>
          </p:cNvSpPr>
          <p:nvPr>
            <p:ph type="body" sz="quarter" idx="16"/>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smtClean="0"/>
              <a:t>Click to edit Master text styles</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1"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9" y="6356352"/>
            <a:ext cx="1204912" cy="365125"/>
          </a:xfrm>
          <a:prstGeom prst="rect">
            <a:avLst/>
          </a:prstGeom>
        </p:spPr>
        <p:txBody>
          <a:bodyPr/>
          <a:lstStyle>
            <a:lvl1pPr>
              <a:defRPr/>
            </a:lvl1pPr>
          </a:lstStyle>
          <a:p>
            <a:pPr>
              <a:defRPr/>
            </a:pPr>
            <a:fld id="{37755137-DBAD-4141-B1FE-EBA0E054E8ED}" type="datetime4">
              <a:rPr lang="en-US" smtClean="0">
                <a:solidFill>
                  <a:srgbClr val="000000"/>
                </a:solidFill>
              </a:rPr>
              <a:pPr>
                <a:defRPr/>
              </a:pPr>
              <a:t>October 1, 2018</a:t>
            </a:fld>
            <a:endParaRPr lang="en-US" dirty="0">
              <a:solidFill>
                <a:srgbClr val="000000"/>
              </a:solidFill>
            </a:endParaRPr>
          </a:p>
        </p:txBody>
      </p:sp>
      <p:sp>
        <p:nvSpPr>
          <p:cNvPr id="4" name="Footer Placeholder 4"/>
          <p:cNvSpPr>
            <a:spLocks noGrp="1"/>
          </p:cNvSpPr>
          <p:nvPr>
            <p:ph type="ftr" sz="quarter" idx="15"/>
          </p:nvPr>
        </p:nvSpPr>
        <p:spPr>
          <a:xfrm>
            <a:off x="2971801" y="6356352"/>
            <a:ext cx="5616575" cy="365125"/>
          </a:xfrm>
          <a:prstGeom prst="rect">
            <a:avLst/>
          </a:prstGeom>
        </p:spPr>
        <p:txBody>
          <a:bodyPr/>
          <a:lstStyle>
            <a:lvl1pPr>
              <a:defRPr/>
            </a:lvl1pPr>
          </a:lstStyle>
          <a:p>
            <a:pPr>
              <a:defRPr/>
            </a:pPr>
            <a:r>
              <a:rPr lang="en-US" smtClean="0">
                <a:solidFill>
                  <a:srgbClr val="000000"/>
                </a:solidFill>
              </a:rPr>
              <a:t>|  Leading the Nation in Transportation Excellence  |  www.mbta.com</a:t>
            </a:r>
            <a:endParaRPr lang="en-US" dirty="0">
              <a:solidFill>
                <a:srgbClr val="000000"/>
              </a:solidFill>
            </a:endParaRPr>
          </a:p>
        </p:txBody>
      </p:sp>
      <p:sp>
        <p:nvSpPr>
          <p:cNvPr id="5" name="Slide Number Placeholder 5"/>
          <p:cNvSpPr>
            <a:spLocks noGrp="1"/>
          </p:cNvSpPr>
          <p:nvPr>
            <p:ph type="sldNum" sz="quarter" idx="16"/>
          </p:nvPr>
        </p:nvSpPr>
        <p:spPr>
          <a:xfrm>
            <a:off x="1401764" y="6356352"/>
            <a:ext cx="365125" cy="365125"/>
          </a:xfrm>
          <a:prstGeom prst="rect">
            <a:avLst/>
          </a:prstGeom>
        </p:spPr>
        <p:txBody>
          <a:bodyPr/>
          <a:lstStyle>
            <a:lvl1pPr>
              <a:defRPr/>
            </a:lvl1pPr>
          </a:lstStyle>
          <a:p>
            <a:pPr>
              <a:defRPr/>
            </a:pPr>
            <a:fld id="{DA62F94F-AB0A-4724-83C9-F502D41A0472}" type="slidenum">
              <a:rPr lang="en-US" smtClean="0">
                <a:solidFill>
                  <a:srgbClr val="000000"/>
                </a:solidFill>
              </a:rPr>
              <a:pPr>
                <a:defRPr/>
              </a:pPr>
              <a:t>‹#›</a:t>
            </a:fld>
            <a:endParaRPr lang="en-US" dirty="0">
              <a:solidFill>
                <a:srgbClr val="000000"/>
              </a:solidFill>
            </a:endParaRPr>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799830425"/>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1"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9" y="6356352"/>
            <a:ext cx="1204912" cy="365125"/>
          </a:xfrm>
          <a:prstGeom prst="rect">
            <a:avLst/>
          </a:prstGeom>
        </p:spPr>
        <p:txBody>
          <a:bodyPr/>
          <a:lstStyle>
            <a:lvl1pPr>
              <a:defRPr/>
            </a:lvl1pPr>
          </a:lstStyle>
          <a:p>
            <a:pPr>
              <a:defRPr/>
            </a:pPr>
            <a:fld id="{37755137-DBAD-4141-B1FE-EBA0E054E8ED}" type="datetime4">
              <a:rPr lang="en-US" smtClean="0">
                <a:solidFill>
                  <a:srgbClr val="000000"/>
                </a:solidFill>
              </a:rPr>
              <a:pPr>
                <a:defRPr/>
              </a:pPr>
              <a:t>October 1, 2018</a:t>
            </a:fld>
            <a:endParaRPr lang="en-US" dirty="0">
              <a:solidFill>
                <a:srgbClr val="000000"/>
              </a:solidFill>
            </a:endParaRPr>
          </a:p>
        </p:txBody>
      </p:sp>
      <p:sp>
        <p:nvSpPr>
          <p:cNvPr id="4" name="Footer Placeholder 4"/>
          <p:cNvSpPr>
            <a:spLocks noGrp="1"/>
          </p:cNvSpPr>
          <p:nvPr>
            <p:ph type="ftr" sz="quarter" idx="15"/>
          </p:nvPr>
        </p:nvSpPr>
        <p:spPr>
          <a:xfrm>
            <a:off x="2971801" y="6356352"/>
            <a:ext cx="5616575" cy="365125"/>
          </a:xfrm>
          <a:prstGeom prst="rect">
            <a:avLst/>
          </a:prstGeom>
        </p:spPr>
        <p:txBody>
          <a:bodyPr/>
          <a:lstStyle>
            <a:lvl1pPr>
              <a:defRPr/>
            </a:lvl1pPr>
          </a:lstStyle>
          <a:p>
            <a:pPr>
              <a:defRPr/>
            </a:pPr>
            <a:r>
              <a:rPr lang="en-US" smtClean="0">
                <a:solidFill>
                  <a:srgbClr val="000000"/>
                </a:solidFill>
              </a:rPr>
              <a:t>|  Leading the Nation in Transportation Excellence  |  www.mbta.com</a:t>
            </a:r>
            <a:endParaRPr lang="en-US" dirty="0">
              <a:solidFill>
                <a:srgbClr val="000000"/>
              </a:solidFill>
            </a:endParaRPr>
          </a:p>
        </p:txBody>
      </p:sp>
      <p:sp>
        <p:nvSpPr>
          <p:cNvPr id="5" name="Slide Number Placeholder 5"/>
          <p:cNvSpPr>
            <a:spLocks noGrp="1"/>
          </p:cNvSpPr>
          <p:nvPr>
            <p:ph type="sldNum" sz="quarter" idx="16"/>
          </p:nvPr>
        </p:nvSpPr>
        <p:spPr>
          <a:xfrm>
            <a:off x="1401764" y="6356352"/>
            <a:ext cx="365125" cy="365125"/>
          </a:xfrm>
          <a:prstGeom prst="rect">
            <a:avLst/>
          </a:prstGeom>
        </p:spPr>
        <p:txBody>
          <a:bodyPr/>
          <a:lstStyle>
            <a:lvl1pPr>
              <a:defRPr/>
            </a:lvl1pPr>
          </a:lstStyle>
          <a:p>
            <a:pPr>
              <a:defRPr/>
            </a:pPr>
            <a:fld id="{DA62F94F-AB0A-4724-83C9-F502D41A0472}" type="slidenum">
              <a:rPr lang="en-US" smtClean="0">
                <a:solidFill>
                  <a:srgbClr val="000000"/>
                </a:solidFill>
              </a:rPr>
              <a:pPr>
                <a:defRPr/>
              </a:pPr>
              <a:t>‹#›</a:t>
            </a:fld>
            <a:endParaRPr lang="en-US" dirty="0">
              <a:solidFill>
                <a:srgbClr val="000000"/>
              </a:solidFill>
            </a:endParaRPr>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216572552"/>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1" name="Content Placeholder 8"/>
          <p:cNvSpPr>
            <a:spLocks noGrp="1"/>
          </p:cNvSpPr>
          <p:nvPr>
            <p:ph sz="quarter" idx="14"/>
          </p:nvPr>
        </p:nvSpPr>
        <p:spPr>
          <a:xfrm>
            <a:off x="470001" y="1698958"/>
            <a:ext cx="8348472" cy="4438496"/>
          </a:xfrm>
          <a:prstGeom prst="rect">
            <a:avLst/>
          </a:prstGeom>
        </p:spPr>
        <p:txBody>
          <a:bodyPr/>
          <a:lstStyle>
            <a:lvl1pPr marL="0" indent="0">
              <a:spcBef>
                <a:spcPts val="750"/>
              </a:spcBef>
              <a:buClr>
                <a:schemeClr val="tx1"/>
              </a:buClr>
              <a:buFont typeface="Arial" pitchFamily="34" charset="0"/>
              <a:buNone/>
              <a:defRPr sz="900" b="0">
                <a:solidFill>
                  <a:schemeClr val="tx2"/>
                </a:solidFill>
                <a:latin typeface="+mj-lt"/>
                <a:cs typeface="Arial" pitchFamily="34" charset="0"/>
              </a:defRPr>
            </a:lvl1pPr>
            <a:lvl2pPr marL="300038" indent="-133350">
              <a:spcBef>
                <a:spcPts val="450"/>
              </a:spcBef>
              <a:buClr>
                <a:schemeClr val="tx1"/>
              </a:buClr>
              <a:buFont typeface="Arial" pitchFamily="34" charset="0"/>
              <a:buChar char="•"/>
              <a:defRPr sz="900">
                <a:solidFill>
                  <a:schemeClr val="tx2"/>
                </a:solidFill>
                <a:latin typeface="+mj-lt"/>
                <a:cs typeface="Arial" pitchFamily="34" charset="0"/>
              </a:defRPr>
            </a:lvl2pPr>
            <a:lvl3pPr marL="428625" indent="-128588">
              <a:spcBef>
                <a:spcPts val="450"/>
              </a:spcBef>
              <a:buClr>
                <a:schemeClr val="tx1"/>
              </a:buClr>
              <a:buFont typeface="Arial" pitchFamily="34" charset="0"/>
              <a:buChar char="›"/>
              <a:defRPr sz="900">
                <a:solidFill>
                  <a:schemeClr val="tx2"/>
                </a:solidFill>
                <a:latin typeface="+mj-lt"/>
                <a:cs typeface="Arial" pitchFamily="34" charset="0"/>
              </a:defRPr>
            </a:lvl3pPr>
            <a:lvl4pPr marL="557213" indent="-128588">
              <a:spcBef>
                <a:spcPts val="450"/>
              </a:spcBef>
              <a:buClr>
                <a:schemeClr val="tx1"/>
              </a:buClr>
              <a:buFont typeface="Arial" pitchFamily="34" charset="0"/>
              <a:buChar char="»"/>
              <a:defRPr sz="900">
                <a:solidFill>
                  <a:schemeClr val="tx2"/>
                </a:solidFill>
                <a:latin typeface="+mj-lt"/>
                <a:cs typeface="Arial" pitchFamily="34" charset="0"/>
              </a:defRPr>
            </a:lvl4pPr>
            <a:lvl5pPr marL="557213" indent="0">
              <a:spcBef>
                <a:spcPts val="450"/>
              </a:spcBef>
              <a:buClr>
                <a:schemeClr val="tx1"/>
              </a:buClr>
              <a:buFont typeface="Arial" pitchFamily="34" charset="0"/>
              <a:buNone/>
              <a:defRPr sz="900">
                <a:solidFill>
                  <a:schemeClr val="tx2"/>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7" name="Title 1"/>
          <p:cNvSpPr>
            <a:spLocks noGrp="1"/>
          </p:cNvSpPr>
          <p:nvPr>
            <p:ph type="title"/>
          </p:nvPr>
        </p:nvSpPr>
        <p:spPr>
          <a:xfrm>
            <a:off x="462686" y="829056"/>
            <a:ext cx="7751547" cy="466344"/>
          </a:xfrm>
          <a:prstGeom prst="rect">
            <a:avLst/>
          </a:prstGeom>
        </p:spPr>
        <p:txBody>
          <a:bodyPr anchor="b" anchorCtr="0"/>
          <a:lstStyle>
            <a:lvl1pPr>
              <a:lnSpc>
                <a:spcPct val="100000"/>
              </a:lnSpc>
              <a:defRPr sz="1200" b="1">
                <a:solidFill>
                  <a:srgbClr val="00269E"/>
                </a:solidFill>
                <a:latin typeface="Arial" pitchFamily="34" charset="0"/>
                <a:cs typeface="Arial"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80729814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cSld name="2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8"/>
            <a:ext cx="7886700" cy="1325563"/>
          </a:xfrm>
          <a:prstGeom prst="rect">
            <a:avLst/>
          </a:prstGeom>
        </p:spPr>
        <p:txBody>
          <a:bodyPr/>
          <a:lstStyle/>
          <a:p>
            <a:r>
              <a:rPr lang="en-US" smtClean="0"/>
              <a:t>Click to edit Master title style</a:t>
            </a:r>
            <a:endParaRPr lang="en-US" dirty="0"/>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3"/>
            <a:ext cx="2057400" cy="365125"/>
          </a:xfrm>
          <a:prstGeom prst="rect">
            <a:avLst/>
          </a:prstGeom>
        </p:spPr>
        <p:txBody>
          <a:bodyPr/>
          <a:lstStyle/>
          <a:p>
            <a:fld id="{587A6FB5-55FC-41BB-96AD-B9854D824E40}" type="datetimeFigureOut">
              <a:rPr lang="en-US" smtClean="0">
                <a:solidFill>
                  <a:srgbClr val="000000"/>
                </a:solidFill>
              </a:rPr>
              <a:pPr/>
              <a:t>10/1/2018</a:t>
            </a:fld>
            <a:endParaRPr lang="en-US">
              <a:solidFill>
                <a:srgbClr val="000000"/>
              </a:solidFill>
            </a:endParaRPr>
          </a:p>
        </p:txBody>
      </p:sp>
      <p:sp>
        <p:nvSpPr>
          <p:cNvPr id="5" name="Footer Placeholder 4"/>
          <p:cNvSpPr>
            <a:spLocks noGrp="1"/>
          </p:cNvSpPr>
          <p:nvPr>
            <p:ph type="ftr" sz="quarter" idx="11"/>
          </p:nvPr>
        </p:nvSpPr>
        <p:spPr>
          <a:xfrm>
            <a:off x="3028950" y="6356353"/>
            <a:ext cx="3086100" cy="365125"/>
          </a:xfrm>
          <a:prstGeom prst="rect">
            <a:avLst/>
          </a:prstGeom>
        </p:spPr>
        <p:txBody>
          <a:bodyPr/>
          <a:lstStyle/>
          <a:p>
            <a:endParaRPr lang="en-US">
              <a:solidFill>
                <a:srgbClr val="000000"/>
              </a:solidFill>
            </a:endParaRPr>
          </a:p>
        </p:txBody>
      </p:sp>
      <p:sp>
        <p:nvSpPr>
          <p:cNvPr id="6" name="Slide Number Placeholder 5"/>
          <p:cNvSpPr>
            <a:spLocks noGrp="1"/>
          </p:cNvSpPr>
          <p:nvPr>
            <p:ph type="sldNum" sz="quarter" idx="12"/>
          </p:nvPr>
        </p:nvSpPr>
        <p:spPr>
          <a:xfrm>
            <a:off x="6457950" y="6356353"/>
            <a:ext cx="2057400" cy="365125"/>
          </a:xfrm>
          <a:prstGeom prst="rect">
            <a:avLst/>
          </a:prstGeom>
        </p:spPr>
        <p:txBody>
          <a:bodyPr/>
          <a:lstStyle/>
          <a:p>
            <a:fld id="{E90C4686-4FF0-4B14-AA0A-2AC8D6F72CE0}"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1045375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chart with Caption-1">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90600"/>
          </a:xfrm>
          <a:prstGeom prst="rect">
            <a:avLst/>
          </a:prstGeom>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457200" y="6528816"/>
            <a:ext cx="1828800" cy="329184"/>
          </a:xfrm>
          <a:prstGeom prst="rect">
            <a:avLst/>
          </a:prstGeom>
        </p:spPr>
        <p:txBody>
          <a:bodyPr/>
          <a:lstStyle/>
          <a:p>
            <a:endParaRPr lang="en-US" dirty="0">
              <a:solidFill>
                <a:srgbClr val="000000"/>
              </a:solidFill>
            </a:endParaRPr>
          </a:p>
        </p:txBody>
      </p:sp>
      <p:sp>
        <p:nvSpPr>
          <p:cNvPr id="4" name="Footer Placeholder 3"/>
          <p:cNvSpPr>
            <a:spLocks noGrp="1"/>
          </p:cNvSpPr>
          <p:nvPr>
            <p:ph type="ftr" sz="quarter" idx="11"/>
          </p:nvPr>
        </p:nvSpPr>
        <p:spPr>
          <a:xfrm>
            <a:off x="3429000" y="18288"/>
            <a:ext cx="4114800" cy="329184"/>
          </a:xfrm>
          <a:prstGeom prst="rect">
            <a:avLst/>
          </a:prstGeom>
        </p:spPr>
        <p:txBody>
          <a:bodyPr/>
          <a:lstStyle/>
          <a:p>
            <a:pPr algn="r"/>
            <a:endParaRPr lang="en-US" dirty="0">
              <a:solidFill>
                <a:srgbClr val="000000"/>
              </a:solidFill>
            </a:endParaRPr>
          </a:p>
        </p:txBody>
      </p:sp>
      <p:sp>
        <p:nvSpPr>
          <p:cNvPr id="5" name="Slide Number Placeholder 4"/>
          <p:cNvSpPr>
            <a:spLocks noGrp="1"/>
          </p:cNvSpPr>
          <p:nvPr>
            <p:ph type="sldNum" sz="quarter" idx="12"/>
          </p:nvPr>
        </p:nvSpPr>
        <p:spPr>
          <a:xfrm>
            <a:off x="4038600" y="6528816"/>
            <a:ext cx="1066800" cy="329184"/>
          </a:xfrm>
          <a:prstGeom prst="rect">
            <a:avLst/>
          </a:prstGeom>
        </p:spPr>
        <p:txBody>
          <a:bodyPr/>
          <a:lstStyle/>
          <a:p>
            <a:fld id="{0CFEC368-1D7A-4F81-ABF6-AE0E36BAF64C}" type="slidenum">
              <a:rPr lang="en-US" smtClean="0">
                <a:solidFill>
                  <a:srgbClr val="000000"/>
                </a:solidFill>
              </a:rPr>
              <a:pPr/>
              <a:t>‹#›</a:t>
            </a:fld>
            <a:endParaRPr lang="en-US" dirty="0">
              <a:solidFill>
                <a:srgbClr val="000000"/>
              </a:solidFill>
            </a:endParaRPr>
          </a:p>
        </p:txBody>
      </p:sp>
      <p:sp>
        <p:nvSpPr>
          <p:cNvPr id="8" name="Chart Placeholder 7"/>
          <p:cNvSpPr>
            <a:spLocks noGrp="1"/>
          </p:cNvSpPr>
          <p:nvPr>
            <p:ph type="chart" sz="quarter" idx="17"/>
          </p:nvPr>
        </p:nvSpPr>
        <p:spPr>
          <a:xfrm>
            <a:off x="457200" y="1371600"/>
            <a:ext cx="8229600" cy="4038600"/>
          </a:xfrm>
          <a:prstGeom prst="rect">
            <a:avLst/>
          </a:prstGeom>
        </p:spPr>
        <p:txBody>
          <a:bodyPr/>
          <a:lstStyle/>
          <a:p>
            <a:r>
              <a:rPr lang="en-US" smtClean="0"/>
              <a:t>Click icon to add chart</a:t>
            </a:r>
            <a:endParaRPr lang="en-US"/>
          </a:p>
        </p:txBody>
      </p:sp>
      <p:sp>
        <p:nvSpPr>
          <p:cNvPr id="13" name="Text Placeholder 12"/>
          <p:cNvSpPr>
            <a:spLocks noGrp="1"/>
          </p:cNvSpPr>
          <p:nvPr>
            <p:ph type="body" sz="quarter" idx="18" hasCustomPrompt="1"/>
          </p:nvPr>
        </p:nvSpPr>
        <p:spPr>
          <a:xfrm>
            <a:off x="457200" y="5410200"/>
            <a:ext cx="8229600" cy="762000"/>
          </a:xfrm>
          <a:prstGeom prst="rect">
            <a:avLst/>
          </a:prstGeom>
        </p:spPr>
        <p:txBody>
          <a:bodyPr>
            <a:normAutofit/>
          </a:bodyPr>
          <a:lstStyle>
            <a:lvl1pPr>
              <a:buNone/>
              <a:defRPr sz="900"/>
            </a:lvl1pPr>
          </a:lstStyle>
          <a:p>
            <a:pPr lvl="0"/>
            <a:r>
              <a:rPr lang="en-US" dirty="0" smtClean="0"/>
              <a:t>Text</a:t>
            </a:r>
            <a:endParaRPr lang="en-US" dirty="0"/>
          </a:p>
        </p:txBody>
      </p:sp>
      <p:sp>
        <p:nvSpPr>
          <p:cNvPr id="11" name="Text Placeholder 10"/>
          <p:cNvSpPr>
            <a:spLocks noGrp="1"/>
          </p:cNvSpPr>
          <p:nvPr>
            <p:ph type="body" sz="quarter" idx="19" hasCustomPrompt="1"/>
          </p:nvPr>
        </p:nvSpPr>
        <p:spPr>
          <a:xfrm>
            <a:off x="457200" y="6172200"/>
            <a:ext cx="8229600" cy="304800"/>
          </a:xfrm>
          <a:prstGeom prst="rect">
            <a:avLst/>
          </a:prstGeom>
        </p:spPr>
        <p:txBody>
          <a:bodyPr>
            <a:normAutofit/>
          </a:bodyPr>
          <a:lstStyle>
            <a:lvl1pPr>
              <a:buNone/>
              <a:defRPr sz="900"/>
            </a:lvl1pPr>
          </a:lstStyle>
          <a:p>
            <a:r>
              <a:rPr lang="en-US" sz="900" dirty="0" smtClean="0">
                <a:solidFill>
                  <a:schemeClr val="tx1"/>
                </a:solidFill>
              </a:rPr>
              <a:t>Please put your source here</a:t>
            </a:r>
            <a:endParaRPr lang="en-US" sz="900" dirty="0">
              <a:solidFill>
                <a:schemeClr val="tx1"/>
              </a:solidFill>
            </a:endParaRPr>
          </a:p>
        </p:txBody>
      </p:sp>
    </p:spTree>
    <p:extLst>
      <p:ext uri="{BB962C8B-B14F-4D97-AF65-F5344CB8AC3E}">
        <p14:creationId xmlns:p14="http://schemas.microsoft.com/office/powerpoint/2010/main" val="60031694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able; optional bullets">
  <p:cSld name="Table; optional bullets">
    <p:spTree>
      <p:nvGrpSpPr>
        <p:cNvPr id="1" name="Shape 33"/>
        <p:cNvGrpSpPr/>
        <p:nvPr/>
      </p:nvGrpSpPr>
      <p:grpSpPr>
        <a:xfrm>
          <a:off x="0" y="0"/>
          <a:ext cx="0" cy="0"/>
          <a:chOff x="0" y="0"/>
          <a:chExt cx="0" cy="0"/>
        </a:xfrm>
      </p:grpSpPr>
      <p:cxnSp>
        <p:nvCxnSpPr>
          <p:cNvPr id="34" name="Shape 34"/>
          <p:cNvCxnSpPr/>
          <p:nvPr/>
        </p:nvCxnSpPr>
        <p:spPr>
          <a:xfrm>
            <a:off x="388625" y="554200"/>
            <a:ext cx="8333400" cy="0"/>
          </a:xfrm>
          <a:prstGeom prst="straightConnector1">
            <a:avLst/>
          </a:prstGeom>
          <a:noFill/>
          <a:ln w="38100" cap="flat" cmpd="sng">
            <a:solidFill>
              <a:schemeClr val="dk2"/>
            </a:solidFill>
            <a:prstDash val="solid"/>
            <a:round/>
            <a:headEnd type="none" w="sm" len="sm"/>
            <a:tailEnd type="none" w="sm" len="sm"/>
          </a:ln>
        </p:spPr>
      </p:cxnSp>
      <p:sp>
        <p:nvSpPr>
          <p:cNvPr id="35" name="Shape 35"/>
          <p:cNvSpPr txBox="1">
            <a:spLocks noGrp="1"/>
          </p:cNvSpPr>
          <p:nvPr>
            <p:ph type="title"/>
          </p:nvPr>
        </p:nvSpPr>
        <p:spPr>
          <a:xfrm>
            <a:off x="312425" y="724717"/>
            <a:ext cx="6321600" cy="847200"/>
          </a:xfrm>
          <a:prstGeom prst="rect">
            <a:avLst/>
          </a:prstGeom>
        </p:spPr>
        <p:txBody>
          <a:bodyPr spcFirstLastPara="1" wrap="square" lIns="91425" tIns="91425" rIns="91425" bIns="91425" anchor="t" anchorCtr="0"/>
          <a:lstStyle>
            <a:lvl1pPr lvl="0" rtl="0">
              <a:spcBef>
                <a:spcPts val="0"/>
              </a:spcBef>
              <a:spcAft>
                <a:spcPts val="0"/>
              </a:spcAft>
              <a:buSzPts val="3000"/>
              <a:buFont typeface="Montserrat"/>
              <a:buNone/>
              <a:defRPr>
                <a:latin typeface="Montserrat"/>
                <a:ea typeface="Montserrat"/>
                <a:cs typeface="Montserrat"/>
                <a:sym typeface="Montserrat"/>
              </a:defRPr>
            </a:lvl1pPr>
            <a:lvl2pPr lvl="1" rtl="0">
              <a:spcBef>
                <a:spcPts val="0"/>
              </a:spcBef>
              <a:spcAft>
                <a:spcPts val="0"/>
              </a:spcAft>
              <a:buSzPts val="3000"/>
              <a:buFont typeface="Montserrat"/>
              <a:buNone/>
              <a:defRPr>
                <a:latin typeface="Montserrat"/>
                <a:ea typeface="Montserrat"/>
                <a:cs typeface="Montserrat"/>
                <a:sym typeface="Montserrat"/>
              </a:defRPr>
            </a:lvl2pPr>
            <a:lvl3pPr lvl="2" rtl="0">
              <a:spcBef>
                <a:spcPts val="0"/>
              </a:spcBef>
              <a:spcAft>
                <a:spcPts val="0"/>
              </a:spcAft>
              <a:buSzPts val="3000"/>
              <a:buFont typeface="Montserrat"/>
              <a:buNone/>
              <a:defRPr>
                <a:latin typeface="Montserrat"/>
                <a:ea typeface="Montserrat"/>
                <a:cs typeface="Montserrat"/>
                <a:sym typeface="Montserrat"/>
              </a:defRPr>
            </a:lvl3pPr>
            <a:lvl4pPr lvl="3" rtl="0">
              <a:spcBef>
                <a:spcPts val="0"/>
              </a:spcBef>
              <a:spcAft>
                <a:spcPts val="0"/>
              </a:spcAft>
              <a:buSzPts val="3000"/>
              <a:buFont typeface="Montserrat"/>
              <a:buNone/>
              <a:defRPr>
                <a:latin typeface="Montserrat"/>
                <a:ea typeface="Montserrat"/>
                <a:cs typeface="Montserrat"/>
                <a:sym typeface="Montserrat"/>
              </a:defRPr>
            </a:lvl4pPr>
            <a:lvl5pPr lvl="4" rtl="0">
              <a:spcBef>
                <a:spcPts val="0"/>
              </a:spcBef>
              <a:spcAft>
                <a:spcPts val="0"/>
              </a:spcAft>
              <a:buSzPts val="3000"/>
              <a:buFont typeface="Montserrat"/>
              <a:buNone/>
              <a:defRPr>
                <a:latin typeface="Montserrat"/>
                <a:ea typeface="Montserrat"/>
                <a:cs typeface="Montserrat"/>
                <a:sym typeface="Montserrat"/>
              </a:defRPr>
            </a:lvl5pPr>
            <a:lvl6pPr lvl="5" rtl="0">
              <a:spcBef>
                <a:spcPts val="0"/>
              </a:spcBef>
              <a:spcAft>
                <a:spcPts val="0"/>
              </a:spcAft>
              <a:buSzPts val="3000"/>
              <a:buFont typeface="Montserrat"/>
              <a:buNone/>
              <a:defRPr>
                <a:latin typeface="Montserrat"/>
                <a:ea typeface="Montserrat"/>
                <a:cs typeface="Montserrat"/>
                <a:sym typeface="Montserrat"/>
              </a:defRPr>
            </a:lvl6pPr>
            <a:lvl7pPr lvl="6" rtl="0">
              <a:spcBef>
                <a:spcPts val="0"/>
              </a:spcBef>
              <a:spcAft>
                <a:spcPts val="0"/>
              </a:spcAft>
              <a:buSzPts val="3000"/>
              <a:buFont typeface="Montserrat"/>
              <a:buNone/>
              <a:defRPr>
                <a:latin typeface="Montserrat"/>
                <a:ea typeface="Montserrat"/>
                <a:cs typeface="Montserrat"/>
                <a:sym typeface="Montserrat"/>
              </a:defRPr>
            </a:lvl7pPr>
            <a:lvl8pPr lvl="7" rtl="0">
              <a:spcBef>
                <a:spcPts val="0"/>
              </a:spcBef>
              <a:spcAft>
                <a:spcPts val="0"/>
              </a:spcAft>
              <a:buSzPts val="3000"/>
              <a:buFont typeface="Montserrat"/>
              <a:buNone/>
              <a:defRPr>
                <a:latin typeface="Montserrat"/>
                <a:ea typeface="Montserrat"/>
                <a:cs typeface="Montserrat"/>
                <a:sym typeface="Montserrat"/>
              </a:defRPr>
            </a:lvl8pPr>
            <a:lvl9pPr lvl="8" rtl="0">
              <a:spcBef>
                <a:spcPts val="0"/>
              </a:spcBef>
              <a:spcAft>
                <a:spcPts val="0"/>
              </a:spcAft>
              <a:buSzPts val="3000"/>
              <a:buFont typeface="Montserrat"/>
              <a:buNone/>
              <a:defRPr>
                <a:latin typeface="Montserrat"/>
                <a:ea typeface="Montserrat"/>
                <a:cs typeface="Montserrat"/>
                <a:sym typeface="Montserrat"/>
              </a:defRPr>
            </a:lvl9pPr>
          </a:lstStyle>
          <a:p>
            <a:endParaRPr/>
          </a:p>
        </p:txBody>
      </p:sp>
      <p:sp>
        <p:nvSpPr>
          <p:cNvPr id="36" name="Shape 36"/>
          <p:cNvSpPr txBox="1">
            <a:spLocks noGrp="1"/>
          </p:cNvSpPr>
          <p:nvPr>
            <p:ph type="body" idx="1"/>
          </p:nvPr>
        </p:nvSpPr>
        <p:spPr>
          <a:xfrm>
            <a:off x="5620097" y="1539267"/>
            <a:ext cx="3071400" cy="4003200"/>
          </a:xfrm>
          <a:prstGeom prst="rect">
            <a:avLst/>
          </a:prstGeom>
        </p:spPr>
        <p:txBody>
          <a:bodyPr spcFirstLastPara="1" wrap="square" lIns="91425" tIns="91425" rIns="91425" bIns="91425" anchor="t" anchorCtr="0"/>
          <a:lstStyle>
            <a:lvl1pPr marL="457189" lvl="0" indent="-317492" rtl="0">
              <a:spcBef>
                <a:spcPts val="0"/>
              </a:spcBef>
              <a:spcAft>
                <a:spcPts val="0"/>
              </a:spcAft>
              <a:buSzPts val="1400"/>
              <a:buChar char="●"/>
              <a:defRPr sz="1400"/>
            </a:lvl1pPr>
            <a:lvl2pPr marL="914378" lvl="1" indent="-304793" rtl="0">
              <a:spcBef>
                <a:spcPts val="1600"/>
              </a:spcBef>
              <a:spcAft>
                <a:spcPts val="0"/>
              </a:spcAft>
              <a:buSzPts val="1200"/>
              <a:buChar char="○"/>
              <a:defRPr sz="1200"/>
            </a:lvl2pPr>
            <a:lvl3pPr marL="1371566" lvl="2" indent="-304793" rtl="0">
              <a:spcBef>
                <a:spcPts val="1600"/>
              </a:spcBef>
              <a:spcAft>
                <a:spcPts val="0"/>
              </a:spcAft>
              <a:buSzPts val="1200"/>
              <a:buChar char="■"/>
              <a:defRPr sz="1200"/>
            </a:lvl3pPr>
            <a:lvl4pPr marL="1828754" lvl="3" indent="-304793" rtl="0">
              <a:spcBef>
                <a:spcPts val="1600"/>
              </a:spcBef>
              <a:spcAft>
                <a:spcPts val="0"/>
              </a:spcAft>
              <a:buSzPts val="1200"/>
              <a:buChar char="●"/>
              <a:defRPr sz="1200"/>
            </a:lvl4pPr>
            <a:lvl5pPr marL="2285943" lvl="4" indent="-304793" rtl="0">
              <a:spcBef>
                <a:spcPts val="1600"/>
              </a:spcBef>
              <a:spcAft>
                <a:spcPts val="0"/>
              </a:spcAft>
              <a:buSzPts val="1200"/>
              <a:buChar char="○"/>
              <a:defRPr sz="1200"/>
            </a:lvl5pPr>
            <a:lvl6pPr marL="2743132" lvl="5" indent="-304793" rtl="0">
              <a:spcBef>
                <a:spcPts val="1600"/>
              </a:spcBef>
              <a:spcAft>
                <a:spcPts val="0"/>
              </a:spcAft>
              <a:buSzPts val="1200"/>
              <a:buChar char="■"/>
              <a:defRPr sz="1200"/>
            </a:lvl6pPr>
            <a:lvl7pPr marL="3200320" lvl="6" indent="-304793" rtl="0">
              <a:spcBef>
                <a:spcPts val="1600"/>
              </a:spcBef>
              <a:spcAft>
                <a:spcPts val="0"/>
              </a:spcAft>
              <a:buSzPts val="1200"/>
              <a:buChar char="●"/>
              <a:defRPr sz="1200"/>
            </a:lvl7pPr>
            <a:lvl8pPr marL="3657509" lvl="7" indent="-304793" rtl="0">
              <a:spcBef>
                <a:spcPts val="1600"/>
              </a:spcBef>
              <a:spcAft>
                <a:spcPts val="0"/>
              </a:spcAft>
              <a:buSzPts val="1200"/>
              <a:buChar char="○"/>
              <a:defRPr sz="1200"/>
            </a:lvl8pPr>
            <a:lvl9pPr marL="4114697" lvl="8" indent="-304793" rtl="0">
              <a:spcBef>
                <a:spcPts val="1600"/>
              </a:spcBef>
              <a:spcAft>
                <a:spcPts val="1600"/>
              </a:spcAft>
              <a:buSzPts val="1200"/>
              <a:buChar char="■"/>
              <a:defRPr sz="1200"/>
            </a:lvl9pPr>
          </a:lstStyle>
          <a:p>
            <a:endParaRPr/>
          </a:p>
        </p:txBody>
      </p:sp>
      <p:sp>
        <p:nvSpPr>
          <p:cNvPr id="37" name="Shape 37"/>
          <p:cNvSpPr txBox="1">
            <a:spLocks noGrp="1"/>
          </p:cNvSpPr>
          <p:nvPr>
            <p:ph type="sldNum" idx="12"/>
          </p:nvPr>
        </p:nvSpPr>
        <p:spPr>
          <a:xfrm>
            <a:off x="8497999" y="6251679"/>
            <a:ext cx="5487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30424509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Blank (white)">
  <p:cSld name="Blank (white)">
    <p:spTree>
      <p:nvGrpSpPr>
        <p:cNvPr id="1" name="Shape 76"/>
        <p:cNvGrpSpPr/>
        <p:nvPr/>
      </p:nvGrpSpPr>
      <p:grpSpPr>
        <a:xfrm>
          <a:off x="0" y="0"/>
          <a:ext cx="0" cy="0"/>
          <a:chOff x="0" y="0"/>
          <a:chExt cx="0" cy="0"/>
        </a:xfrm>
      </p:grpSpPr>
    </p:spTree>
    <p:extLst>
      <p:ext uri="{BB962C8B-B14F-4D97-AF65-F5344CB8AC3E}">
        <p14:creationId xmlns:p14="http://schemas.microsoft.com/office/powerpoint/2010/main" val="1448355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
            <a:ext cx="5943600" cy="64008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503238" y="1812925"/>
            <a:ext cx="4449762" cy="5130800"/>
          </a:xfrm>
          <a:prstGeom prst="rect">
            <a:avLst/>
          </a:prstGeom>
        </p:spPr>
        <p:txBody>
          <a:bodyPr lIns="82048" tIns="41025" rIns="82048" bIns="41025"/>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05402" y="1812925"/>
            <a:ext cx="4449763" cy="5130800"/>
          </a:xfrm>
          <a:prstGeom prst="rect">
            <a:avLst/>
          </a:prstGeom>
        </p:spPr>
        <p:txBody>
          <a:bodyPr lIns="82048" tIns="41025" rIns="82048" bIns="41025"/>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lIns="82048" tIns="41025" rIns="82048" bIns="41025"/>
          <a:lstStyle/>
          <a:p>
            <a:fld id="{A7EB0778-A622-4CF1-9AB3-2DA7F91AC891}" type="datetime1">
              <a:rPr lang="en-US" smtClean="0"/>
              <a:pPr/>
              <a:t>10/1/2018</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lIns="82048" tIns="41025" rIns="82048" bIns="41025"/>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lIns="82048" tIns="41025" rIns="82048" bIns="41025"/>
          <a:lstStyle/>
          <a:p>
            <a:fld id="{1AB6784F-114F-4FA9-AB86-CE8F522A1CF3}" type="slidenum">
              <a:rPr lang="en-US" smtClean="0"/>
              <a:pPr/>
              <a:t>‹#›</a:t>
            </a:fld>
            <a:endParaRPr lang="en-US" dirty="0"/>
          </a:p>
        </p:txBody>
      </p:sp>
    </p:spTree>
    <p:extLst>
      <p:ext uri="{BB962C8B-B14F-4D97-AF65-F5344CB8AC3E}">
        <p14:creationId xmlns:p14="http://schemas.microsoft.com/office/powerpoint/2010/main" val="40741090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0"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8" y="6356350"/>
            <a:ext cx="1204912" cy="365125"/>
          </a:xfrm>
          <a:prstGeom prst="rect">
            <a:avLst/>
          </a:prstGeom>
        </p:spPr>
        <p:txBody>
          <a:bodyPr/>
          <a:lstStyle>
            <a:lvl1pPr>
              <a:defRPr/>
            </a:lvl1pPr>
          </a:lstStyle>
          <a:p>
            <a:pPr>
              <a:defRPr/>
            </a:pPr>
            <a:fld id="{37755137-DBAD-4141-B1FE-EBA0E054E8ED}" type="datetime4">
              <a:rPr lang="en-US"/>
              <a:pPr>
                <a:defRPr/>
              </a:pPr>
              <a:t>October 1, 2018</a:t>
            </a:fld>
            <a:endParaRPr lang="en-US" dirty="0"/>
          </a:p>
        </p:txBody>
      </p:sp>
      <p:sp>
        <p:nvSpPr>
          <p:cNvPr id="4" name="Footer Placeholder 4"/>
          <p:cNvSpPr>
            <a:spLocks noGrp="1"/>
          </p:cNvSpPr>
          <p:nvPr>
            <p:ph type="ftr" sz="quarter" idx="15"/>
          </p:nvPr>
        </p:nvSpPr>
        <p:spPr>
          <a:xfrm>
            <a:off x="2971800" y="6356350"/>
            <a:ext cx="5616575" cy="365125"/>
          </a:xfrm>
          <a:prstGeom prst="rect">
            <a:avLst/>
          </a:prstGeom>
        </p:spPr>
        <p:txBody>
          <a:bodyPr/>
          <a:lstStyle>
            <a:lvl1pPr>
              <a:defRPr/>
            </a:lvl1pPr>
          </a:lstStyle>
          <a:p>
            <a:pPr>
              <a:defRPr/>
            </a:pPr>
            <a:r>
              <a:rPr lang="en-US" dirty="0"/>
              <a:t>|  Leading the Nation in Transportation Excellence  |  www.mbta.com</a:t>
            </a:r>
          </a:p>
        </p:txBody>
      </p:sp>
      <p:sp>
        <p:nvSpPr>
          <p:cNvPr id="5" name="Slide Number Placeholder 5"/>
          <p:cNvSpPr>
            <a:spLocks noGrp="1"/>
          </p:cNvSpPr>
          <p:nvPr>
            <p:ph type="sldNum" sz="quarter" idx="16"/>
          </p:nvPr>
        </p:nvSpPr>
        <p:spPr>
          <a:xfrm>
            <a:off x="1401763" y="6356350"/>
            <a:ext cx="365125" cy="365125"/>
          </a:xfrm>
          <a:prstGeom prst="rect">
            <a:avLst/>
          </a:prstGeom>
        </p:spPr>
        <p:txBody>
          <a:bodyPr/>
          <a:lstStyle>
            <a:lvl1pPr>
              <a:defRPr/>
            </a:lvl1pPr>
          </a:lstStyle>
          <a:p>
            <a:pPr>
              <a:defRPr/>
            </a:pPr>
            <a:fld id="{DA62F94F-AB0A-4724-83C9-F502D41A0472}" type="slidenum">
              <a:rPr lang="en-US"/>
              <a:pPr>
                <a:defRPr/>
              </a:pPr>
              <a:t>‹#›</a:t>
            </a:fld>
            <a:endParaRPr lang="en-US" dirty="0"/>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13904262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0"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8" y="6356350"/>
            <a:ext cx="1204912" cy="365125"/>
          </a:xfrm>
          <a:prstGeom prst="rect">
            <a:avLst/>
          </a:prstGeom>
        </p:spPr>
        <p:txBody>
          <a:bodyPr/>
          <a:lstStyle>
            <a:lvl1pPr>
              <a:defRPr/>
            </a:lvl1pPr>
          </a:lstStyle>
          <a:p>
            <a:pPr>
              <a:defRPr/>
            </a:pPr>
            <a:fld id="{37755137-DBAD-4141-B1FE-EBA0E054E8ED}" type="datetime4">
              <a:rPr lang="en-US"/>
              <a:pPr>
                <a:defRPr/>
              </a:pPr>
              <a:t>October 1, 2018</a:t>
            </a:fld>
            <a:endParaRPr lang="en-US" dirty="0"/>
          </a:p>
        </p:txBody>
      </p:sp>
      <p:sp>
        <p:nvSpPr>
          <p:cNvPr id="4" name="Footer Placeholder 4"/>
          <p:cNvSpPr>
            <a:spLocks noGrp="1"/>
          </p:cNvSpPr>
          <p:nvPr>
            <p:ph type="ftr" sz="quarter" idx="15"/>
          </p:nvPr>
        </p:nvSpPr>
        <p:spPr>
          <a:xfrm>
            <a:off x="2971800" y="6356350"/>
            <a:ext cx="5616575" cy="365125"/>
          </a:xfrm>
          <a:prstGeom prst="rect">
            <a:avLst/>
          </a:prstGeom>
        </p:spPr>
        <p:txBody>
          <a:bodyPr/>
          <a:lstStyle>
            <a:lvl1pPr>
              <a:defRPr/>
            </a:lvl1pPr>
          </a:lstStyle>
          <a:p>
            <a:pPr>
              <a:defRPr/>
            </a:pPr>
            <a:r>
              <a:rPr lang="en-US" dirty="0"/>
              <a:t>|  Leading the Nation in Transportation Excellence  |  www.mbta.com</a:t>
            </a:r>
          </a:p>
        </p:txBody>
      </p:sp>
      <p:sp>
        <p:nvSpPr>
          <p:cNvPr id="5" name="Slide Number Placeholder 5"/>
          <p:cNvSpPr>
            <a:spLocks noGrp="1"/>
          </p:cNvSpPr>
          <p:nvPr>
            <p:ph type="sldNum" sz="quarter" idx="16"/>
          </p:nvPr>
        </p:nvSpPr>
        <p:spPr>
          <a:xfrm>
            <a:off x="1401763" y="6356350"/>
            <a:ext cx="365125" cy="365125"/>
          </a:xfrm>
          <a:prstGeom prst="rect">
            <a:avLst/>
          </a:prstGeom>
        </p:spPr>
        <p:txBody>
          <a:bodyPr/>
          <a:lstStyle>
            <a:lvl1pPr>
              <a:defRPr/>
            </a:lvl1pPr>
          </a:lstStyle>
          <a:p>
            <a:pPr>
              <a:defRPr/>
            </a:pPr>
            <a:fld id="{DA62F94F-AB0A-4724-83C9-F502D41A0472}" type="slidenum">
              <a:rPr lang="en-US"/>
              <a:pPr>
                <a:defRPr/>
              </a:pPr>
              <a:t>‹#›</a:t>
            </a:fld>
            <a:endParaRPr lang="en-US" dirty="0"/>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90854343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0" y="1343310"/>
            <a:ext cx="7886979" cy="465680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3"/>
          <p:cNvSpPr>
            <a:spLocks noGrp="1"/>
          </p:cNvSpPr>
          <p:nvPr>
            <p:ph type="dt" sz="half" idx="14"/>
          </p:nvPr>
        </p:nvSpPr>
        <p:spPr>
          <a:xfrm>
            <a:off x="1766888" y="6356350"/>
            <a:ext cx="1204912" cy="365125"/>
          </a:xfrm>
          <a:prstGeom prst="rect">
            <a:avLst/>
          </a:prstGeom>
        </p:spPr>
        <p:txBody>
          <a:bodyPr/>
          <a:lstStyle>
            <a:lvl1pPr>
              <a:defRPr/>
            </a:lvl1pPr>
          </a:lstStyle>
          <a:p>
            <a:pPr>
              <a:defRPr/>
            </a:pPr>
            <a:fld id="{37755137-DBAD-4141-B1FE-EBA0E054E8ED}" type="datetime4">
              <a:rPr lang="en-US"/>
              <a:pPr>
                <a:defRPr/>
              </a:pPr>
              <a:t>October 1, 2018</a:t>
            </a:fld>
            <a:endParaRPr lang="en-US" dirty="0"/>
          </a:p>
        </p:txBody>
      </p:sp>
      <p:sp>
        <p:nvSpPr>
          <p:cNvPr id="4" name="Footer Placeholder 4"/>
          <p:cNvSpPr>
            <a:spLocks noGrp="1"/>
          </p:cNvSpPr>
          <p:nvPr>
            <p:ph type="ftr" sz="quarter" idx="15"/>
          </p:nvPr>
        </p:nvSpPr>
        <p:spPr>
          <a:xfrm>
            <a:off x="2971800" y="6356350"/>
            <a:ext cx="5616575" cy="365125"/>
          </a:xfrm>
          <a:prstGeom prst="rect">
            <a:avLst/>
          </a:prstGeom>
        </p:spPr>
        <p:txBody>
          <a:bodyPr/>
          <a:lstStyle>
            <a:lvl1pPr>
              <a:defRPr/>
            </a:lvl1pPr>
          </a:lstStyle>
          <a:p>
            <a:pPr>
              <a:defRPr/>
            </a:pPr>
            <a:r>
              <a:rPr lang="en-US" dirty="0"/>
              <a:t>|  Leading the Nation in Transportation Excellence  |  www.mbta.com</a:t>
            </a:r>
          </a:p>
        </p:txBody>
      </p:sp>
      <p:sp>
        <p:nvSpPr>
          <p:cNvPr id="5" name="Slide Number Placeholder 5"/>
          <p:cNvSpPr>
            <a:spLocks noGrp="1"/>
          </p:cNvSpPr>
          <p:nvPr>
            <p:ph type="sldNum" sz="quarter" idx="16"/>
          </p:nvPr>
        </p:nvSpPr>
        <p:spPr>
          <a:xfrm>
            <a:off x="1401763" y="6356350"/>
            <a:ext cx="365125" cy="365125"/>
          </a:xfrm>
          <a:prstGeom prst="rect">
            <a:avLst/>
          </a:prstGeom>
        </p:spPr>
        <p:txBody>
          <a:bodyPr/>
          <a:lstStyle>
            <a:lvl1pPr>
              <a:defRPr/>
            </a:lvl1pPr>
          </a:lstStyle>
          <a:p>
            <a:pPr>
              <a:defRPr/>
            </a:pPr>
            <a:fld id="{DA62F94F-AB0A-4724-83C9-F502D41A0472}" type="slidenum">
              <a:rPr lang="en-US"/>
              <a:pPr>
                <a:defRPr/>
              </a:pPr>
              <a:t>‹#›</a:t>
            </a:fld>
            <a:endParaRPr lang="en-US" dirty="0"/>
          </a:p>
        </p:txBody>
      </p:sp>
      <p:sp>
        <p:nvSpPr>
          <p:cNvPr id="2" name="Title 1"/>
          <p:cNvSpPr>
            <a:spLocks noGrp="1"/>
          </p:cNvSpPr>
          <p:nvPr>
            <p:ph type="title"/>
          </p:nvPr>
        </p:nvSpPr>
        <p:spPr>
          <a:xfrm>
            <a:off x="457200" y="137160"/>
            <a:ext cx="5943600" cy="82296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25137103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18" Type="http://schemas.openxmlformats.org/officeDocument/2006/relationships/slideLayout" Target="../slideLayouts/slideLayout44.xml"/><Relationship Id="rId26" Type="http://schemas.openxmlformats.org/officeDocument/2006/relationships/slideLayout" Target="../slideLayouts/slideLayout52.xml"/><Relationship Id="rId3" Type="http://schemas.openxmlformats.org/officeDocument/2006/relationships/slideLayout" Target="../slideLayouts/slideLayout29.xml"/><Relationship Id="rId21" Type="http://schemas.openxmlformats.org/officeDocument/2006/relationships/slideLayout" Target="../slideLayouts/slideLayout47.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5" Type="http://schemas.openxmlformats.org/officeDocument/2006/relationships/slideLayout" Target="../slideLayouts/slideLayout51.xml"/><Relationship Id="rId2" Type="http://schemas.openxmlformats.org/officeDocument/2006/relationships/slideLayout" Target="../slideLayouts/slideLayout28.xml"/><Relationship Id="rId16" Type="http://schemas.openxmlformats.org/officeDocument/2006/relationships/slideLayout" Target="../slideLayouts/slideLayout42.xml"/><Relationship Id="rId20" Type="http://schemas.openxmlformats.org/officeDocument/2006/relationships/slideLayout" Target="../slideLayouts/slideLayout46.xml"/><Relationship Id="rId29" Type="http://schemas.openxmlformats.org/officeDocument/2006/relationships/slideLayout" Target="../slideLayouts/slideLayout55.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24" Type="http://schemas.openxmlformats.org/officeDocument/2006/relationships/slideLayout" Target="../slideLayouts/slideLayout50.xml"/><Relationship Id="rId32" Type="http://schemas.openxmlformats.org/officeDocument/2006/relationships/image" Target="../media/image1.png"/><Relationship Id="rId5" Type="http://schemas.openxmlformats.org/officeDocument/2006/relationships/slideLayout" Target="../slideLayouts/slideLayout31.xml"/><Relationship Id="rId15" Type="http://schemas.openxmlformats.org/officeDocument/2006/relationships/slideLayout" Target="../slideLayouts/slideLayout41.xml"/><Relationship Id="rId23" Type="http://schemas.openxmlformats.org/officeDocument/2006/relationships/slideLayout" Target="../slideLayouts/slideLayout49.xml"/><Relationship Id="rId28" Type="http://schemas.openxmlformats.org/officeDocument/2006/relationships/slideLayout" Target="../slideLayouts/slideLayout54.xml"/><Relationship Id="rId10" Type="http://schemas.openxmlformats.org/officeDocument/2006/relationships/slideLayout" Target="../slideLayouts/slideLayout36.xml"/><Relationship Id="rId19" Type="http://schemas.openxmlformats.org/officeDocument/2006/relationships/slideLayout" Target="../slideLayouts/slideLayout45.xml"/><Relationship Id="rId31" Type="http://schemas.openxmlformats.org/officeDocument/2006/relationships/theme" Target="../theme/theme2.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 Id="rId22" Type="http://schemas.openxmlformats.org/officeDocument/2006/relationships/slideLayout" Target="../slideLayouts/slideLayout48.xml"/><Relationship Id="rId27" Type="http://schemas.openxmlformats.org/officeDocument/2006/relationships/slideLayout" Target="../slideLayouts/slideLayout53.xml"/><Relationship Id="rId30"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7" name="Straight Connector 26"/>
          <p:cNvCxnSpPr/>
          <p:nvPr/>
        </p:nvCxnSpPr>
        <p:spPr>
          <a:xfrm>
            <a:off x="447675" y="720725"/>
            <a:ext cx="7499350"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47675" y="1325563"/>
            <a:ext cx="8321675" cy="0"/>
          </a:xfrm>
          <a:prstGeom prst="line">
            <a:avLst/>
          </a:prstGeom>
          <a:ln w="9525">
            <a:solidFill>
              <a:schemeClr val="tx1"/>
            </a:solidFill>
            <a:prstDash val="sysDot"/>
            <a:miter lim="800000"/>
          </a:ln>
        </p:spPr>
        <p:style>
          <a:lnRef idx="1">
            <a:schemeClr val="accent1"/>
          </a:lnRef>
          <a:fillRef idx="0">
            <a:schemeClr val="accent1"/>
          </a:fillRef>
          <a:effectRef idx="0">
            <a:schemeClr val="accent1"/>
          </a:effectRef>
          <a:fontRef idx="minor">
            <a:schemeClr val="tx1"/>
          </a:fontRef>
        </p:style>
      </p:cxnSp>
      <p:sp>
        <p:nvSpPr>
          <p:cNvPr id="40" name="Slide Number Placeholder 6"/>
          <p:cNvSpPr txBox="1">
            <a:spLocks/>
          </p:cNvSpPr>
          <p:nvPr/>
        </p:nvSpPr>
        <p:spPr>
          <a:xfrm>
            <a:off x="8148638" y="6543675"/>
            <a:ext cx="762000" cy="228600"/>
          </a:xfrm>
          <a:prstGeom prst="rect">
            <a:avLst/>
          </a:prstGeom>
        </p:spPr>
        <p:txBody>
          <a:bodyPr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defRPr/>
            </a:pPr>
            <a:fld id="{BBE80981-3DA6-46C2-826D-0D8005ADC286}" type="slidenum">
              <a:rPr lang="en-US" altLang="en-US" sz="1000" smtClean="0"/>
              <a:pPr algn="r" eaLnBrk="1" hangingPunct="1">
                <a:defRPr/>
              </a:pPr>
              <a:t>‹#›</a:t>
            </a:fld>
            <a:endParaRPr lang="en-US" altLang="en-US" sz="1000" dirty="0" smtClean="0"/>
          </a:p>
        </p:txBody>
      </p:sp>
      <p:sp>
        <p:nvSpPr>
          <p:cNvPr id="41" name="Content Placeholder 8"/>
          <p:cNvSpPr txBox="1">
            <a:spLocks/>
          </p:cNvSpPr>
          <p:nvPr/>
        </p:nvSpPr>
        <p:spPr>
          <a:xfrm>
            <a:off x="469900" y="1698625"/>
            <a:ext cx="8348663" cy="4438650"/>
          </a:xfrm>
          <a:prstGeom prst="rect">
            <a:avLst/>
          </a:prstGeom>
        </p:spPr>
        <p:txBody>
          <a:bodyPr/>
          <a:lstStyle>
            <a:lvl1pPr marL="342900" indent="-342900" algn="l" rtl="0" eaLnBrk="1" fontAlgn="base" hangingPunct="1">
              <a:spcBef>
                <a:spcPts val="1000"/>
              </a:spcBef>
              <a:spcAft>
                <a:spcPct val="0"/>
              </a:spcAft>
              <a:buClr>
                <a:schemeClr val="tx1"/>
              </a:buClr>
              <a:buFont typeface="+mj-lt"/>
              <a:buAutoNum type="arabicPeriod"/>
              <a:defRPr sz="1300" b="0">
                <a:solidFill>
                  <a:schemeClr val="tx2"/>
                </a:solidFill>
                <a:latin typeface="Arial" pitchFamily="34" charset="0"/>
                <a:ea typeface="+mn-ea"/>
                <a:cs typeface="Arial" pitchFamily="34" charset="0"/>
              </a:defRPr>
            </a:lvl1pPr>
            <a:lvl2pPr marL="400050" indent="-177800" algn="l" rtl="0" eaLnBrk="1" fontAlgn="base" hangingPunct="1">
              <a:spcBef>
                <a:spcPts val="600"/>
              </a:spcBef>
              <a:spcAft>
                <a:spcPct val="0"/>
              </a:spcAft>
              <a:buClr>
                <a:srgbClr val="0033CC"/>
              </a:buClr>
              <a:buFont typeface="Arial" pitchFamily="34" charset="0"/>
              <a:buChar char="›"/>
              <a:defRPr sz="2000">
                <a:solidFill>
                  <a:schemeClr val="tx2"/>
                </a:solidFill>
                <a:latin typeface="Arial" pitchFamily="34" charset="0"/>
                <a:cs typeface="Arial" pitchFamily="34" charset="0"/>
              </a:defRPr>
            </a:lvl2pPr>
            <a:lvl3pPr marL="571500" indent="-171450" algn="l" rtl="0" eaLnBrk="1" fontAlgn="base" hangingPunct="1">
              <a:spcBef>
                <a:spcPts val="600"/>
              </a:spcBef>
              <a:spcAft>
                <a:spcPct val="0"/>
              </a:spcAft>
              <a:buClr>
                <a:srgbClr val="0033CC"/>
              </a:buClr>
              <a:buFont typeface="Arial" pitchFamily="34" charset="0"/>
              <a:buChar char="»"/>
              <a:defRPr sz="1400">
                <a:solidFill>
                  <a:schemeClr val="tx2"/>
                </a:solidFill>
                <a:latin typeface="Arial" pitchFamily="34" charset="0"/>
                <a:cs typeface="Arial" pitchFamily="34" charset="0"/>
              </a:defRPr>
            </a:lvl3pPr>
            <a:lvl4pPr marL="742950" indent="-171450" algn="l" rtl="0" eaLnBrk="1" fontAlgn="base" hangingPunct="1">
              <a:spcBef>
                <a:spcPts val="600"/>
              </a:spcBef>
              <a:spcAft>
                <a:spcPct val="0"/>
              </a:spcAft>
              <a:buClr>
                <a:srgbClr val="0033CC"/>
              </a:buClr>
              <a:buFont typeface="Arial" pitchFamily="34" charset="0"/>
              <a:buChar char="–"/>
              <a:defRPr sz="1400">
                <a:solidFill>
                  <a:schemeClr val="tx2"/>
                </a:solidFill>
                <a:latin typeface="Arial" pitchFamily="34" charset="0"/>
                <a:cs typeface="Arial" pitchFamily="34" charset="0"/>
              </a:defRPr>
            </a:lvl4pPr>
            <a:lvl5pPr marL="857250" indent="-114300" algn="l" rtl="0" eaLnBrk="1" fontAlgn="base" hangingPunct="1">
              <a:spcBef>
                <a:spcPts val="600"/>
              </a:spcBef>
              <a:spcAft>
                <a:spcPct val="0"/>
              </a:spcAft>
              <a:buClr>
                <a:srgbClr val="0033CC"/>
              </a:buClr>
              <a:buChar char="»"/>
              <a:defRPr sz="1200">
                <a:solidFill>
                  <a:schemeClr val="tx2"/>
                </a:solidFill>
                <a:latin typeface="Arial" pitchFamily="34" charset="0"/>
                <a:cs typeface="Arial" pitchFamily="34" charset="0"/>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a:defRPr/>
            </a:pPr>
            <a:endParaRPr lang="en-US" dirty="0" smtClean="0"/>
          </a:p>
        </p:txBody>
      </p:sp>
      <p:pic>
        <p:nvPicPr>
          <p:cNvPr id="1034" name="Picture 2" descr="File:MBTA.svg"/>
          <p:cNvPicPr>
            <a:picLocks noChangeAspect="1" noChangeArrowheads="1"/>
          </p:cNvPicPr>
          <p:nvPr/>
        </p:nvPicPr>
        <p:blipFill>
          <a:blip r:embed="rId28" cstate="print"/>
          <a:srcRect/>
          <a:stretch>
            <a:fillRect/>
          </a:stretch>
        </p:blipFill>
        <p:spPr bwMode="auto">
          <a:xfrm>
            <a:off x="8139113" y="222250"/>
            <a:ext cx="711200" cy="711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2" r:id="rId1"/>
    <p:sldLayoutId id="2147483664" r:id="rId2"/>
    <p:sldLayoutId id="2147483662" r:id="rId3"/>
    <p:sldLayoutId id="2147483663" r:id="rId4"/>
    <p:sldLayoutId id="2147483673"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 id="2147483687" r:id="rId18"/>
    <p:sldLayoutId id="2147483688" r:id="rId19"/>
    <p:sldLayoutId id="2147483689" r:id="rId20"/>
    <p:sldLayoutId id="2147483690" r:id="rId21"/>
    <p:sldLayoutId id="2147483691" r:id="rId22"/>
    <p:sldLayoutId id="2147483692" r:id="rId23"/>
    <p:sldLayoutId id="2147483693" r:id="rId24"/>
    <p:sldLayoutId id="2147483694" r:id="rId25"/>
    <p:sldLayoutId id="2147483695" r:id="rId26"/>
  </p:sldLayoutIdLst>
  <p:timing>
    <p:tnLst>
      <p:par>
        <p:cTn id="1" dur="indefinite" restart="never" nodeType="tmRoot"/>
      </p:par>
    </p:tnLst>
  </p:timing>
  <p:hf hdr="0" dt="0"/>
  <p:txStyles>
    <p:titleStyle>
      <a:lvl1pPr algn="l" rtl="0" eaLnBrk="1" fontAlgn="base" hangingPunct="1">
        <a:lnSpc>
          <a:spcPct val="90000"/>
        </a:lnSpc>
        <a:spcBef>
          <a:spcPct val="0"/>
        </a:spcBef>
        <a:spcAft>
          <a:spcPct val="0"/>
        </a:spcAft>
        <a:defRPr sz="2800" b="1">
          <a:solidFill>
            <a:srgbClr val="0033CC"/>
          </a:solidFill>
          <a:latin typeface="Calibri" panose="020F0502020204030204" pitchFamily="34" charset="0"/>
          <a:ea typeface="+mj-ea"/>
          <a:cs typeface="+mj-cs"/>
        </a:defRPr>
      </a:lvl1pPr>
      <a:lvl2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5pPr>
      <a:lvl6pPr marL="457200" algn="l" rtl="0" eaLnBrk="1" fontAlgn="base" hangingPunct="1">
        <a:spcBef>
          <a:spcPct val="0"/>
        </a:spcBef>
        <a:spcAft>
          <a:spcPct val="0"/>
        </a:spcAft>
        <a:defRPr sz="2400" b="1">
          <a:solidFill>
            <a:srgbClr val="0033CC"/>
          </a:solidFill>
          <a:latin typeface="Verdana" pitchFamily="34" charset="0"/>
          <a:cs typeface="Arial" charset="0"/>
        </a:defRPr>
      </a:lvl6pPr>
      <a:lvl7pPr marL="914400" algn="l" rtl="0" eaLnBrk="1" fontAlgn="base" hangingPunct="1">
        <a:spcBef>
          <a:spcPct val="0"/>
        </a:spcBef>
        <a:spcAft>
          <a:spcPct val="0"/>
        </a:spcAft>
        <a:defRPr sz="2400" b="1">
          <a:solidFill>
            <a:srgbClr val="0033CC"/>
          </a:solidFill>
          <a:latin typeface="Verdana" pitchFamily="34" charset="0"/>
          <a:cs typeface="Arial" charset="0"/>
        </a:defRPr>
      </a:lvl7pPr>
      <a:lvl8pPr marL="1371600" algn="l" rtl="0" eaLnBrk="1" fontAlgn="base" hangingPunct="1">
        <a:spcBef>
          <a:spcPct val="0"/>
        </a:spcBef>
        <a:spcAft>
          <a:spcPct val="0"/>
        </a:spcAft>
        <a:defRPr sz="2400" b="1">
          <a:solidFill>
            <a:srgbClr val="0033CC"/>
          </a:solidFill>
          <a:latin typeface="Verdana" pitchFamily="34" charset="0"/>
          <a:cs typeface="Arial" charset="0"/>
        </a:defRPr>
      </a:lvl8pPr>
      <a:lvl9pPr marL="1828800" algn="l" rtl="0" eaLnBrk="1" fontAlgn="base" hangingPunct="1">
        <a:spcBef>
          <a:spcPct val="0"/>
        </a:spcBef>
        <a:spcAft>
          <a:spcPct val="0"/>
        </a:spcAft>
        <a:defRPr sz="2400" b="1">
          <a:solidFill>
            <a:srgbClr val="0033CC"/>
          </a:solidFill>
          <a:latin typeface="Verdana" pitchFamily="34" charset="0"/>
          <a:cs typeface="Arial" charset="0"/>
        </a:defRPr>
      </a:lvl9pPr>
    </p:titleStyle>
    <p:bodyStyle>
      <a:lvl1pPr marL="228600" indent="-228600" algn="l" rtl="0" eaLnBrk="1" fontAlgn="base" hangingPunct="1">
        <a:spcBef>
          <a:spcPct val="100000"/>
        </a:spcBef>
        <a:spcAft>
          <a:spcPct val="0"/>
        </a:spcAft>
        <a:buClr>
          <a:srgbClr val="0033CC"/>
        </a:buClr>
        <a:buChar char="•"/>
        <a:defRPr sz="2400" b="1">
          <a:solidFill>
            <a:schemeClr val="tx1"/>
          </a:solidFill>
          <a:latin typeface="Calibri" panose="020F0502020204030204" pitchFamily="34" charset="0"/>
          <a:ea typeface="+mn-ea"/>
          <a:cs typeface="+mn-cs"/>
        </a:defRPr>
      </a:lvl1pPr>
      <a:lvl2pPr marL="576263" indent="-233363" algn="l" rtl="0" eaLnBrk="1" fontAlgn="base" hangingPunct="1">
        <a:spcBef>
          <a:spcPct val="20000"/>
        </a:spcBef>
        <a:spcAft>
          <a:spcPct val="0"/>
        </a:spcAft>
        <a:buClr>
          <a:srgbClr val="0033CC"/>
        </a:buClr>
        <a:buFont typeface="Arial" charset="0"/>
        <a:buChar char="–"/>
        <a:defRPr sz="2000">
          <a:solidFill>
            <a:schemeClr val="tx1"/>
          </a:solidFill>
          <a:latin typeface="Calibri" panose="020F0502020204030204" pitchFamily="34" charset="0"/>
          <a:cs typeface="+mn-cs"/>
        </a:defRPr>
      </a:lvl2pPr>
      <a:lvl3pPr marL="9144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3pPr>
      <a:lvl4pPr marL="1262063" indent="-233363"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4pPr>
      <a:lvl5pPr marL="16002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7" name="Straight Connector 26"/>
          <p:cNvCxnSpPr/>
          <p:nvPr userDrawn="1"/>
        </p:nvCxnSpPr>
        <p:spPr>
          <a:xfrm>
            <a:off x="447675" y="720725"/>
            <a:ext cx="7499350"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447676" y="1325563"/>
            <a:ext cx="8321675" cy="0"/>
          </a:xfrm>
          <a:prstGeom prst="line">
            <a:avLst/>
          </a:prstGeom>
          <a:ln w="9525">
            <a:solidFill>
              <a:schemeClr val="tx1"/>
            </a:solidFill>
            <a:prstDash val="sysDot"/>
            <a:miter lim="800000"/>
          </a:ln>
        </p:spPr>
        <p:style>
          <a:lnRef idx="1">
            <a:schemeClr val="accent1"/>
          </a:lnRef>
          <a:fillRef idx="0">
            <a:schemeClr val="accent1"/>
          </a:fillRef>
          <a:effectRef idx="0">
            <a:schemeClr val="accent1"/>
          </a:effectRef>
          <a:fontRef idx="minor">
            <a:schemeClr val="tx1"/>
          </a:fontRef>
        </p:style>
      </p:cxnSp>
      <p:sp>
        <p:nvSpPr>
          <p:cNvPr id="40" name="Slide Number Placeholder 6"/>
          <p:cNvSpPr txBox="1">
            <a:spLocks/>
          </p:cNvSpPr>
          <p:nvPr/>
        </p:nvSpPr>
        <p:spPr>
          <a:xfrm>
            <a:off x="8148638" y="6543675"/>
            <a:ext cx="762000" cy="228600"/>
          </a:xfrm>
          <a:prstGeom prst="rect">
            <a:avLst/>
          </a:prstGeom>
        </p:spPr>
        <p:txBody>
          <a:bodyPr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BBE80981-3DA6-46C2-826D-0D8005ADC286}" type="slidenum">
              <a:rPr kumimoji="0" lang="en-US" altLang="en-US" sz="750" b="0" i="0" u="none" strike="noStrike" kern="1200" cap="none" spc="0" normalizeH="0" baseline="0" noProof="0" smtClean="0">
                <a:ln>
                  <a:noFill/>
                </a:ln>
                <a:solidFill>
                  <a:srgbClr val="000000"/>
                </a:solidFill>
                <a:effectLst/>
                <a:uLnTx/>
                <a:uFillTx/>
                <a:latin typeface="Arial" charset="0"/>
                <a:ea typeface="+mn-ea"/>
                <a:cs typeface="Arial" charset="0"/>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en-US" altLang="en-US" sz="750" b="0" i="0" u="none" strike="noStrike" kern="1200" cap="none" spc="0" normalizeH="0" baseline="0" noProof="0" dirty="0" smtClean="0">
              <a:ln>
                <a:noFill/>
              </a:ln>
              <a:solidFill>
                <a:srgbClr val="000000"/>
              </a:solidFill>
              <a:effectLst/>
              <a:uLnTx/>
              <a:uFillTx/>
              <a:latin typeface="Arial" charset="0"/>
              <a:ea typeface="+mn-ea"/>
              <a:cs typeface="Arial" charset="0"/>
            </a:endParaRPr>
          </a:p>
        </p:txBody>
      </p:sp>
      <p:sp>
        <p:nvSpPr>
          <p:cNvPr id="41" name="Content Placeholder 8"/>
          <p:cNvSpPr txBox="1">
            <a:spLocks/>
          </p:cNvSpPr>
          <p:nvPr/>
        </p:nvSpPr>
        <p:spPr>
          <a:xfrm>
            <a:off x="469901" y="1698625"/>
            <a:ext cx="8348663" cy="4438650"/>
          </a:xfrm>
          <a:prstGeom prst="rect">
            <a:avLst/>
          </a:prstGeom>
        </p:spPr>
        <p:txBody>
          <a:bodyPr/>
          <a:lstStyle>
            <a:lvl1pPr marL="342900" indent="-342900" algn="l" rtl="0" eaLnBrk="1" fontAlgn="base" hangingPunct="1">
              <a:spcBef>
                <a:spcPts val="1000"/>
              </a:spcBef>
              <a:spcAft>
                <a:spcPct val="0"/>
              </a:spcAft>
              <a:buClr>
                <a:schemeClr val="tx1"/>
              </a:buClr>
              <a:buFont typeface="+mj-lt"/>
              <a:buAutoNum type="arabicPeriod"/>
              <a:defRPr sz="1300" b="0">
                <a:solidFill>
                  <a:schemeClr val="tx2"/>
                </a:solidFill>
                <a:latin typeface="Arial" pitchFamily="34" charset="0"/>
                <a:ea typeface="+mn-ea"/>
                <a:cs typeface="Arial" pitchFamily="34" charset="0"/>
              </a:defRPr>
            </a:lvl1pPr>
            <a:lvl2pPr marL="400050" indent="-177800" algn="l" rtl="0" eaLnBrk="1" fontAlgn="base" hangingPunct="1">
              <a:spcBef>
                <a:spcPts val="600"/>
              </a:spcBef>
              <a:spcAft>
                <a:spcPct val="0"/>
              </a:spcAft>
              <a:buClr>
                <a:srgbClr val="0033CC"/>
              </a:buClr>
              <a:buFont typeface="Arial" pitchFamily="34" charset="0"/>
              <a:buChar char="›"/>
              <a:defRPr sz="2000">
                <a:solidFill>
                  <a:schemeClr val="tx2"/>
                </a:solidFill>
                <a:latin typeface="Arial" pitchFamily="34" charset="0"/>
                <a:cs typeface="Arial" pitchFamily="34" charset="0"/>
              </a:defRPr>
            </a:lvl2pPr>
            <a:lvl3pPr marL="571500" indent="-171450" algn="l" rtl="0" eaLnBrk="1" fontAlgn="base" hangingPunct="1">
              <a:spcBef>
                <a:spcPts val="600"/>
              </a:spcBef>
              <a:spcAft>
                <a:spcPct val="0"/>
              </a:spcAft>
              <a:buClr>
                <a:srgbClr val="0033CC"/>
              </a:buClr>
              <a:buFont typeface="Arial" pitchFamily="34" charset="0"/>
              <a:buChar char="»"/>
              <a:defRPr sz="1400">
                <a:solidFill>
                  <a:schemeClr val="tx2"/>
                </a:solidFill>
                <a:latin typeface="Arial" pitchFamily="34" charset="0"/>
                <a:cs typeface="Arial" pitchFamily="34" charset="0"/>
              </a:defRPr>
            </a:lvl3pPr>
            <a:lvl4pPr marL="742950" indent="-171450" algn="l" rtl="0" eaLnBrk="1" fontAlgn="base" hangingPunct="1">
              <a:spcBef>
                <a:spcPts val="600"/>
              </a:spcBef>
              <a:spcAft>
                <a:spcPct val="0"/>
              </a:spcAft>
              <a:buClr>
                <a:srgbClr val="0033CC"/>
              </a:buClr>
              <a:buFont typeface="Arial" pitchFamily="34" charset="0"/>
              <a:buChar char="–"/>
              <a:defRPr sz="1400">
                <a:solidFill>
                  <a:schemeClr val="tx2"/>
                </a:solidFill>
                <a:latin typeface="Arial" pitchFamily="34" charset="0"/>
                <a:cs typeface="Arial" pitchFamily="34" charset="0"/>
              </a:defRPr>
            </a:lvl4pPr>
            <a:lvl5pPr marL="857250" indent="-114300" algn="l" rtl="0" eaLnBrk="1" fontAlgn="base" hangingPunct="1">
              <a:spcBef>
                <a:spcPts val="600"/>
              </a:spcBef>
              <a:spcAft>
                <a:spcPct val="0"/>
              </a:spcAft>
              <a:buClr>
                <a:srgbClr val="0033CC"/>
              </a:buClr>
              <a:buChar char="»"/>
              <a:defRPr sz="1200">
                <a:solidFill>
                  <a:schemeClr val="tx2"/>
                </a:solidFill>
                <a:latin typeface="Arial" pitchFamily="34" charset="0"/>
                <a:cs typeface="Arial" pitchFamily="34" charset="0"/>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marL="257175" marR="0" lvl="0" indent="-257175" algn="l" defTabSz="685800" rtl="0" eaLnBrk="1" fontAlgn="base" latinLnBrk="0" hangingPunct="1">
              <a:lnSpc>
                <a:spcPct val="100000"/>
              </a:lnSpc>
              <a:spcBef>
                <a:spcPts val="750"/>
              </a:spcBef>
              <a:spcAft>
                <a:spcPct val="0"/>
              </a:spcAft>
              <a:buClr>
                <a:srgbClr val="000000"/>
              </a:buClr>
              <a:buSzTx/>
              <a:buFont typeface="+mj-lt"/>
              <a:buAutoNum type="arabicPeriod"/>
              <a:tabLst/>
              <a:defRPr/>
            </a:pPr>
            <a:endParaRPr kumimoji="0" lang="en-US" sz="975" b="0" i="0" u="none" strike="noStrike" kern="1200" cap="none" spc="0" normalizeH="0" baseline="0" noProof="0" dirty="0" smtClean="0">
              <a:ln>
                <a:noFill/>
              </a:ln>
              <a:solidFill>
                <a:srgbClr val="000000"/>
              </a:solidFill>
              <a:effectLst/>
              <a:uLnTx/>
              <a:uFillTx/>
              <a:latin typeface="Arial" pitchFamily="34" charset="0"/>
              <a:ea typeface="+mn-ea"/>
              <a:cs typeface="Arial" pitchFamily="34" charset="0"/>
            </a:endParaRPr>
          </a:p>
        </p:txBody>
      </p:sp>
      <p:pic>
        <p:nvPicPr>
          <p:cNvPr id="1034" name="Picture 2" descr="File:MBTA.svg"/>
          <p:cNvPicPr>
            <a:picLocks noChangeAspect="1" noChangeArrowheads="1"/>
          </p:cNvPicPr>
          <p:nvPr userDrawn="1"/>
        </p:nvPicPr>
        <p:blipFill>
          <a:blip r:embed="rId32" cstate="print"/>
          <a:srcRect/>
          <a:stretch>
            <a:fillRect/>
          </a:stretch>
        </p:blipFill>
        <p:spPr bwMode="auto">
          <a:xfrm>
            <a:off x="8177576" y="222250"/>
            <a:ext cx="552100" cy="711200"/>
          </a:xfrm>
          <a:prstGeom prst="rect">
            <a:avLst/>
          </a:prstGeom>
          <a:noFill/>
          <a:ln w="9525">
            <a:noFill/>
            <a:miter lim="800000"/>
            <a:headEnd/>
            <a:tailEnd/>
          </a:ln>
        </p:spPr>
      </p:pic>
    </p:spTree>
    <p:extLst>
      <p:ext uri="{BB962C8B-B14F-4D97-AF65-F5344CB8AC3E}">
        <p14:creationId xmlns:p14="http://schemas.microsoft.com/office/powerpoint/2010/main" val="3739832798"/>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 id="2147483717" r:id="rId18"/>
    <p:sldLayoutId id="2147483718" r:id="rId19"/>
    <p:sldLayoutId id="2147483719" r:id="rId20"/>
    <p:sldLayoutId id="2147483720" r:id="rId21"/>
    <p:sldLayoutId id="2147483721" r:id="rId22"/>
    <p:sldLayoutId id="2147483722" r:id="rId23"/>
    <p:sldLayoutId id="2147483723" r:id="rId24"/>
    <p:sldLayoutId id="2147483724" r:id="rId25"/>
    <p:sldLayoutId id="2147483725" r:id="rId26"/>
    <p:sldLayoutId id="2147483726" r:id="rId27"/>
    <p:sldLayoutId id="2147483727" r:id="rId28"/>
    <p:sldLayoutId id="2147483728" r:id="rId29"/>
    <p:sldLayoutId id="2147483729" r:id="rId30"/>
  </p:sldLayoutIdLst>
  <p:timing>
    <p:tnLst>
      <p:par>
        <p:cTn id="1" dur="indefinite" restart="never" nodeType="tmRoot"/>
      </p:par>
    </p:tnLst>
  </p:timing>
  <p:hf hdr="0" dt="0"/>
  <p:txStyles>
    <p:titleStyle>
      <a:lvl1pPr algn="l" rtl="0" eaLnBrk="1" fontAlgn="base" hangingPunct="1">
        <a:lnSpc>
          <a:spcPct val="90000"/>
        </a:lnSpc>
        <a:spcBef>
          <a:spcPct val="0"/>
        </a:spcBef>
        <a:spcAft>
          <a:spcPct val="0"/>
        </a:spcAft>
        <a:defRPr sz="2100" b="1">
          <a:solidFill>
            <a:srgbClr val="0033CC"/>
          </a:solidFill>
          <a:latin typeface="Calibri" panose="020F0502020204030204" pitchFamily="34" charset="0"/>
          <a:ea typeface="+mj-ea"/>
          <a:cs typeface="+mj-cs"/>
        </a:defRPr>
      </a:lvl1pPr>
      <a:lvl2pPr algn="l" rtl="0" eaLnBrk="1" fontAlgn="base" hangingPunct="1">
        <a:lnSpc>
          <a:spcPct val="90000"/>
        </a:lnSpc>
        <a:spcBef>
          <a:spcPct val="0"/>
        </a:spcBef>
        <a:spcAft>
          <a:spcPct val="0"/>
        </a:spcAft>
        <a:defRPr sz="21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21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21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2100" b="1">
          <a:solidFill>
            <a:srgbClr val="0033CC"/>
          </a:solidFill>
          <a:latin typeface="Calibri" panose="020F0502020204030204" pitchFamily="34" charset="0"/>
          <a:cs typeface="Arial" charset="0"/>
        </a:defRPr>
      </a:lvl5pPr>
      <a:lvl6pPr marL="342900" algn="l" rtl="0" eaLnBrk="1" fontAlgn="base" hangingPunct="1">
        <a:spcBef>
          <a:spcPct val="0"/>
        </a:spcBef>
        <a:spcAft>
          <a:spcPct val="0"/>
        </a:spcAft>
        <a:defRPr sz="1800" b="1">
          <a:solidFill>
            <a:srgbClr val="0033CC"/>
          </a:solidFill>
          <a:latin typeface="Verdana" pitchFamily="34" charset="0"/>
          <a:cs typeface="Arial" charset="0"/>
        </a:defRPr>
      </a:lvl6pPr>
      <a:lvl7pPr marL="685800" algn="l" rtl="0" eaLnBrk="1" fontAlgn="base" hangingPunct="1">
        <a:spcBef>
          <a:spcPct val="0"/>
        </a:spcBef>
        <a:spcAft>
          <a:spcPct val="0"/>
        </a:spcAft>
        <a:defRPr sz="1800" b="1">
          <a:solidFill>
            <a:srgbClr val="0033CC"/>
          </a:solidFill>
          <a:latin typeface="Verdana" pitchFamily="34" charset="0"/>
          <a:cs typeface="Arial" charset="0"/>
        </a:defRPr>
      </a:lvl7pPr>
      <a:lvl8pPr marL="1028700" algn="l" rtl="0" eaLnBrk="1" fontAlgn="base" hangingPunct="1">
        <a:spcBef>
          <a:spcPct val="0"/>
        </a:spcBef>
        <a:spcAft>
          <a:spcPct val="0"/>
        </a:spcAft>
        <a:defRPr sz="1800" b="1">
          <a:solidFill>
            <a:srgbClr val="0033CC"/>
          </a:solidFill>
          <a:latin typeface="Verdana" pitchFamily="34" charset="0"/>
          <a:cs typeface="Arial" charset="0"/>
        </a:defRPr>
      </a:lvl8pPr>
      <a:lvl9pPr marL="1371600" algn="l" rtl="0" eaLnBrk="1" fontAlgn="base" hangingPunct="1">
        <a:spcBef>
          <a:spcPct val="0"/>
        </a:spcBef>
        <a:spcAft>
          <a:spcPct val="0"/>
        </a:spcAft>
        <a:defRPr sz="1800" b="1">
          <a:solidFill>
            <a:srgbClr val="0033CC"/>
          </a:solidFill>
          <a:latin typeface="Verdana" pitchFamily="34" charset="0"/>
          <a:cs typeface="Arial" charset="0"/>
        </a:defRPr>
      </a:lvl9pPr>
    </p:titleStyle>
    <p:bodyStyle>
      <a:lvl1pPr marL="171450" indent="-171450" algn="l" rtl="0" eaLnBrk="1" fontAlgn="base" hangingPunct="1">
        <a:spcBef>
          <a:spcPct val="100000"/>
        </a:spcBef>
        <a:spcAft>
          <a:spcPct val="0"/>
        </a:spcAft>
        <a:buClr>
          <a:srgbClr val="0033CC"/>
        </a:buClr>
        <a:buChar char="•"/>
        <a:defRPr sz="1800" b="1">
          <a:solidFill>
            <a:schemeClr val="tx1"/>
          </a:solidFill>
          <a:latin typeface="Calibri" panose="020F0502020204030204" pitchFamily="34" charset="0"/>
          <a:ea typeface="+mn-ea"/>
          <a:cs typeface="+mn-cs"/>
        </a:defRPr>
      </a:lvl1pPr>
      <a:lvl2pPr marL="432197" indent="-175022" algn="l" rtl="0" eaLnBrk="1" fontAlgn="base" hangingPunct="1">
        <a:spcBef>
          <a:spcPct val="20000"/>
        </a:spcBef>
        <a:spcAft>
          <a:spcPct val="0"/>
        </a:spcAft>
        <a:buClr>
          <a:srgbClr val="0033CC"/>
        </a:buClr>
        <a:buFont typeface="Arial" charset="0"/>
        <a:buChar char="–"/>
        <a:defRPr sz="1500">
          <a:solidFill>
            <a:schemeClr val="tx1"/>
          </a:solidFill>
          <a:latin typeface="Calibri" panose="020F0502020204030204" pitchFamily="34" charset="0"/>
          <a:cs typeface="+mn-cs"/>
        </a:defRPr>
      </a:lvl2pPr>
      <a:lvl3pPr marL="685800" indent="-167879" algn="l" rtl="0" eaLnBrk="1" fontAlgn="base" hangingPunct="1">
        <a:spcBef>
          <a:spcPct val="20000"/>
        </a:spcBef>
        <a:spcAft>
          <a:spcPct val="0"/>
        </a:spcAft>
        <a:buClr>
          <a:srgbClr val="0033CC"/>
        </a:buClr>
        <a:buChar char="•"/>
        <a:defRPr sz="1500">
          <a:solidFill>
            <a:schemeClr val="tx1"/>
          </a:solidFill>
          <a:latin typeface="Calibri" panose="020F0502020204030204" pitchFamily="34" charset="0"/>
          <a:cs typeface="+mn-cs"/>
        </a:defRPr>
      </a:lvl3pPr>
      <a:lvl4pPr marL="946547" indent="-175022" algn="l" rtl="0" eaLnBrk="1" fontAlgn="base" hangingPunct="1">
        <a:spcBef>
          <a:spcPct val="20000"/>
        </a:spcBef>
        <a:spcAft>
          <a:spcPct val="0"/>
        </a:spcAft>
        <a:buClr>
          <a:srgbClr val="0033CC"/>
        </a:buClr>
        <a:buChar char="–"/>
        <a:defRPr sz="1500">
          <a:solidFill>
            <a:schemeClr val="tx1"/>
          </a:solidFill>
          <a:latin typeface="Calibri" panose="020F0502020204030204" pitchFamily="34" charset="0"/>
          <a:cs typeface="+mn-cs"/>
        </a:defRPr>
      </a:lvl4pPr>
      <a:lvl5pPr marL="1200150" indent="-167879" algn="l" rtl="0" eaLnBrk="1" fontAlgn="base" hangingPunct="1">
        <a:spcBef>
          <a:spcPct val="20000"/>
        </a:spcBef>
        <a:spcAft>
          <a:spcPct val="0"/>
        </a:spcAft>
        <a:buClr>
          <a:srgbClr val="0033CC"/>
        </a:buClr>
        <a:buChar char="»"/>
        <a:defRPr sz="1500">
          <a:solidFill>
            <a:schemeClr val="tx1"/>
          </a:solidFill>
          <a:latin typeface="Calibri" panose="020F0502020204030204" pitchFamily="34" charset="0"/>
          <a:cs typeface="+mn-cs"/>
        </a:defRPr>
      </a:lvl5pPr>
      <a:lvl6pPr marL="1543050" indent="-167879" algn="l" rtl="0" eaLnBrk="1" fontAlgn="base" hangingPunct="1">
        <a:spcBef>
          <a:spcPct val="20000"/>
        </a:spcBef>
        <a:spcAft>
          <a:spcPct val="0"/>
        </a:spcAft>
        <a:buClr>
          <a:srgbClr val="0033CC"/>
        </a:buClr>
        <a:buChar char="»"/>
        <a:defRPr sz="1500">
          <a:solidFill>
            <a:schemeClr val="tx1"/>
          </a:solidFill>
          <a:latin typeface="+mn-lt"/>
          <a:cs typeface="+mn-cs"/>
        </a:defRPr>
      </a:lvl6pPr>
      <a:lvl7pPr marL="1885950" indent="-167879" algn="l" rtl="0" eaLnBrk="1" fontAlgn="base" hangingPunct="1">
        <a:spcBef>
          <a:spcPct val="20000"/>
        </a:spcBef>
        <a:spcAft>
          <a:spcPct val="0"/>
        </a:spcAft>
        <a:buClr>
          <a:srgbClr val="0033CC"/>
        </a:buClr>
        <a:buChar char="»"/>
        <a:defRPr sz="1500">
          <a:solidFill>
            <a:schemeClr val="tx1"/>
          </a:solidFill>
          <a:latin typeface="+mn-lt"/>
          <a:cs typeface="+mn-cs"/>
        </a:defRPr>
      </a:lvl7pPr>
      <a:lvl8pPr marL="2228850" indent="-167879" algn="l" rtl="0" eaLnBrk="1" fontAlgn="base" hangingPunct="1">
        <a:spcBef>
          <a:spcPct val="20000"/>
        </a:spcBef>
        <a:spcAft>
          <a:spcPct val="0"/>
        </a:spcAft>
        <a:buClr>
          <a:srgbClr val="0033CC"/>
        </a:buClr>
        <a:buChar char="»"/>
        <a:defRPr sz="1500">
          <a:solidFill>
            <a:schemeClr val="tx1"/>
          </a:solidFill>
          <a:latin typeface="+mn-lt"/>
          <a:cs typeface="+mn-cs"/>
        </a:defRPr>
      </a:lvl8pPr>
      <a:lvl9pPr marL="2571750" indent="-167879" algn="l" rtl="0" eaLnBrk="1" fontAlgn="base" hangingPunct="1">
        <a:spcBef>
          <a:spcPct val="20000"/>
        </a:spcBef>
        <a:spcAft>
          <a:spcPct val="0"/>
        </a:spcAft>
        <a:buClr>
          <a:srgbClr val="0033CC"/>
        </a:buClr>
        <a:buChar char="»"/>
        <a:defRPr sz="1500">
          <a:solidFill>
            <a:schemeClr val="tx1"/>
          </a:solidFill>
          <a:latin typeface="+mn-lt"/>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9.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customXml" Target="../ink/ink2.xml"/><Relationship Id="rId5" Type="http://schemas.openxmlformats.org/officeDocument/2006/relationships/image" Target="../media/image13.emf"/><Relationship Id="rId4" Type="http://schemas.openxmlformats.org/officeDocument/2006/relationships/customXml" Target="../ink/ink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www.mbta.com/GreenLineD" TargetMode="External"/><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3853" y="4181856"/>
            <a:ext cx="7751547" cy="466344"/>
          </a:xfrm>
        </p:spPr>
        <p:txBody>
          <a:bodyPr/>
          <a:lstStyle/>
          <a:p>
            <a:r>
              <a:rPr lang="en-US" b="0" dirty="0" smtClean="0">
                <a:solidFill>
                  <a:srgbClr val="002060"/>
                </a:solidFill>
              </a:rPr>
              <a:t>DGM </a:t>
            </a:r>
            <a:r>
              <a:rPr lang="en-US" b="0" dirty="0">
                <a:solidFill>
                  <a:srgbClr val="002060"/>
                </a:solidFill>
              </a:rPr>
              <a:t>R</a:t>
            </a:r>
            <a:r>
              <a:rPr lang="en-US" b="0" dirty="0" smtClean="0">
                <a:solidFill>
                  <a:srgbClr val="002060"/>
                </a:solidFill>
              </a:rPr>
              <a:t>emarks</a:t>
            </a:r>
            <a:endParaRPr lang="en-US" b="0" dirty="0">
              <a:solidFill>
                <a:srgbClr val="002060"/>
              </a:solidFill>
            </a:endParaRPr>
          </a:p>
        </p:txBody>
      </p:sp>
      <p:sp>
        <p:nvSpPr>
          <p:cNvPr id="3" name="Text Placeholder 2"/>
          <p:cNvSpPr>
            <a:spLocks noGrp="1"/>
          </p:cNvSpPr>
          <p:nvPr>
            <p:ph type="body" sz="quarter" idx="10"/>
          </p:nvPr>
        </p:nvSpPr>
        <p:spPr>
          <a:xfrm>
            <a:off x="1143000" y="5105400"/>
            <a:ext cx="3352800" cy="762000"/>
          </a:xfrm>
        </p:spPr>
        <p:txBody>
          <a:bodyPr/>
          <a:lstStyle/>
          <a:p>
            <a:r>
              <a:rPr lang="en-US" sz="2000" b="0" dirty="0" smtClean="0">
                <a:solidFill>
                  <a:srgbClr val="002060"/>
                </a:solidFill>
              </a:rPr>
              <a:t>October 1, 2018</a:t>
            </a:r>
            <a:endParaRPr lang="en-US" sz="2000" b="0" dirty="0">
              <a:solidFill>
                <a:srgbClr val="002060"/>
              </a:solidFill>
            </a:endParaRPr>
          </a:p>
        </p:txBody>
      </p:sp>
      <p:sp>
        <p:nvSpPr>
          <p:cNvPr id="4" name="Title 1"/>
          <p:cNvSpPr txBox="1">
            <a:spLocks/>
          </p:cNvSpPr>
          <p:nvPr/>
        </p:nvSpPr>
        <p:spPr>
          <a:xfrm>
            <a:off x="1143000" y="4639056"/>
            <a:ext cx="7751547" cy="466344"/>
          </a:xfrm>
          <a:prstGeom prst="rect">
            <a:avLst/>
          </a:prstGeom>
        </p:spPr>
        <p:txBody>
          <a:bodyPr anchor="b" anchorCtr="0"/>
          <a:lstStyle>
            <a:lvl1pPr algn="l" rtl="0" eaLnBrk="1" fontAlgn="base" hangingPunct="1">
              <a:lnSpc>
                <a:spcPct val="100000"/>
              </a:lnSpc>
              <a:spcBef>
                <a:spcPct val="0"/>
              </a:spcBef>
              <a:spcAft>
                <a:spcPct val="0"/>
              </a:spcAft>
              <a:defRPr sz="3200" b="1" baseline="0">
                <a:solidFill>
                  <a:srgbClr val="00269E"/>
                </a:solidFill>
                <a:latin typeface="Arial" pitchFamily="34" charset="0"/>
                <a:ea typeface="+mj-ea"/>
                <a:cs typeface="Arial" pitchFamily="34" charset="0"/>
              </a:defRPr>
            </a:lvl1pPr>
            <a:lvl2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5pPr>
            <a:lvl6pPr marL="457200" algn="l" rtl="0" eaLnBrk="1" fontAlgn="base" hangingPunct="1">
              <a:spcBef>
                <a:spcPct val="0"/>
              </a:spcBef>
              <a:spcAft>
                <a:spcPct val="0"/>
              </a:spcAft>
              <a:defRPr sz="2400" b="1">
                <a:solidFill>
                  <a:srgbClr val="0033CC"/>
                </a:solidFill>
                <a:latin typeface="Verdana" pitchFamily="34" charset="0"/>
                <a:cs typeface="Arial" charset="0"/>
              </a:defRPr>
            </a:lvl6pPr>
            <a:lvl7pPr marL="914400" algn="l" rtl="0" eaLnBrk="1" fontAlgn="base" hangingPunct="1">
              <a:spcBef>
                <a:spcPct val="0"/>
              </a:spcBef>
              <a:spcAft>
                <a:spcPct val="0"/>
              </a:spcAft>
              <a:defRPr sz="2400" b="1">
                <a:solidFill>
                  <a:srgbClr val="0033CC"/>
                </a:solidFill>
                <a:latin typeface="Verdana" pitchFamily="34" charset="0"/>
                <a:cs typeface="Arial" charset="0"/>
              </a:defRPr>
            </a:lvl7pPr>
            <a:lvl8pPr marL="1371600" algn="l" rtl="0" eaLnBrk="1" fontAlgn="base" hangingPunct="1">
              <a:spcBef>
                <a:spcPct val="0"/>
              </a:spcBef>
              <a:spcAft>
                <a:spcPct val="0"/>
              </a:spcAft>
              <a:defRPr sz="2400" b="1">
                <a:solidFill>
                  <a:srgbClr val="0033CC"/>
                </a:solidFill>
                <a:latin typeface="Verdana" pitchFamily="34" charset="0"/>
                <a:cs typeface="Arial" charset="0"/>
              </a:defRPr>
            </a:lvl8pPr>
            <a:lvl9pPr marL="1828800" algn="l" rtl="0" eaLnBrk="1" fontAlgn="base" hangingPunct="1">
              <a:spcBef>
                <a:spcPct val="0"/>
              </a:spcBef>
              <a:spcAft>
                <a:spcPct val="0"/>
              </a:spcAft>
              <a:defRPr sz="2400" b="1">
                <a:solidFill>
                  <a:srgbClr val="0033CC"/>
                </a:solidFill>
                <a:latin typeface="Verdana" pitchFamily="34" charset="0"/>
                <a:cs typeface="Arial" charset="0"/>
              </a:defRPr>
            </a:lvl9pPr>
          </a:lstStyle>
          <a:p>
            <a:r>
              <a:rPr lang="en-US" sz="2400" b="0" kern="0" dirty="0" smtClean="0">
                <a:solidFill>
                  <a:schemeClr val="tx1"/>
                </a:solidFill>
              </a:rPr>
              <a:t>Fiscal &amp; Management Control Board</a:t>
            </a:r>
            <a:endParaRPr lang="en-US" sz="2400" b="0" kern="0"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33400" y="1676400"/>
            <a:ext cx="7810500" cy="1938992"/>
          </a:xfrm>
          <a:prstGeom prst="rect">
            <a:avLst/>
          </a:prstGeom>
        </p:spPr>
        <p:txBody>
          <a:bodyPr wrap="square">
            <a:spAutoFit/>
          </a:bodyPr>
          <a:lstStyle/>
          <a:p>
            <a:pPr marL="400050" lvl="1" indent="-285750">
              <a:buFont typeface="Arial" pitchFamily="34" charset="0"/>
              <a:buChar char="•"/>
              <a:tabLst>
                <a:tab pos="50800" algn="l"/>
                <a:tab pos="57150" algn="l"/>
              </a:tabLst>
            </a:pPr>
            <a:r>
              <a:rPr lang="en-US" dirty="0" smtClean="0">
                <a:latin typeface="Calibri" pitchFamily="34" charset="0"/>
              </a:rPr>
              <a:t>Train 083 (4:52 PM outbound to Greenbush) disabled at Quincy Center (single track)</a:t>
            </a:r>
          </a:p>
          <a:p>
            <a:pPr marL="400050" indent="-285750">
              <a:buFont typeface="Arial" pitchFamily="34" charset="0"/>
              <a:buChar char="•"/>
              <a:tabLst>
                <a:tab pos="50800" algn="l"/>
                <a:tab pos="57150" algn="l"/>
              </a:tabLst>
            </a:pPr>
            <a:r>
              <a:rPr lang="en-US" dirty="0" smtClean="0">
                <a:latin typeface="Calibri" pitchFamily="34" charset="0"/>
              </a:rPr>
              <a:t>Disabled train required coupling with another train.</a:t>
            </a:r>
          </a:p>
          <a:p>
            <a:pPr marL="400050" indent="-285750">
              <a:buFont typeface="Arial" pitchFamily="34" charset="0"/>
              <a:buChar char="•"/>
              <a:tabLst>
                <a:tab pos="50800" algn="l"/>
                <a:tab pos="57150" algn="l"/>
              </a:tabLst>
            </a:pPr>
            <a:r>
              <a:rPr lang="en-US" dirty="0" smtClean="0">
                <a:latin typeface="Calibri" pitchFamily="34" charset="0"/>
              </a:rPr>
              <a:t>Extensive delays due to this incident</a:t>
            </a:r>
          </a:p>
          <a:p>
            <a:pPr marL="400050" indent="-285750">
              <a:buFont typeface="Arial" pitchFamily="34" charset="0"/>
              <a:buChar char="•"/>
              <a:tabLst>
                <a:tab pos="50800" algn="l"/>
                <a:tab pos="57150" algn="l"/>
              </a:tabLst>
            </a:pPr>
            <a:r>
              <a:rPr lang="en-US" dirty="0" smtClean="0">
                <a:latin typeface="Calibri" pitchFamily="34" charset="0"/>
              </a:rPr>
              <a:t>Communication to the customer raised as an issue  </a:t>
            </a:r>
          </a:p>
          <a:p>
            <a:pPr marL="400050" indent="1588">
              <a:tabLst>
                <a:tab pos="50800" algn="l"/>
                <a:tab pos="57150" algn="l"/>
              </a:tabLst>
            </a:pPr>
            <a:endParaRPr lang="en-US" dirty="0" smtClean="0">
              <a:latin typeface="Calibri" pitchFamily="34" charset="0"/>
            </a:endParaRPr>
          </a:p>
          <a:p>
            <a:pPr marL="114300">
              <a:tabLst>
                <a:tab pos="50800" algn="l"/>
                <a:tab pos="57150" algn="l"/>
              </a:tabLst>
            </a:pPr>
            <a:endParaRPr lang="en-US" sz="1200" dirty="0" smtClean="0">
              <a:latin typeface="Calibri" pitchFamily="34" charset="0"/>
            </a:endParaRPr>
          </a:p>
        </p:txBody>
      </p:sp>
      <p:sp>
        <p:nvSpPr>
          <p:cNvPr id="3" name="TextBox 2"/>
          <p:cNvSpPr txBox="1"/>
          <p:nvPr/>
        </p:nvSpPr>
        <p:spPr>
          <a:xfrm>
            <a:off x="381000" y="890440"/>
            <a:ext cx="5705408" cy="369332"/>
          </a:xfrm>
          <a:prstGeom prst="rect">
            <a:avLst/>
          </a:prstGeom>
          <a:noFill/>
        </p:spPr>
        <p:txBody>
          <a:bodyPr wrap="none" rtlCol="0">
            <a:spAutoFit/>
          </a:bodyPr>
          <a:lstStyle/>
          <a:p>
            <a:pPr marL="342900" indent="-342900"/>
            <a:r>
              <a:rPr lang="en-US" b="1" dirty="0" smtClean="0">
                <a:solidFill>
                  <a:srgbClr val="002060"/>
                </a:solidFill>
                <a:latin typeface="+mj-lt"/>
              </a:rPr>
              <a:t>Old Colony Incident – September 25, 2018</a:t>
            </a:r>
          </a:p>
        </p:txBody>
      </p:sp>
      <p:sp>
        <p:nvSpPr>
          <p:cNvPr id="5" name="TextBox 4"/>
          <p:cNvSpPr txBox="1"/>
          <p:nvPr/>
        </p:nvSpPr>
        <p:spPr>
          <a:xfrm>
            <a:off x="381000" y="411718"/>
            <a:ext cx="1787669" cy="276999"/>
          </a:xfrm>
          <a:prstGeom prst="rect">
            <a:avLst/>
          </a:prstGeom>
          <a:noFill/>
        </p:spPr>
        <p:txBody>
          <a:bodyPr wrap="none" rtlCol="0">
            <a:spAutoFit/>
          </a:bodyPr>
          <a:lstStyle/>
          <a:p>
            <a:pPr marL="342900" indent="-342900"/>
            <a:r>
              <a:rPr lang="en-US" sz="1200" b="1" dirty="0" smtClean="0">
                <a:solidFill>
                  <a:srgbClr val="002060"/>
                </a:solidFill>
                <a:latin typeface="Arial" panose="020B0604020202020204" pitchFamily="34" charset="0"/>
                <a:cs typeface="Arial" panose="020B0604020202020204" pitchFamily="34" charset="0"/>
              </a:rPr>
              <a:t>DGM Remarks 10/1/18</a:t>
            </a:r>
          </a:p>
        </p:txBody>
      </p:sp>
      <p:pic>
        <p:nvPicPr>
          <p:cNvPr id="1026" name="Picture 2" descr="Image result for commuter rail train greenbus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9900" y="3276600"/>
            <a:ext cx="2857500" cy="21431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22391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D9CEDB12-DCC0-47D8-9169-A8F7CB767742}"/>
              </a:ext>
            </a:extLst>
          </p:cNvPr>
          <p:cNvSpPr/>
          <p:nvPr/>
        </p:nvSpPr>
        <p:spPr>
          <a:xfrm>
            <a:off x="462685" y="1447145"/>
            <a:ext cx="4033115" cy="1834232"/>
          </a:xfrm>
          <a:prstGeom prst="rect">
            <a:avLst/>
          </a:prstGeom>
          <a:solidFill>
            <a:schemeClr val="bg1">
              <a:lumMod val="9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b="1" dirty="0">
                <a:solidFill>
                  <a:schemeClr val="tx1">
                    <a:lumMod val="85000"/>
                    <a:lumOff val="15000"/>
                  </a:schemeClr>
                </a:solidFill>
              </a:rPr>
              <a:t>SCOPE </a:t>
            </a:r>
          </a:p>
          <a:p>
            <a:pPr marL="285750" indent="-285750">
              <a:spcBef>
                <a:spcPts val="600"/>
              </a:spcBef>
              <a:buFont typeface="Arial" panose="020B0604020202020204" pitchFamily="34" charset="0"/>
              <a:buChar char="•"/>
            </a:pPr>
            <a:r>
              <a:rPr lang="en-US" sz="1600" dirty="0">
                <a:solidFill>
                  <a:schemeClr val="tx1">
                    <a:lumMod val="85000"/>
                    <a:lumOff val="15000"/>
                  </a:schemeClr>
                </a:solidFill>
              </a:rPr>
              <a:t>Between Beaconsfield and Riverside stations</a:t>
            </a:r>
          </a:p>
          <a:p>
            <a:pPr marL="285750" indent="-285750">
              <a:spcBef>
                <a:spcPts val="600"/>
              </a:spcBef>
              <a:buFont typeface="Arial" panose="020B0604020202020204" pitchFamily="34" charset="0"/>
              <a:buChar char="•"/>
            </a:pPr>
            <a:r>
              <a:rPr lang="en-US" sz="1600" dirty="0">
                <a:solidFill>
                  <a:schemeClr val="tx1">
                    <a:lumMod val="85000"/>
                    <a:lumOff val="15000"/>
                  </a:schemeClr>
                </a:solidFill>
              </a:rPr>
              <a:t>Replace 25,000 ft of track </a:t>
            </a:r>
          </a:p>
          <a:p>
            <a:pPr marL="285750" indent="-285750">
              <a:spcBef>
                <a:spcPts val="600"/>
              </a:spcBef>
              <a:buFont typeface="Arial" panose="020B0604020202020204" pitchFamily="34" charset="0"/>
              <a:buChar char="•"/>
            </a:pPr>
            <a:r>
              <a:rPr lang="en-US" sz="1600" dirty="0">
                <a:solidFill>
                  <a:schemeClr val="tx1">
                    <a:lumMod val="85000"/>
                    <a:lumOff val="15000"/>
                  </a:schemeClr>
                </a:solidFill>
              </a:rPr>
              <a:t>Replace 6.5 mi of signal infrastructure </a:t>
            </a:r>
          </a:p>
        </p:txBody>
      </p:sp>
      <p:sp>
        <p:nvSpPr>
          <p:cNvPr id="2" name="Content Placeholder 1">
            <a:extLst>
              <a:ext uri="{FF2B5EF4-FFF2-40B4-BE49-F238E27FC236}">
                <a16:creationId xmlns:a16="http://schemas.microsoft.com/office/drawing/2014/main" xmlns="" id="{9DDC3364-7C68-41AE-A0C1-61DDD55DF8D0}"/>
              </a:ext>
            </a:extLst>
          </p:cNvPr>
          <p:cNvSpPr>
            <a:spLocks noGrp="1"/>
          </p:cNvSpPr>
          <p:nvPr>
            <p:ph sz="quarter" idx="14"/>
          </p:nvPr>
        </p:nvSpPr>
        <p:spPr>
          <a:xfrm>
            <a:off x="4572000" y="1447144"/>
            <a:ext cx="4109315" cy="1834232"/>
          </a:xfrm>
        </p:spPr>
        <p:txBody>
          <a:bodyPr/>
          <a:lstStyle/>
          <a:p>
            <a:pPr>
              <a:spcBef>
                <a:spcPts val="0"/>
              </a:spcBef>
            </a:pPr>
            <a:r>
              <a:rPr lang="en-US" sz="1600" b="1" kern="1200" dirty="0">
                <a:solidFill>
                  <a:schemeClr val="tx1">
                    <a:lumMod val="85000"/>
                    <a:lumOff val="15000"/>
                  </a:schemeClr>
                </a:solidFill>
                <a:latin typeface="+mn-lt"/>
                <a:cs typeface="+mn-cs"/>
              </a:rPr>
              <a:t>SCHEDULE</a:t>
            </a:r>
            <a:endParaRPr lang="en-US" sz="1400" dirty="0"/>
          </a:p>
          <a:p>
            <a:pPr marL="285750" indent="-285750">
              <a:spcBef>
                <a:spcPts val="600"/>
              </a:spcBef>
              <a:buFont typeface="Arial" panose="020B0604020202020204" pitchFamily="34" charset="0"/>
              <a:buChar char="•"/>
            </a:pPr>
            <a:r>
              <a:rPr lang="en-US" sz="1600" dirty="0"/>
              <a:t>Construction starts </a:t>
            </a:r>
            <a:r>
              <a:rPr lang="en-US" sz="1600" b="1" dirty="0"/>
              <a:t>October 8th</a:t>
            </a:r>
          </a:p>
          <a:p>
            <a:pPr marL="285750" indent="-285750">
              <a:spcBef>
                <a:spcPts val="600"/>
              </a:spcBef>
              <a:buFont typeface="Arial" panose="020B0604020202020204" pitchFamily="34" charset="0"/>
              <a:buChar char="•"/>
            </a:pPr>
            <a:r>
              <a:rPr lang="en-US" sz="1600" dirty="0"/>
              <a:t>Duration Oct 2018 – Dec 2020</a:t>
            </a:r>
          </a:p>
          <a:p>
            <a:pPr marL="285750" indent="-285750">
              <a:spcBef>
                <a:spcPts val="600"/>
              </a:spcBef>
              <a:buFont typeface="Arial" panose="020B0604020202020204" pitchFamily="34" charset="0"/>
              <a:buChar char="•"/>
            </a:pPr>
            <a:r>
              <a:rPr lang="en-US" sz="1600" dirty="0"/>
              <a:t>Evening/Weekend Work</a:t>
            </a:r>
          </a:p>
          <a:p>
            <a:pPr marL="285750" indent="-285750">
              <a:spcBef>
                <a:spcPts val="600"/>
              </a:spcBef>
              <a:buFont typeface="Arial" panose="020B0604020202020204" pitchFamily="34" charset="0"/>
              <a:buChar char="•"/>
            </a:pPr>
            <a:r>
              <a:rPr lang="en-US" sz="1600" dirty="0"/>
              <a:t>Scheduled work is dependent on weather</a:t>
            </a:r>
          </a:p>
        </p:txBody>
      </p:sp>
      <p:sp>
        <p:nvSpPr>
          <p:cNvPr id="3" name="Title 2">
            <a:extLst>
              <a:ext uri="{FF2B5EF4-FFF2-40B4-BE49-F238E27FC236}">
                <a16:creationId xmlns:a16="http://schemas.microsoft.com/office/drawing/2014/main" xmlns="" id="{48B07E26-0914-4434-B032-78AED6F4B200}"/>
              </a:ext>
            </a:extLst>
          </p:cNvPr>
          <p:cNvSpPr>
            <a:spLocks noGrp="1"/>
          </p:cNvSpPr>
          <p:nvPr>
            <p:ph type="title"/>
          </p:nvPr>
        </p:nvSpPr>
        <p:spPr/>
        <p:txBody>
          <a:bodyPr/>
          <a:lstStyle/>
          <a:p>
            <a:r>
              <a:rPr lang="en-US" sz="2000" dirty="0">
                <a:solidFill>
                  <a:srgbClr val="00833E"/>
                </a:solidFill>
              </a:rPr>
              <a:t>Green Line D Track and Signal Replacement Project</a:t>
            </a:r>
          </a:p>
        </p:txBody>
      </p:sp>
      <p:cxnSp>
        <p:nvCxnSpPr>
          <p:cNvPr id="26" name="Straight Connector 25">
            <a:extLst>
              <a:ext uri="{FF2B5EF4-FFF2-40B4-BE49-F238E27FC236}">
                <a16:creationId xmlns:a16="http://schemas.microsoft.com/office/drawing/2014/main" xmlns="" id="{54A529C8-B26D-4D1D-8CA2-8AC40DB02E73}"/>
              </a:ext>
            </a:extLst>
          </p:cNvPr>
          <p:cNvCxnSpPr/>
          <p:nvPr/>
        </p:nvCxnSpPr>
        <p:spPr>
          <a:xfrm>
            <a:off x="462684" y="3429000"/>
            <a:ext cx="8218631" cy="0"/>
          </a:xfrm>
          <a:prstGeom prst="line">
            <a:avLst/>
          </a:prstGeom>
        </p:spPr>
        <p:style>
          <a:lnRef idx="1">
            <a:schemeClr val="accent4"/>
          </a:lnRef>
          <a:fillRef idx="0">
            <a:schemeClr val="accent4"/>
          </a:fillRef>
          <a:effectRef idx="0">
            <a:schemeClr val="accent4"/>
          </a:effectRef>
          <a:fontRef idx="minor">
            <a:schemeClr val="tx1"/>
          </a:fontRef>
        </p:style>
      </p:cxnSp>
      <p:pic>
        <p:nvPicPr>
          <p:cNvPr id="9" name="Picture 8">
            <a:extLst>
              <a:ext uri="{FF2B5EF4-FFF2-40B4-BE49-F238E27FC236}">
                <a16:creationId xmlns:a16="http://schemas.microsoft.com/office/drawing/2014/main" xmlns="" id="{BACCD4DB-1571-48DA-9BE7-E15D00346FF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220" t="-1" r="6685" b="85775"/>
          <a:stretch/>
        </p:blipFill>
        <p:spPr>
          <a:xfrm>
            <a:off x="455379" y="3500170"/>
            <a:ext cx="2440221" cy="538430"/>
          </a:xfrm>
          <a:prstGeom prst="rect">
            <a:avLst/>
          </a:prstGeom>
          <a:ln>
            <a:solidFill>
              <a:schemeClr val="bg1"/>
            </a:solidFill>
          </a:ln>
        </p:spPr>
      </p:pic>
      <p:pic>
        <p:nvPicPr>
          <p:cNvPr id="10" name="Picture 9">
            <a:extLst>
              <a:ext uri="{FF2B5EF4-FFF2-40B4-BE49-F238E27FC236}">
                <a16:creationId xmlns:a16="http://schemas.microsoft.com/office/drawing/2014/main" xmlns="" id="{9B5FFF67-D748-4228-B113-E18D2E7FC468}"/>
              </a:ext>
            </a:extLst>
          </p:cNvPr>
          <p:cNvPicPr>
            <a:picLocks noChangeAspect="1"/>
          </p:cNvPicPr>
          <p:nvPr/>
        </p:nvPicPr>
        <p:blipFill rotWithShape="1">
          <a:blip r:embed="rId4">
            <a:extLst>
              <a:ext uri="{28A0092B-C50C-407E-A947-70E740481C1C}">
                <a14:useLocalDpi xmlns:a14="http://schemas.microsoft.com/office/drawing/2010/main" val="0"/>
              </a:ext>
            </a:extLst>
          </a:blip>
          <a:srcRect l="10722" t="38406" r="42350"/>
          <a:stretch/>
        </p:blipFill>
        <p:spPr>
          <a:xfrm>
            <a:off x="340947" y="3426052"/>
            <a:ext cx="4033116" cy="2974748"/>
          </a:xfrm>
          <a:prstGeom prst="rect">
            <a:avLst/>
          </a:prstGeom>
        </p:spPr>
      </p:pic>
      <p:sp>
        <p:nvSpPr>
          <p:cNvPr id="11" name="Content Placeholder 1">
            <a:extLst>
              <a:ext uri="{FF2B5EF4-FFF2-40B4-BE49-F238E27FC236}">
                <a16:creationId xmlns:a16="http://schemas.microsoft.com/office/drawing/2014/main" xmlns="" id="{B7C9175E-EDF6-4D88-9E8F-17BE20616FE4}"/>
              </a:ext>
            </a:extLst>
          </p:cNvPr>
          <p:cNvSpPr txBox="1">
            <a:spLocks/>
          </p:cNvSpPr>
          <p:nvPr/>
        </p:nvSpPr>
        <p:spPr>
          <a:xfrm>
            <a:off x="4572000" y="3685794"/>
            <a:ext cx="4419600" cy="2455264"/>
          </a:xfrm>
          <a:prstGeom prst="rect">
            <a:avLst/>
          </a:prstGeom>
        </p:spPr>
        <p:txBody>
          <a:bodyPr/>
          <a:lstStyle>
            <a:lvl1pPr marL="0" indent="0" algn="l" rtl="0" eaLnBrk="0" fontAlgn="base" hangingPunct="0">
              <a:spcBef>
                <a:spcPts val="1000"/>
              </a:spcBef>
              <a:spcAft>
                <a:spcPct val="0"/>
              </a:spcAft>
              <a:buClr>
                <a:schemeClr val="tx1"/>
              </a:buClr>
              <a:buFont typeface="Arial" pitchFamily="34" charset="0"/>
              <a:buNone/>
              <a:defRPr sz="1200" b="0">
                <a:solidFill>
                  <a:schemeClr val="tx2"/>
                </a:solidFill>
                <a:latin typeface="+mj-lt"/>
                <a:ea typeface="+mn-ea"/>
                <a:cs typeface="Arial" pitchFamily="34" charset="0"/>
              </a:defRPr>
            </a:lvl1pPr>
            <a:lvl2pPr marL="400050" indent="-177800" algn="l" rtl="0" eaLnBrk="0" fontAlgn="base" hangingPunct="0">
              <a:spcBef>
                <a:spcPts val="600"/>
              </a:spcBef>
              <a:spcAft>
                <a:spcPct val="0"/>
              </a:spcAft>
              <a:buClr>
                <a:schemeClr val="tx1"/>
              </a:buClr>
              <a:buFont typeface="Arial" pitchFamily="34" charset="0"/>
              <a:buChar char="•"/>
              <a:defRPr sz="1200">
                <a:solidFill>
                  <a:schemeClr val="tx2"/>
                </a:solidFill>
                <a:latin typeface="+mj-lt"/>
                <a:cs typeface="Arial" pitchFamily="34" charset="0"/>
              </a:defRPr>
            </a:lvl2pPr>
            <a:lvl3pPr marL="571500" indent="-171450" algn="l" rtl="0" eaLnBrk="0" fontAlgn="base" hangingPunct="0">
              <a:spcBef>
                <a:spcPts val="600"/>
              </a:spcBef>
              <a:spcAft>
                <a:spcPct val="0"/>
              </a:spcAft>
              <a:buClr>
                <a:schemeClr val="tx1"/>
              </a:buClr>
              <a:buFont typeface="Arial" pitchFamily="34" charset="0"/>
              <a:buChar char="›"/>
              <a:defRPr sz="1200">
                <a:solidFill>
                  <a:schemeClr val="tx2"/>
                </a:solidFill>
                <a:latin typeface="+mj-lt"/>
                <a:cs typeface="Arial" pitchFamily="34" charset="0"/>
              </a:defRPr>
            </a:lvl3pPr>
            <a:lvl4pPr marL="742950" indent="-171450" algn="l" rtl="0" eaLnBrk="0" fontAlgn="base" hangingPunct="0">
              <a:spcBef>
                <a:spcPts val="600"/>
              </a:spcBef>
              <a:spcAft>
                <a:spcPct val="0"/>
              </a:spcAft>
              <a:buClr>
                <a:schemeClr val="tx1"/>
              </a:buClr>
              <a:buFont typeface="Arial" pitchFamily="34" charset="0"/>
              <a:buChar char="»"/>
              <a:defRPr sz="1200">
                <a:solidFill>
                  <a:schemeClr val="tx2"/>
                </a:solidFill>
                <a:latin typeface="+mj-lt"/>
                <a:cs typeface="Arial" pitchFamily="34" charset="0"/>
              </a:defRPr>
            </a:lvl4pPr>
            <a:lvl5pPr marL="742950" indent="0" algn="l" rtl="0" eaLnBrk="0" fontAlgn="base" hangingPunct="0">
              <a:spcBef>
                <a:spcPts val="600"/>
              </a:spcBef>
              <a:spcAft>
                <a:spcPct val="0"/>
              </a:spcAft>
              <a:buClr>
                <a:schemeClr val="tx1"/>
              </a:buClr>
              <a:buFont typeface="Arial" pitchFamily="34" charset="0"/>
              <a:buNone/>
              <a:defRPr sz="1200">
                <a:solidFill>
                  <a:schemeClr val="tx2"/>
                </a:solidFill>
                <a:latin typeface="Arial" pitchFamily="34" charset="0"/>
                <a:cs typeface="Arial" pitchFamily="34" charset="0"/>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a:spcBef>
                <a:spcPts val="0"/>
              </a:spcBef>
            </a:pPr>
            <a:r>
              <a:rPr lang="en-US" sz="1600" b="1" dirty="0">
                <a:solidFill>
                  <a:schemeClr val="tx1">
                    <a:lumMod val="85000"/>
                    <a:lumOff val="15000"/>
                  </a:schemeClr>
                </a:solidFill>
                <a:latin typeface="+mn-lt"/>
                <a:cs typeface="+mn-cs"/>
              </a:rPr>
              <a:t>COORDINATION </a:t>
            </a:r>
            <a:r>
              <a:rPr lang="en-US" sz="1600" i="1" dirty="0">
                <a:solidFill>
                  <a:schemeClr val="tx1">
                    <a:lumMod val="85000"/>
                    <a:lumOff val="15000"/>
                  </a:schemeClr>
                </a:solidFill>
                <a:latin typeface="+mn-lt"/>
                <a:cs typeface="+mn-cs"/>
              </a:rPr>
              <a:t>with concurrent work</a:t>
            </a:r>
          </a:p>
          <a:p>
            <a:pPr>
              <a:spcBef>
                <a:spcPts val="0"/>
              </a:spcBef>
            </a:pPr>
            <a:endParaRPr lang="en-US" sz="1600" i="1" dirty="0">
              <a:solidFill>
                <a:schemeClr val="tx1">
                  <a:lumMod val="85000"/>
                  <a:lumOff val="15000"/>
                </a:schemeClr>
              </a:solidFill>
              <a:latin typeface="+mn-lt"/>
              <a:cs typeface="+mn-cs"/>
            </a:endParaRPr>
          </a:p>
          <a:p>
            <a:pPr marL="285750" lvl="0" indent="-285750">
              <a:buFont typeface="Arial" panose="020B0604020202020204" pitchFamily="34" charset="0"/>
              <a:buChar char="•"/>
            </a:pPr>
            <a:r>
              <a:rPr lang="en-US" sz="1600" dirty="0"/>
              <a:t>The Fenway Portal Flood Protection Project</a:t>
            </a:r>
          </a:p>
          <a:p>
            <a:pPr marL="285750" lvl="0" indent="-285750">
              <a:buFont typeface="Arial" panose="020B0604020202020204" pitchFamily="34" charset="0"/>
              <a:buChar char="•"/>
            </a:pPr>
            <a:endParaRPr lang="en-US" sz="1600" dirty="0"/>
          </a:p>
          <a:p>
            <a:pPr marL="285750" lvl="0" indent="-285750">
              <a:buFont typeface="Arial" panose="020B0604020202020204" pitchFamily="34" charset="0"/>
              <a:buChar char="•"/>
            </a:pPr>
            <a:r>
              <a:rPr lang="en-US" sz="1600" dirty="0"/>
              <a:t>Ongoing Maintenance Work </a:t>
            </a:r>
            <a:r>
              <a:rPr lang="en-US" sz="1600" dirty="0">
                <a:solidFill>
                  <a:schemeClr val="bg2">
                    <a:lumMod val="50000"/>
                  </a:schemeClr>
                </a:solidFill>
                <a:latin typeface="+mn-lt"/>
              </a:rPr>
              <a:t>(between Beaconsfield and Kenmore Stations)</a:t>
            </a:r>
          </a:p>
        </p:txBody>
      </p:sp>
      <p:sp>
        <p:nvSpPr>
          <p:cNvPr id="12" name="TextBox 11"/>
          <p:cNvSpPr txBox="1"/>
          <p:nvPr/>
        </p:nvSpPr>
        <p:spPr>
          <a:xfrm>
            <a:off x="381000" y="411718"/>
            <a:ext cx="1787669" cy="276999"/>
          </a:xfrm>
          <a:prstGeom prst="rect">
            <a:avLst/>
          </a:prstGeom>
          <a:noFill/>
        </p:spPr>
        <p:txBody>
          <a:bodyPr wrap="none" rtlCol="0">
            <a:spAutoFit/>
          </a:bodyPr>
          <a:lstStyle/>
          <a:p>
            <a:pPr marL="342900" indent="-342900"/>
            <a:r>
              <a:rPr lang="en-US" sz="1200" b="1" dirty="0" smtClean="0">
                <a:solidFill>
                  <a:srgbClr val="002060"/>
                </a:solidFill>
                <a:latin typeface="Arial" panose="020B0604020202020204" pitchFamily="34" charset="0"/>
                <a:cs typeface="Arial" panose="020B0604020202020204" pitchFamily="34" charset="0"/>
              </a:rPr>
              <a:t>DGM Remarks 10/1/18</a:t>
            </a:r>
          </a:p>
        </p:txBody>
      </p:sp>
    </p:spTree>
    <p:extLst>
      <p:ext uri="{BB962C8B-B14F-4D97-AF65-F5344CB8AC3E}">
        <p14:creationId xmlns:p14="http://schemas.microsoft.com/office/powerpoint/2010/main" val="22935682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48B07E26-0914-4434-B032-78AED6F4B200}"/>
              </a:ext>
            </a:extLst>
          </p:cNvPr>
          <p:cNvSpPr>
            <a:spLocks noGrp="1"/>
          </p:cNvSpPr>
          <p:nvPr>
            <p:ph type="title"/>
          </p:nvPr>
        </p:nvSpPr>
        <p:spPr/>
        <p:txBody>
          <a:bodyPr/>
          <a:lstStyle/>
          <a:p>
            <a:r>
              <a:rPr lang="en-US" dirty="0">
                <a:solidFill>
                  <a:srgbClr val="00833E"/>
                </a:solidFill>
              </a:rPr>
              <a:t>Green Line D Track and Signal Replacement Project</a:t>
            </a:r>
          </a:p>
        </p:txBody>
      </p:sp>
      <p:sp>
        <p:nvSpPr>
          <p:cNvPr id="10" name="TextBox 9">
            <a:extLst>
              <a:ext uri="{FF2B5EF4-FFF2-40B4-BE49-F238E27FC236}">
                <a16:creationId xmlns:a16="http://schemas.microsoft.com/office/drawing/2014/main" xmlns="" id="{934C33A7-4719-4460-9C0C-8812E5B34412}"/>
              </a:ext>
            </a:extLst>
          </p:cNvPr>
          <p:cNvSpPr txBox="1"/>
          <p:nvPr/>
        </p:nvSpPr>
        <p:spPr>
          <a:xfrm>
            <a:off x="462684" y="2448543"/>
            <a:ext cx="2661516" cy="1359539"/>
          </a:xfrm>
          <a:prstGeom prst="rect">
            <a:avLst/>
          </a:prstGeom>
          <a:solidFill>
            <a:schemeClr val="bg1">
              <a:lumMod val="85000"/>
              <a:alpha val="80000"/>
            </a:schemeClr>
          </a:solidFill>
        </p:spPr>
        <p:txBody>
          <a:bodyPr wrap="square" rtlCol="0" anchor="ctr">
            <a:noAutofit/>
          </a:bodyPr>
          <a:lstStyle/>
          <a:p>
            <a:pPr algn="ctr">
              <a:spcBef>
                <a:spcPts val="0"/>
              </a:spcBef>
            </a:pPr>
            <a:r>
              <a:rPr lang="en-US" sz="1400" dirty="0">
                <a:solidFill>
                  <a:schemeClr val="tx1">
                    <a:lumMod val="85000"/>
                    <a:lumOff val="15000"/>
                  </a:schemeClr>
                </a:solidFill>
              </a:rPr>
              <a:t>Bring Track and signal to a </a:t>
            </a:r>
            <a:r>
              <a:rPr lang="en-US" sz="1400" b="1" dirty="0">
                <a:solidFill>
                  <a:schemeClr val="tx1">
                    <a:lumMod val="85000"/>
                    <a:lumOff val="15000"/>
                  </a:schemeClr>
                </a:solidFill>
              </a:rPr>
              <a:t>State of Good Repair</a:t>
            </a:r>
            <a:endParaRPr lang="en-US" sz="1400" dirty="0">
              <a:solidFill>
                <a:srgbClr val="FF0000"/>
              </a:solidFill>
            </a:endParaRPr>
          </a:p>
        </p:txBody>
      </p:sp>
      <p:sp>
        <p:nvSpPr>
          <p:cNvPr id="19" name="Rectangle 18">
            <a:extLst>
              <a:ext uri="{FF2B5EF4-FFF2-40B4-BE49-F238E27FC236}">
                <a16:creationId xmlns:a16="http://schemas.microsoft.com/office/drawing/2014/main" xmlns="" id="{A7BA2464-C9C4-4DFA-8DB3-F3C68C72359E}"/>
              </a:ext>
            </a:extLst>
          </p:cNvPr>
          <p:cNvSpPr/>
          <p:nvPr/>
        </p:nvSpPr>
        <p:spPr>
          <a:xfrm>
            <a:off x="462685" y="1358110"/>
            <a:ext cx="8300316" cy="5082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lumMod val="75000"/>
                    <a:lumOff val="25000"/>
                  </a:schemeClr>
                </a:solidFill>
              </a:rPr>
              <a:t>BENEFITS</a:t>
            </a:r>
            <a:endParaRPr lang="en-US" sz="1400" b="1" dirty="0">
              <a:solidFill>
                <a:schemeClr val="tx1">
                  <a:lumMod val="75000"/>
                  <a:lumOff val="25000"/>
                </a:schemeClr>
              </a:solidFill>
            </a:endParaRPr>
          </a:p>
        </p:txBody>
      </p:sp>
      <p:cxnSp>
        <p:nvCxnSpPr>
          <p:cNvPr id="21" name="Straight Connector 20">
            <a:extLst>
              <a:ext uri="{FF2B5EF4-FFF2-40B4-BE49-F238E27FC236}">
                <a16:creationId xmlns:a16="http://schemas.microsoft.com/office/drawing/2014/main" xmlns="" id="{7E77D7CE-1887-4E08-953E-28D4DB1D3139}"/>
              </a:ext>
            </a:extLst>
          </p:cNvPr>
          <p:cNvCxnSpPr>
            <a:cxnSpLocks/>
          </p:cNvCxnSpPr>
          <p:nvPr/>
        </p:nvCxnSpPr>
        <p:spPr>
          <a:xfrm flipV="1">
            <a:off x="3200400" y="2448543"/>
            <a:ext cx="0" cy="1359540"/>
          </a:xfrm>
          <a:prstGeom prst="line">
            <a:avLst/>
          </a:prstGeom>
        </p:spPr>
        <p:style>
          <a:lnRef idx="1">
            <a:schemeClr val="accent4"/>
          </a:lnRef>
          <a:fillRef idx="0">
            <a:schemeClr val="accent4"/>
          </a:fillRef>
          <a:effectRef idx="0">
            <a:schemeClr val="accent4"/>
          </a:effectRef>
          <a:fontRef idx="minor">
            <a:schemeClr val="tx1"/>
          </a:fontRef>
        </p:style>
      </p:cxnSp>
      <p:cxnSp>
        <p:nvCxnSpPr>
          <p:cNvPr id="23" name="Straight Connector 22">
            <a:extLst>
              <a:ext uri="{FF2B5EF4-FFF2-40B4-BE49-F238E27FC236}">
                <a16:creationId xmlns:a16="http://schemas.microsoft.com/office/drawing/2014/main" xmlns="" id="{517DBFD9-3ABB-47C7-9380-B8D3DE7B39C0}"/>
              </a:ext>
            </a:extLst>
          </p:cNvPr>
          <p:cNvCxnSpPr>
            <a:cxnSpLocks/>
          </p:cNvCxnSpPr>
          <p:nvPr/>
        </p:nvCxnSpPr>
        <p:spPr>
          <a:xfrm flipV="1">
            <a:off x="6088072" y="2448543"/>
            <a:ext cx="0" cy="1359540"/>
          </a:xfrm>
          <a:prstGeom prst="line">
            <a:avLst/>
          </a:prstGeom>
        </p:spPr>
        <p:style>
          <a:lnRef idx="1">
            <a:schemeClr val="accent4"/>
          </a:lnRef>
          <a:fillRef idx="0">
            <a:schemeClr val="accent4"/>
          </a:fillRef>
          <a:effectRef idx="0">
            <a:schemeClr val="accent4"/>
          </a:effectRef>
          <a:fontRef idx="minor">
            <a:schemeClr val="tx1"/>
          </a:fontRef>
        </p:style>
      </p:cxnSp>
      <p:sp>
        <p:nvSpPr>
          <p:cNvPr id="24" name="TextBox 23">
            <a:extLst>
              <a:ext uri="{FF2B5EF4-FFF2-40B4-BE49-F238E27FC236}">
                <a16:creationId xmlns:a16="http://schemas.microsoft.com/office/drawing/2014/main" xmlns="" id="{3DE3C5CE-9F1A-423C-897F-A61AC99BE0EF}"/>
              </a:ext>
            </a:extLst>
          </p:cNvPr>
          <p:cNvSpPr txBox="1"/>
          <p:nvPr/>
        </p:nvSpPr>
        <p:spPr>
          <a:xfrm>
            <a:off x="3282162" y="2448543"/>
            <a:ext cx="2724149" cy="1359545"/>
          </a:xfrm>
          <a:prstGeom prst="rect">
            <a:avLst/>
          </a:prstGeom>
          <a:solidFill>
            <a:schemeClr val="bg1">
              <a:lumMod val="85000"/>
              <a:alpha val="60000"/>
            </a:schemeClr>
          </a:solidFill>
        </p:spPr>
        <p:txBody>
          <a:bodyPr wrap="square" rtlCol="0" anchor="ctr">
            <a:noAutofit/>
          </a:bodyPr>
          <a:lstStyle/>
          <a:p>
            <a:pPr algn="ctr">
              <a:spcBef>
                <a:spcPts val="0"/>
              </a:spcBef>
            </a:pPr>
            <a:r>
              <a:rPr lang="en-US" sz="1400" dirty="0">
                <a:solidFill>
                  <a:schemeClr val="tx1">
                    <a:lumMod val="85000"/>
                    <a:lumOff val="15000"/>
                  </a:schemeClr>
                </a:solidFill>
              </a:rPr>
              <a:t>Improve </a:t>
            </a:r>
            <a:r>
              <a:rPr lang="en-US" sz="1400" b="1" dirty="0">
                <a:solidFill>
                  <a:schemeClr val="tx1">
                    <a:lumMod val="85000"/>
                    <a:lumOff val="15000"/>
                  </a:schemeClr>
                </a:solidFill>
              </a:rPr>
              <a:t>reliability</a:t>
            </a:r>
            <a:r>
              <a:rPr lang="en-US" sz="1400" dirty="0">
                <a:solidFill>
                  <a:schemeClr val="tx1">
                    <a:lumMod val="85000"/>
                    <a:lumOff val="15000"/>
                  </a:schemeClr>
                </a:solidFill>
              </a:rPr>
              <a:t> and reduce delays</a:t>
            </a:r>
            <a:endParaRPr lang="en-US" sz="1400" b="1" dirty="0">
              <a:solidFill>
                <a:schemeClr val="tx1">
                  <a:lumMod val="85000"/>
                  <a:lumOff val="15000"/>
                </a:schemeClr>
              </a:solidFill>
            </a:endParaRPr>
          </a:p>
        </p:txBody>
      </p:sp>
      <p:sp>
        <p:nvSpPr>
          <p:cNvPr id="25" name="TextBox 24">
            <a:extLst>
              <a:ext uri="{FF2B5EF4-FFF2-40B4-BE49-F238E27FC236}">
                <a16:creationId xmlns:a16="http://schemas.microsoft.com/office/drawing/2014/main" xmlns="" id="{3D03E305-B50D-4AC6-A6A2-F55230B32135}"/>
              </a:ext>
            </a:extLst>
          </p:cNvPr>
          <p:cNvSpPr txBox="1"/>
          <p:nvPr/>
        </p:nvSpPr>
        <p:spPr>
          <a:xfrm>
            <a:off x="6169835" y="2465245"/>
            <a:ext cx="2593166" cy="1342844"/>
          </a:xfrm>
          <a:prstGeom prst="rect">
            <a:avLst/>
          </a:prstGeom>
          <a:solidFill>
            <a:schemeClr val="bg1">
              <a:lumMod val="85000"/>
              <a:alpha val="40000"/>
            </a:schemeClr>
          </a:solidFill>
        </p:spPr>
        <p:txBody>
          <a:bodyPr wrap="square" rtlCol="0" anchor="ctr">
            <a:noAutofit/>
          </a:bodyPr>
          <a:lstStyle/>
          <a:p>
            <a:pPr>
              <a:spcBef>
                <a:spcPts val="0"/>
              </a:spcBef>
            </a:pPr>
            <a:endParaRPr lang="en-US" sz="1400" b="1" dirty="0">
              <a:solidFill>
                <a:schemeClr val="tx1">
                  <a:lumMod val="85000"/>
                  <a:lumOff val="15000"/>
                </a:schemeClr>
              </a:solidFill>
            </a:endParaRPr>
          </a:p>
          <a:p>
            <a:pPr algn="ctr">
              <a:spcBef>
                <a:spcPts val="0"/>
              </a:spcBef>
            </a:pPr>
            <a:r>
              <a:rPr lang="en-US" sz="1400" b="1" dirty="0">
                <a:solidFill>
                  <a:schemeClr val="tx1">
                    <a:lumMod val="85000"/>
                    <a:lumOff val="15000"/>
                  </a:schemeClr>
                </a:solidFill>
              </a:rPr>
              <a:t>Eliminates existing </a:t>
            </a:r>
            <a:r>
              <a:rPr lang="en-US" sz="1400" dirty="0">
                <a:solidFill>
                  <a:schemeClr val="tx1">
                    <a:lumMod val="85000"/>
                    <a:lumOff val="15000"/>
                  </a:schemeClr>
                </a:solidFill>
              </a:rPr>
              <a:t>speed restrictions</a:t>
            </a:r>
            <a:endParaRPr lang="en-US" sz="1400" b="1" dirty="0">
              <a:solidFill>
                <a:schemeClr val="tx1">
                  <a:lumMod val="85000"/>
                  <a:lumOff val="15000"/>
                </a:schemeClr>
              </a:solidFill>
            </a:endParaRPr>
          </a:p>
        </p:txBody>
      </p:sp>
      <p:sp>
        <p:nvSpPr>
          <p:cNvPr id="28" name="TextBox 27">
            <a:extLst>
              <a:ext uri="{FF2B5EF4-FFF2-40B4-BE49-F238E27FC236}">
                <a16:creationId xmlns:a16="http://schemas.microsoft.com/office/drawing/2014/main" xmlns="" id="{97F7AAF6-1E99-4FBF-AC0D-D587FA7B272F}"/>
              </a:ext>
            </a:extLst>
          </p:cNvPr>
          <p:cNvSpPr txBox="1"/>
          <p:nvPr/>
        </p:nvSpPr>
        <p:spPr>
          <a:xfrm>
            <a:off x="430835" y="4521882"/>
            <a:ext cx="4114800" cy="1507062"/>
          </a:xfrm>
          <a:prstGeom prst="rect">
            <a:avLst/>
          </a:prstGeom>
          <a:solidFill>
            <a:srgbClr val="B2DE82"/>
          </a:solidFill>
        </p:spPr>
        <p:txBody>
          <a:bodyPr wrap="square" rtlCol="0" anchor="ctr">
            <a:noAutofit/>
          </a:bodyPr>
          <a:lstStyle/>
          <a:p>
            <a:pPr algn="ctr">
              <a:spcBef>
                <a:spcPts val="0"/>
              </a:spcBef>
            </a:pPr>
            <a:endParaRPr lang="en-US" sz="1400" b="1" dirty="0"/>
          </a:p>
          <a:p>
            <a:pPr algn="ctr">
              <a:spcBef>
                <a:spcPts val="0"/>
              </a:spcBef>
            </a:pPr>
            <a:endParaRPr lang="en-US" sz="1400" b="1" dirty="0"/>
          </a:p>
          <a:p>
            <a:pPr algn="ctr">
              <a:spcBef>
                <a:spcPts val="0"/>
              </a:spcBef>
            </a:pPr>
            <a:r>
              <a:rPr lang="en-US" sz="1400" dirty="0"/>
              <a:t>Overnight and weekend work</a:t>
            </a:r>
          </a:p>
          <a:p>
            <a:pPr algn="ctr">
              <a:spcBef>
                <a:spcPts val="0"/>
              </a:spcBef>
            </a:pPr>
            <a:r>
              <a:rPr lang="en-US" sz="1400" b="1" dirty="0"/>
              <a:t>reduces the construction schedule </a:t>
            </a:r>
            <a:r>
              <a:rPr lang="en-US" sz="1400" dirty="0"/>
              <a:t> minimizing </a:t>
            </a:r>
            <a:r>
              <a:rPr lang="en-US" sz="1400" dirty="0" smtClean="0"/>
              <a:t>disruption</a:t>
            </a:r>
            <a:endParaRPr lang="en-US" sz="1400" dirty="0"/>
          </a:p>
        </p:txBody>
      </p:sp>
      <p:cxnSp>
        <p:nvCxnSpPr>
          <p:cNvPr id="56" name="Straight Connector 55">
            <a:extLst>
              <a:ext uri="{FF2B5EF4-FFF2-40B4-BE49-F238E27FC236}">
                <a16:creationId xmlns:a16="http://schemas.microsoft.com/office/drawing/2014/main" xmlns="" id="{0C26652E-7BC8-4ED6-BAA8-B441CEEEB1D6}"/>
              </a:ext>
            </a:extLst>
          </p:cNvPr>
          <p:cNvCxnSpPr>
            <a:cxnSpLocks/>
          </p:cNvCxnSpPr>
          <p:nvPr/>
        </p:nvCxnSpPr>
        <p:spPr>
          <a:xfrm>
            <a:off x="462684" y="2448544"/>
            <a:ext cx="2661516" cy="0"/>
          </a:xfrm>
          <a:prstGeom prst="line">
            <a:avLst/>
          </a:prstGeom>
          <a:ln w="41275">
            <a:solidFill>
              <a:srgbClr val="008000"/>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xmlns="" id="{44E1EF96-A12B-4AC5-822D-201CBDCB2AEB}"/>
              </a:ext>
            </a:extLst>
          </p:cNvPr>
          <p:cNvCxnSpPr>
            <a:cxnSpLocks/>
          </p:cNvCxnSpPr>
          <p:nvPr/>
        </p:nvCxnSpPr>
        <p:spPr>
          <a:xfrm>
            <a:off x="3282162" y="2448544"/>
            <a:ext cx="2724149" cy="16701"/>
          </a:xfrm>
          <a:prstGeom prst="line">
            <a:avLst/>
          </a:prstGeom>
          <a:ln w="41275">
            <a:solidFill>
              <a:srgbClr val="00800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xmlns="" id="{04D2D1F3-5EBD-4428-B765-46E5F57B8B9F}"/>
              </a:ext>
            </a:extLst>
          </p:cNvPr>
          <p:cNvCxnSpPr>
            <a:cxnSpLocks/>
          </p:cNvCxnSpPr>
          <p:nvPr/>
        </p:nvCxnSpPr>
        <p:spPr>
          <a:xfrm>
            <a:off x="6169833" y="2463183"/>
            <a:ext cx="2593168" cy="2062"/>
          </a:xfrm>
          <a:prstGeom prst="line">
            <a:avLst/>
          </a:prstGeom>
          <a:ln w="41275">
            <a:solidFill>
              <a:srgbClr val="008000"/>
            </a:solidFill>
          </a:ln>
        </p:spPr>
        <p:style>
          <a:lnRef idx="1">
            <a:schemeClr val="accent1"/>
          </a:lnRef>
          <a:fillRef idx="0">
            <a:schemeClr val="accent1"/>
          </a:fillRef>
          <a:effectRef idx="0">
            <a:schemeClr val="accent1"/>
          </a:effectRef>
          <a:fontRef idx="minor">
            <a:schemeClr val="tx1"/>
          </a:fontRef>
        </p:style>
      </p:cxnSp>
      <p:grpSp>
        <p:nvGrpSpPr>
          <p:cNvPr id="54" name="Group 53">
            <a:extLst>
              <a:ext uri="{FF2B5EF4-FFF2-40B4-BE49-F238E27FC236}">
                <a16:creationId xmlns:a16="http://schemas.microsoft.com/office/drawing/2014/main" xmlns="" id="{B763C702-0FEE-497B-B1BF-6D53C7C53319}"/>
              </a:ext>
            </a:extLst>
          </p:cNvPr>
          <p:cNvGrpSpPr/>
          <p:nvPr/>
        </p:nvGrpSpPr>
        <p:grpSpPr>
          <a:xfrm>
            <a:off x="1488642" y="2116201"/>
            <a:ext cx="609600" cy="612648"/>
            <a:chOff x="1399494" y="4511539"/>
            <a:chExt cx="609600" cy="612648"/>
          </a:xfrm>
        </p:grpSpPr>
        <p:sp>
          <p:nvSpPr>
            <p:cNvPr id="38" name="Oval 37">
              <a:extLst>
                <a:ext uri="{FF2B5EF4-FFF2-40B4-BE49-F238E27FC236}">
                  <a16:creationId xmlns:a16="http://schemas.microsoft.com/office/drawing/2014/main" xmlns="" id="{FBB522C6-B871-4AE4-98D2-24214F52EC8C}"/>
                </a:ext>
              </a:extLst>
            </p:cNvPr>
            <p:cNvSpPr/>
            <p:nvPr/>
          </p:nvSpPr>
          <p:spPr>
            <a:xfrm>
              <a:off x="1399494" y="4511539"/>
              <a:ext cx="609600" cy="612648"/>
            </a:xfrm>
            <a:prstGeom prst="ellipse">
              <a:avLst/>
            </a:prstGeom>
            <a:solidFill>
              <a:schemeClr val="bg1"/>
            </a:solidFill>
            <a:ln>
              <a:solidFill>
                <a:srgbClr val="008000"/>
              </a:solidFill>
            </a:ln>
            <a:effectLst>
              <a:innerShdw blurRad="1143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7" name="Graphic 36" descr="Checkmark">
              <a:extLst>
                <a:ext uri="{FF2B5EF4-FFF2-40B4-BE49-F238E27FC236}">
                  <a16:creationId xmlns:a16="http://schemas.microsoft.com/office/drawing/2014/main" xmlns="" id="{2BCE86A3-43A3-4E9C-A28D-679BFFB2C57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492645" y="4605138"/>
              <a:ext cx="423298" cy="423298"/>
            </a:xfrm>
            <a:prstGeom prst="rect">
              <a:avLst/>
            </a:prstGeom>
          </p:spPr>
        </p:pic>
      </p:grpSp>
      <p:grpSp>
        <p:nvGrpSpPr>
          <p:cNvPr id="53" name="Group 52">
            <a:extLst>
              <a:ext uri="{FF2B5EF4-FFF2-40B4-BE49-F238E27FC236}">
                <a16:creationId xmlns:a16="http://schemas.microsoft.com/office/drawing/2014/main" xmlns="" id="{F7F800E5-04B6-48C2-9D08-14855CFF4ACE}"/>
              </a:ext>
            </a:extLst>
          </p:cNvPr>
          <p:cNvGrpSpPr/>
          <p:nvPr/>
        </p:nvGrpSpPr>
        <p:grpSpPr>
          <a:xfrm>
            <a:off x="7161617" y="2186885"/>
            <a:ext cx="609600" cy="609600"/>
            <a:chOff x="3282162" y="5354086"/>
            <a:chExt cx="609600" cy="609600"/>
          </a:xfrm>
        </p:grpSpPr>
        <p:sp>
          <p:nvSpPr>
            <p:cNvPr id="50" name="Oval 49">
              <a:extLst>
                <a:ext uri="{FF2B5EF4-FFF2-40B4-BE49-F238E27FC236}">
                  <a16:creationId xmlns:a16="http://schemas.microsoft.com/office/drawing/2014/main" xmlns="" id="{04FA8C2E-BD57-4E15-BF13-C6367F3E5FB5}"/>
                </a:ext>
              </a:extLst>
            </p:cNvPr>
            <p:cNvSpPr/>
            <p:nvPr/>
          </p:nvSpPr>
          <p:spPr>
            <a:xfrm>
              <a:off x="3282162" y="5354086"/>
              <a:ext cx="609600" cy="609600"/>
            </a:xfrm>
            <a:prstGeom prst="ellipse">
              <a:avLst/>
            </a:prstGeom>
            <a:solidFill>
              <a:schemeClr val="bg1"/>
            </a:solidFill>
            <a:ln>
              <a:solidFill>
                <a:srgbClr val="008000"/>
              </a:solidFill>
            </a:ln>
            <a:effectLst>
              <a:innerShdw blurRad="1143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Graphic 42" descr="Gauge">
              <a:extLst>
                <a:ext uri="{FF2B5EF4-FFF2-40B4-BE49-F238E27FC236}">
                  <a16:creationId xmlns:a16="http://schemas.microsoft.com/office/drawing/2014/main" xmlns="" id="{F1FCA256-739B-472B-A0B0-92D9E78DE70F}"/>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3352170" y="5354086"/>
              <a:ext cx="469583" cy="469583"/>
            </a:xfrm>
            <a:prstGeom prst="rect">
              <a:avLst/>
            </a:prstGeom>
          </p:spPr>
        </p:pic>
      </p:grpSp>
      <p:sp>
        <p:nvSpPr>
          <p:cNvPr id="45" name="Oval 44">
            <a:extLst>
              <a:ext uri="{FF2B5EF4-FFF2-40B4-BE49-F238E27FC236}">
                <a16:creationId xmlns:a16="http://schemas.microsoft.com/office/drawing/2014/main" xmlns="" id="{D3336878-720A-47F7-988F-7B8187DD21B2}"/>
              </a:ext>
            </a:extLst>
          </p:cNvPr>
          <p:cNvSpPr/>
          <p:nvPr/>
        </p:nvSpPr>
        <p:spPr>
          <a:xfrm>
            <a:off x="4339436" y="2159414"/>
            <a:ext cx="609600" cy="609600"/>
          </a:xfrm>
          <a:prstGeom prst="ellipse">
            <a:avLst/>
          </a:prstGeom>
          <a:solidFill>
            <a:schemeClr val="bg1"/>
          </a:solidFill>
          <a:ln>
            <a:solidFill>
              <a:srgbClr val="008000"/>
            </a:solidFill>
          </a:ln>
          <a:effectLst>
            <a:innerShdw blurRad="1143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Freeform: Shape 50">
            <a:extLst>
              <a:ext uri="{FF2B5EF4-FFF2-40B4-BE49-F238E27FC236}">
                <a16:creationId xmlns:a16="http://schemas.microsoft.com/office/drawing/2014/main" xmlns="" id="{C5BDCD81-C998-4AE0-98C6-BA0B4ECC9558}"/>
              </a:ext>
            </a:extLst>
          </p:cNvPr>
          <p:cNvSpPr/>
          <p:nvPr/>
        </p:nvSpPr>
        <p:spPr>
          <a:xfrm>
            <a:off x="4540613" y="2288444"/>
            <a:ext cx="205924" cy="343207"/>
          </a:xfrm>
          <a:custGeom>
            <a:avLst/>
            <a:gdLst>
              <a:gd name="connsiteX0" fmla="*/ 180844 w 205924"/>
              <a:gd name="connsiteY0" fmla="*/ 172264 h 343206"/>
              <a:gd name="connsiteX1" fmla="*/ 172264 w 205924"/>
              <a:gd name="connsiteY1" fmla="*/ 180844 h 343206"/>
              <a:gd name="connsiteX2" fmla="*/ 34981 w 205924"/>
              <a:gd name="connsiteY2" fmla="*/ 180844 h 343206"/>
              <a:gd name="connsiteX3" fmla="*/ 26401 w 205924"/>
              <a:gd name="connsiteY3" fmla="*/ 172264 h 343206"/>
              <a:gd name="connsiteX4" fmla="*/ 26401 w 205924"/>
              <a:gd name="connsiteY4" fmla="*/ 86462 h 343206"/>
              <a:gd name="connsiteX5" fmla="*/ 43561 w 205924"/>
              <a:gd name="connsiteY5" fmla="*/ 69302 h 343206"/>
              <a:gd name="connsiteX6" fmla="*/ 77882 w 205924"/>
              <a:gd name="connsiteY6" fmla="*/ 69302 h 343206"/>
              <a:gd name="connsiteX7" fmla="*/ 86462 w 205924"/>
              <a:gd name="connsiteY7" fmla="*/ 60722 h 343206"/>
              <a:gd name="connsiteX8" fmla="*/ 120783 w 205924"/>
              <a:gd name="connsiteY8" fmla="*/ 60722 h 343206"/>
              <a:gd name="connsiteX9" fmla="*/ 129363 w 205924"/>
              <a:gd name="connsiteY9" fmla="*/ 69302 h 343206"/>
              <a:gd name="connsiteX10" fmla="*/ 163684 w 205924"/>
              <a:gd name="connsiteY10" fmla="*/ 69302 h 343206"/>
              <a:gd name="connsiteX11" fmla="*/ 180844 w 205924"/>
              <a:gd name="connsiteY11" fmla="*/ 86462 h 343206"/>
              <a:gd name="connsiteX12" fmla="*/ 180844 w 205924"/>
              <a:gd name="connsiteY12" fmla="*/ 172264 h 343206"/>
              <a:gd name="connsiteX13" fmla="*/ 167974 w 205924"/>
              <a:gd name="connsiteY13" fmla="*/ 275226 h 343206"/>
              <a:gd name="connsiteX14" fmla="*/ 155104 w 205924"/>
              <a:gd name="connsiteY14" fmla="*/ 262356 h 343206"/>
              <a:gd name="connsiteX15" fmla="*/ 167974 w 205924"/>
              <a:gd name="connsiteY15" fmla="*/ 249485 h 343206"/>
              <a:gd name="connsiteX16" fmla="*/ 180844 w 205924"/>
              <a:gd name="connsiteY16" fmla="*/ 262356 h 343206"/>
              <a:gd name="connsiteX17" fmla="*/ 167974 w 205924"/>
              <a:gd name="connsiteY17" fmla="*/ 275226 h 343206"/>
              <a:gd name="connsiteX18" fmla="*/ 39271 w 205924"/>
              <a:gd name="connsiteY18" fmla="*/ 275226 h 343206"/>
              <a:gd name="connsiteX19" fmla="*/ 26401 w 205924"/>
              <a:gd name="connsiteY19" fmla="*/ 262356 h 343206"/>
              <a:gd name="connsiteX20" fmla="*/ 39271 w 205924"/>
              <a:gd name="connsiteY20" fmla="*/ 249485 h 343206"/>
              <a:gd name="connsiteX21" fmla="*/ 52142 w 205924"/>
              <a:gd name="connsiteY21" fmla="*/ 262356 h 343206"/>
              <a:gd name="connsiteX22" fmla="*/ 39271 w 205924"/>
              <a:gd name="connsiteY22" fmla="*/ 275226 h 343206"/>
              <a:gd name="connsiteX23" fmla="*/ 172264 w 205924"/>
              <a:gd name="connsiteY23" fmla="*/ 43561 h 343206"/>
              <a:gd name="connsiteX24" fmla="*/ 112203 w 205924"/>
              <a:gd name="connsiteY24" fmla="*/ 43561 h 343206"/>
              <a:gd name="connsiteX25" fmla="*/ 112203 w 205924"/>
              <a:gd name="connsiteY25" fmla="*/ 17821 h 343206"/>
              <a:gd name="connsiteX26" fmla="*/ 155104 w 205924"/>
              <a:gd name="connsiteY26" fmla="*/ 17821 h 343206"/>
              <a:gd name="connsiteX27" fmla="*/ 155104 w 205924"/>
              <a:gd name="connsiteY27" fmla="*/ 661 h 343206"/>
              <a:gd name="connsiteX28" fmla="*/ 52142 w 205924"/>
              <a:gd name="connsiteY28" fmla="*/ 661 h 343206"/>
              <a:gd name="connsiteX29" fmla="*/ 52142 w 205924"/>
              <a:gd name="connsiteY29" fmla="*/ 17821 h 343206"/>
              <a:gd name="connsiteX30" fmla="*/ 95042 w 205924"/>
              <a:gd name="connsiteY30" fmla="*/ 17821 h 343206"/>
              <a:gd name="connsiteX31" fmla="*/ 95042 w 205924"/>
              <a:gd name="connsiteY31" fmla="*/ 43561 h 343206"/>
              <a:gd name="connsiteX32" fmla="*/ 34981 w 205924"/>
              <a:gd name="connsiteY32" fmla="*/ 43561 h 343206"/>
              <a:gd name="connsiteX33" fmla="*/ 661 w 205924"/>
              <a:gd name="connsiteY33" fmla="*/ 77882 h 343206"/>
              <a:gd name="connsiteX34" fmla="*/ 661 w 205924"/>
              <a:gd name="connsiteY34" fmla="*/ 275226 h 343206"/>
              <a:gd name="connsiteX35" fmla="*/ 26401 w 205924"/>
              <a:gd name="connsiteY35" fmla="*/ 300966 h 343206"/>
              <a:gd name="connsiteX36" fmla="*/ 30262 w 205924"/>
              <a:gd name="connsiteY36" fmla="*/ 300966 h 343206"/>
              <a:gd name="connsiteX37" fmla="*/ 10957 w 205924"/>
              <a:gd name="connsiteY37" fmla="*/ 343867 h 343206"/>
              <a:gd name="connsiteX38" fmla="*/ 29833 w 205924"/>
              <a:gd name="connsiteY38" fmla="*/ 343867 h 343206"/>
              <a:gd name="connsiteX39" fmla="*/ 49139 w 205924"/>
              <a:gd name="connsiteY39" fmla="*/ 300966 h 343206"/>
              <a:gd name="connsiteX40" fmla="*/ 158107 w 205924"/>
              <a:gd name="connsiteY40" fmla="*/ 300966 h 343206"/>
              <a:gd name="connsiteX41" fmla="*/ 177412 w 205924"/>
              <a:gd name="connsiteY41" fmla="*/ 343867 h 343206"/>
              <a:gd name="connsiteX42" fmla="*/ 196288 w 205924"/>
              <a:gd name="connsiteY42" fmla="*/ 343867 h 343206"/>
              <a:gd name="connsiteX43" fmla="*/ 176983 w 205924"/>
              <a:gd name="connsiteY43" fmla="*/ 300966 h 343206"/>
              <a:gd name="connsiteX44" fmla="*/ 180844 w 205924"/>
              <a:gd name="connsiteY44" fmla="*/ 300966 h 343206"/>
              <a:gd name="connsiteX45" fmla="*/ 206585 w 205924"/>
              <a:gd name="connsiteY45" fmla="*/ 275226 h 343206"/>
              <a:gd name="connsiteX46" fmla="*/ 206585 w 205924"/>
              <a:gd name="connsiteY46" fmla="*/ 77882 h 343206"/>
              <a:gd name="connsiteX47" fmla="*/ 172264 w 205924"/>
              <a:gd name="connsiteY47" fmla="*/ 43561 h 343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05924" h="343206">
                <a:moveTo>
                  <a:pt x="180844" y="172264"/>
                </a:moveTo>
                <a:cubicBezTo>
                  <a:pt x="180844" y="176983"/>
                  <a:pt x="176983" y="180844"/>
                  <a:pt x="172264" y="180844"/>
                </a:cubicBezTo>
                <a:lnTo>
                  <a:pt x="34981" y="180844"/>
                </a:lnTo>
                <a:cubicBezTo>
                  <a:pt x="30262" y="180844"/>
                  <a:pt x="26401" y="176983"/>
                  <a:pt x="26401" y="172264"/>
                </a:cubicBezTo>
                <a:lnTo>
                  <a:pt x="26401" y="86462"/>
                </a:lnTo>
                <a:cubicBezTo>
                  <a:pt x="26401" y="77024"/>
                  <a:pt x="34123" y="69302"/>
                  <a:pt x="43561" y="69302"/>
                </a:cubicBezTo>
                <a:lnTo>
                  <a:pt x="77882" y="69302"/>
                </a:lnTo>
                <a:cubicBezTo>
                  <a:pt x="77882" y="64583"/>
                  <a:pt x="81743" y="60722"/>
                  <a:pt x="86462" y="60722"/>
                </a:cubicBezTo>
                <a:lnTo>
                  <a:pt x="120783" y="60722"/>
                </a:lnTo>
                <a:cubicBezTo>
                  <a:pt x="125502" y="60722"/>
                  <a:pt x="129363" y="64583"/>
                  <a:pt x="129363" y="69302"/>
                </a:cubicBezTo>
                <a:lnTo>
                  <a:pt x="163684" y="69302"/>
                </a:lnTo>
                <a:cubicBezTo>
                  <a:pt x="173122" y="69302"/>
                  <a:pt x="180844" y="77024"/>
                  <a:pt x="180844" y="86462"/>
                </a:cubicBezTo>
                <a:lnTo>
                  <a:pt x="180844" y="172264"/>
                </a:lnTo>
                <a:close/>
                <a:moveTo>
                  <a:pt x="167974" y="275226"/>
                </a:moveTo>
                <a:cubicBezTo>
                  <a:pt x="160681" y="275226"/>
                  <a:pt x="155104" y="269649"/>
                  <a:pt x="155104" y="262356"/>
                </a:cubicBezTo>
                <a:cubicBezTo>
                  <a:pt x="155104" y="255063"/>
                  <a:pt x="160681" y="249485"/>
                  <a:pt x="167974" y="249485"/>
                </a:cubicBezTo>
                <a:cubicBezTo>
                  <a:pt x="175267" y="249485"/>
                  <a:pt x="180844" y="255063"/>
                  <a:pt x="180844" y="262356"/>
                </a:cubicBezTo>
                <a:cubicBezTo>
                  <a:pt x="180844" y="269649"/>
                  <a:pt x="175267" y="275226"/>
                  <a:pt x="167974" y="275226"/>
                </a:cubicBezTo>
                <a:close/>
                <a:moveTo>
                  <a:pt x="39271" y="275226"/>
                </a:moveTo>
                <a:cubicBezTo>
                  <a:pt x="31978" y="275226"/>
                  <a:pt x="26401" y="269649"/>
                  <a:pt x="26401" y="262356"/>
                </a:cubicBezTo>
                <a:cubicBezTo>
                  <a:pt x="26401" y="255063"/>
                  <a:pt x="31978" y="249485"/>
                  <a:pt x="39271" y="249485"/>
                </a:cubicBezTo>
                <a:cubicBezTo>
                  <a:pt x="46565" y="249485"/>
                  <a:pt x="52142" y="255063"/>
                  <a:pt x="52142" y="262356"/>
                </a:cubicBezTo>
                <a:cubicBezTo>
                  <a:pt x="52142" y="269649"/>
                  <a:pt x="46565" y="275226"/>
                  <a:pt x="39271" y="275226"/>
                </a:cubicBezTo>
                <a:close/>
                <a:moveTo>
                  <a:pt x="172264" y="43561"/>
                </a:moveTo>
                <a:lnTo>
                  <a:pt x="112203" y="43561"/>
                </a:lnTo>
                <a:lnTo>
                  <a:pt x="112203" y="17821"/>
                </a:lnTo>
                <a:lnTo>
                  <a:pt x="155104" y="17821"/>
                </a:lnTo>
                <a:lnTo>
                  <a:pt x="155104" y="661"/>
                </a:lnTo>
                <a:lnTo>
                  <a:pt x="52142" y="661"/>
                </a:lnTo>
                <a:lnTo>
                  <a:pt x="52142" y="17821"/>
                </a:lnTo>
                <a:lnTo>
                  <a:pt x="95042" y="17821"/>
                </a:lnTo>
                <a:lnTo>
                  <a:pt x="95042" y="43561"/>
                </a:lnTo>
                <a:lnTo>
                  <a:pt x="34981" y="43561"/>
                </a:lnTo>
                <a:cubicBezTo>
                  <a:pt x="16105" y="43561"/>
                  <a:pt x="661" y="59006"/>
                  <a:pt x="661" y="77882"/>
                </a:cubicBezTo>
                <a:lnTo>
                  <a:pt x="661" y="275226"/>
                </a:lnTo>
                <a:cubicBezTo>
                  <a:pt x="661" y="289383"/>
                  <a:pt x="12244" y="300966"/>
                  <a:pt x="26401" y="300966"/>
                </a:cubicBezTo>
                <a:lnTo>
                  <a:pt x="30262" y="300966"/>
                </a:lnTo>
                <a:lnTo>
                  <a:pt x="10957" y="343867"/>
                </a:lnTo>
                <a:lnTo>
                  <a:pt x="29833" y="343867"/>
                </a:lnTo>
                <a:lnTo>
                  <a:pt x="49139" y="300966"/>
                </a:lnTo>
                <a:lnTo>
                  <a:pt x="158107" y="300966"/>
                </a:lnTo>
                <a:lnTo>
                  <a:pt x="177412" y="343867"/>
                </a:lnTo>
                <a:lnTo>
                  <a:pt x="196288" y="343867"/>
                </a:lnTo>
                <a:lnTo>
                  <a:pt x="176983" y="300966"/>
                </a:lnTo>
                <a:lnTo>
                  <a:pt x="180844" y="300966"/>
                </a:lnTo>
                <a:cubicBezTo>
                  <a:pt x="195001" y="300966"/>
                  <a:pt x="206585" y="289383"/>
                  <a:pt x="206585" y="275226"/>
                </a:cubicBezTo>
                <a:lnTo>
                  <a:pt x="206585" y="77882"/>
                </a:lnTo>
                <a:cubicBezTo>
                  <a:pt x="206585" y="59006"/>
                  <a:pt x="191140" y="43561"/>
                  <a:pt x="172264" y="43561"/>
                </a:cubicBezTo>
                <a:close/>
              </a:path>
            </a:pathLst>
          </a:custGeom>
          <a:solidFill>
            <a:srgbClr val="00833E"/>
          </a:solidFill>
          <a:ln w="1956" cap="flat">
            <a:solidFill>
              <a:srgbClr val="008000"/>
            </a:solidFill>
            <a:prstDash val="solid"/>
            <a:miter/>
          </a:ln>
        </p:spPr>
        <p:txBody>
          <a:bodyPr rtlCol="0" anchor="ctr"/>
          <a:lstStyle/>
          <a:p>
            <a:endParaRPr lang="en-US" dirty="0"/>
          </a:p>
        </p:txBody>
      </p:sp>
      <p:cxnSp>
        <p:nvCxnSpPr>
          <p:cNvPr id="70" name="Straight Connector 69">
            <a:extLst>
              <a:ext uri="{FF2B5EF4-FFF2-40B4-BE49-F238E27FC236}">
                <a16:creationId xmlns:a16="http://schemas.microsoft.com/office/drawing/2014/main" xmlns="" id="{CB64178D-4183-40A5-B934-F056A6598C7B}"/>
              </a:ext>
            </a:extLst>
          </p:cNvPr>
          <p:cNvCxnSpPr>
            <a:cxnSpLocks/>
          </p:cNvCxnSpPr>
          <p:nvPr/>
        </p:nvCxnSpPr>
        <p:spPr>
          <a:xfrm>
            <a:off x="430835" y="4505177"/>
            <a:ext cx="4114800" cy="0"/>
          </a:xfrm>
          <a:prstGeom prst="line">
            <a:avLst/>
          </a:prstGeom>
          <a:ln w="41275">
            <a:solidFill>
              <a:srgbClr val="008000"/>
            </a:solidFill>
          </a:ln>
        </p:spPr>
        <p:style>
          <a:lnRef idx="1">
            <a:schemeClr val="accent1"/>
          </a:lnRef>
          <a:fillRef idx="0">
            <a:schemeClr val="accent1"/>
          </a:fillRef>
          <a:effectRef idx="0">
            <a:schemeClr val="accent1"/>
          </a:effectRef>
          <a:fontRef idx="minor">
            <a:schemeClr val="tx1"/>
          </a:fontRef>
        </p:style>
      </p:cxnSp>
      <p:sp>
        <p:nvSpPr>
          <p:cNvPr id="72" name="Oval 71">
            <a:extLst>
              <a:ext uri="{FF2B5EF4-FFF2-40B4-BE49-F238E27FC236}">
                <a16:creationId xmlns:a16="http://schemas.microsoft.com/office/drawing/2014/main" xmlns="" id="{FF093F4E-A08C-446A-AB0A-D319243B15C1}"/>
              </a:ext>
            </a:extLst>
          </p:cNvPr>
          <p:cNvSpPr/>
          <p:nvPr/>
        </p:nvSpPr>
        <p:spPr>
          <a:xfrm>
            <a:off x="2031035" y="4081193"/>
            <a:ext cx="914400" cy="918972"/>
          </a:xfrm>
          <a:prstGeom prst="ellipse">
            <a:avLst/>
          </a:prstGeom>
          <a:solidFill>
            <a:schemeClr val="bg1"/>
          </a:solidFill>
          <a:ln>
            <a:solidFill>
              <a:srgbClr val="008000"/>
            </a:solidFill>
          </a:ln>
          <a:effectLst>
            <a:innerShdw blurRad="1143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5" name="Graphic 74" descr="Hourglass">
            <a:extLst>
              <a:ext uri="{FF2B5EF4-FFF2-40B4-BE49-F238E27FC236}">
                <a16:creationId xmlns:a16="http://schemas.microsoft.com/office/drawing/2014/main" xmlns="" id="{DA016E70-CDCE-4C78-8EEF-F10C8390A922}"/>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2192447" y="4204847"/>
            <a:ext cx="591577" cy="591577"/>
          </a:xfrm>
          <a:prstGeom prst="rect">
            <a:avLst/>
          </a:prstGeom>
        </p:spPr>
      </p:pic>
      <p:sp>
        <p:nvSpPr>
          <p:cNvPr id="78" name="TextBox 77">
            <a:extLst>
              <a:ext uri="{FF2B5EF4-FFF2-40B4-BE49-F238E27FC236}">
                <a16:creationId xmlns:a16="http://schemas.microsoft.com/office/drawing/2014/main" xmlns="" id="{EA8CF210-416A-4200-82A2-F71086C62438}"/>
              </a:ext>
            </a:extLst>
          </p:cNvPr>
          <p:cNvSpPr txBox="1"/>
          <p:nvPr/>
        </p:nvSpPr>
        <p:spPr>
          <a:xfrm>
            <a:off x="4648200" y="4521882"/>
            <a:ext cx="4114800" cy="1507062"/>
          </a:xfrm>
          <a:prstGeom prst="rect">
            <a:avLst/>
          </a:prstGeom>
          <a:solidFill>
            <a:srgbClr val="B2DE82"/>
          </a:solidFill>
        </p:spPr>
        <p:txBody>
          <a:bodyPr wrap="square" rtlCol="0" anchor="ctr">
            <a:noAutofit/>
          </a:bodyPr>
          <a:lstStyle/>
          <a:p>
            <a:pPr algn="ctr">
              <a:spcBef>
                <a:spcPts val="0"/>
              </a:spcBef>
            </a:pPr>
            <a:endParaRPr lang="en-US" sz="1400" b="1" dirty="0"/>
          </a:p>
          <a:p>
            <a:pPr algn="ctr">
              <a:spcBef>
                <a:spcPts val="0"/>
              </a:spcBef>
            </a:pPr>
            <a:endParaRPr lang="en-US" sz="1400" b="1" dirty="0"/>
          </a:p>
          <a:p>
            <a:pPr algn="ctr">
              <a:spcBef>
                <a:spcPts val="0"/>
              </a:spcBef>
            </a:pPr>
            <a:r>
              <a:rPr lang="en-US" sz="1400" dirty="0"/>
              <a:t>Overnight and weekend work </a:t>
            </a:r>
            <a:r>
              <a:rPr lang="en-US" sz="1400" b="1" dirty="0"/>
              <a:t>reduces cost </a:t>
            </a:r>
            <a:r>
              <a:rPr lang="en-US" sz="1400" dirty="0"/>
              <a:t>and saves taxpayers </a:t>
            </a:r>
            <a:r>
              <a:rPr lang="en-US" sz="1400" dirty="0" smtClean="0"/>
              <a:t>money</a:t>
            </a:r>
            <a:endParaRPr lang="en-US" sz="1400" dirty="0"/>
          </a:p>
        </p:txBody>
      </p:sp>
      <p:cxnSp>
        <p:nvCxnSpPr>
          <p:cNvPr id="83" name="Straight Connector 82">
            <a:extLst>
              <a:ext uri="{FF2B5EF4-FFF2-40B4-BE49-F238E27FC236}">
                <a16:creationId xmlns:a16="http://schemas.microsoft.com/office/drawing/2014/main" xmlns="" id="{D6784166-8572-415D-B0B1-CF2758B32920}"/>
              </a:ext>
            </a:extLst>
          </p:cNvPr>
          <p:cNvCxnSpPr>
            <a:cxnSpLocks/>
          </p:cNvCxnSpPr>
          <p:nvPr/>
        </p:nvCxnSpPr>
        <p:spPr>
          <a:xfrm>
            <a:off x="4648200" y="4505177"/>
            <a:ext cx="4114800" cy="0"/>
          </a:xfrm>
          <a:prstGeom prst="line">
            <a:avLst/>
          </a:prstGeom>
          <a:ln w="41275">
            <a:solidFill>
              <a:srgbClr val="008000"/>
            </a:solidFill>
          </a:ln>
        </p:spPr>
        <p:style>
          <a:lnRef idx="1">
            <a:schemeClr val="accent1"/>
          </a:lnRef>
          <a:fillRef idx="0">
            <a:schemeClr val="accent1"/>
          </a:fillRef>
          <a:effectRef idx="0">
            <a:schemeClr val="accent1"/>
          </a:effectRef>
          <a:fontRef idx="minor">
            <a:schemeClr val="tx1"/>
          </a:fontRef>
        </p:style>
      </p:cxnSp>
      <p:sp>
        <p:nvSpPr>
          <p:cNvPr id="84" name="Oval 83">
            <a:extLst>
              <a:ext uri="{FF2B5EF4-FFF2-40B4-BE49-F238E27FC236}">
                <a16:creationId xmlns:a16="http://schemas.microsoft.com/office/drawing/2014/main" xmlns="" id="{42B9A89D-420D-48E8-9B2F-061C25B5852B}"/>
              </a:ext>
            </a:extLst>
          </p:cNvPr>
          <p:cNvSpPr/>
          <p:nvPr/>
        </p:nvSpPr>
        <p:spPr>
          <a:xfrm>
            <a:off x="6248400" y="4081193"/>
            <a:ext cx="914400" cy="918972"/>
          </a:xfrm>
          <a:prstGeom prst="ellipse">
            <a:avLst/>
          </a:prstGeom>
          <a:solidFill>
            <a:schemeClr val="bg1"/>
          </a:solidFill>
          <a:ln>
            <a:solidFill>
              <a:srgbClr val="008000"/>
            </a:solidFill>
          </a:ln>
          <a:effectLst>
            <a:innerShdw blurRad="1143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7" name="Graphic 76" descr="Piggy Bank">
            <a:extLst>
              <a:ext uri="{FF2B5EF4-FFF2-40B4-BE49-F238E27FC236}">
                <a16:creationId xmlns:a16="http://schemas.microsoft.com/office/drawing/2014/main" xmlns="" id="{65DA4233-F394-4D0B-9E92-62FE07E01DD9}"/>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6350966" y="4204847"/>
            <a:ext cx="709269" cy="709269"/>
          </a:xfrm>
          <a:prstGeom prst="rect">
            <a:avLst/>
          </a:prstGeom>
        </p:spPr>
      </p:pic>
      <p:sp>
        <p:nvSpPr>
          <p:cNvPr id="30" name="TextBox 29"/>
          <p:cNvSpPr txBox="1"/>
          <p:nvPr/>
        </p:nvSpPr>
        <p:spPr>
          <a:xfrm>
            <a:off x="381000" y="411718"/>
            <a:ext cx="1787669" cy="276999"/>
          </a:xfrm>
          <a:prstGeom prst="rect">
            <a:avLst/>
          </a:prstGeom>
          <a:noFill/>
        </p:spPr>
        <p:txBody>
          <a:bodyPr wrap="none" rtlCol="0">
            <a:spAutoFit/>
          </a:bodyPr>
          <a:lstStyle/>
          <a:p>
            <a:pPr marL="342900" indent="-342900"/>
            <a:r>
              <a:rPr lang="en-US" sz="1200" b="1" dirty="0" smtClean="0">
                <a:solidFill>
                  <a:srgbClr val="002060"/>
                </a:solidFill>
                <a:latin typeface="Arial" panose="020B0604020202020204" pitchFamily="34" charset="0"/>
                <a:cs typeface="Arial" panose="020B0604020202020204" pitchFamily="34" charset="0"/>
              </a:rPr>
              <a:t>DGM Remarks 10/1/18</a:t>
            </a:r>
          </a:p>
        </p:txBody>
      </p:sp>
    </p:spTree>
    <p:extLst>
      <p:ext uri="{BB962C8B-B14F-4D97-AF65-F5344CB8AC3E}">
        <p14:creationId xmlns:p14="http://schemas.microsoft.com/office/powerpoint/2010/main" val="4125022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p:cNvPicPr>
            <a:picLocks noChangeAspect="1"/>
          </p:cNvPicPr>
          <p:nvPr/>
        </p:nvPicPr>
        <p:blipFill>
          <a:blip r:embed="rId3"/>
          <a:stretch>
            <a:fillRect/>
          </a:stretch>
        </p:blipFill>
        <p:spPr>
          <a:xfrm>
            <a:off x="281647" y="2702212"/>
            <a:ext cx="8549745" cy="3816889"/>
          </a:xfrm>
          <a:prstGeom prst="rect">
            <a:avLst/>
          </a:prstGeom>
        </p:spPr>
      </p:pic>
      <p:sp>
        <p:nvSpPr>
          <p:cNvPr id="12291" name="Title 2"/>
          <p:cNvSpPr>
            <a:spLocks noGrp="1"/>
          </p:cNvSpPr>
          <p:nvPr>
            <p:ph type="title"/>
          </p:nvPr>
        </p:nvSpPr>
        <p:spPr bwMode="auto">
          <a:xfrm>
            <a:off x="461963" y="904875"/>
            <a:ext cx="7751762" cy="390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US" altLang="en-US" sz="2000" dirty="0">
                <a:solidFill>
                  <a:srgbClr val="00833E"/>
                </a:solidFill>
              </a:rPr>
              <a:t>Bus Diversions By Zone</a:t>
            </a:r>
          </a:p>
        </p:txBody>
      </p:sp>
      <mc:AlternateContent xmlns:mc="http://schemas.openxmlformats.org/markup-compatibility/2006" xmlns:p14="http://schemas.microsoft.com/office/powerpoint/2010/main">
        <mc:Choice Requires="p14">
          <p:contentPart p14:bwMode="auto" r:id="rId4">
            <p14:nvContentPartPr>
              <p14:cNvPr id="12290" name="Ink 12289"/>
              <p14:cNvContentPartPr/>
              <p14:nvPr/>
            </p14:nvContentPartPr>
            <p14:xfrm>
              <a:off x="2365999" y="6715368"/>
              <a:ext cx="240" cy="240"/>
            </p14:xfrm>
          </p:contentPart>
        </mc:Choice>
        <mc:Fallback xmlns="">
          <p:pic>
            <p:nvPicPr>
              <p:cNvPr id="12290" name="Ink 12289"/>
              <p:cNvPicPr/>
              <p:nvPr/>
            </p:nvPicPr>
            <p:blipFill>
              <a:blip r:embed="rId5"/>
              <a:stretch>
                <a:fillRect/>
              </a:stretch>
            </p:blipFill>
            <p:spPr>
              <a:xfrm>
                <a:off x="2358079" y="6707448"/>
                <a:ext cx="16080" cy="160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2293" name="Ink 12292"/>
              <p14:cNvContentPartPr/>
              <p14:nvPr/>
            </p14:nvContentPartPr>
            <p14:xfrm>
              <a:off x="-1093601" y="2577048"/>
              <a:ext cx="240" cy="240"/>
            </p14:xfrm>
          </p:contentPart>
        </mc:Choice>
        <mc:Fallback xmlns="">
          <p:pic>
            <p:nvPicPr>
              <p:cNvPr id="12293" name="Ink 12292"/>
              <p:cNvPicPr/>
              <p:nvPr/>
            </p:nvPicPr>
            <p:blipFill>
              <a:blip r:embed="rId5"/>
              <a:stretch>
                <a:fillRect/>
              </a:stretch>
            </p:blipFill>
            <p:spPr>
              <a:xfrm>
                <a:off x="-1101521" y="2569128"/>
                <a:ext cx="16080" cy="16080"/>
              </a:xfrm>
              <a:prstGeom prst="rect">
                <a:avLst/>
              </a:prstGeom>
            </p:spPr>
          </p:pic>
        </mc:Fallback>
      </mc:AlternateContent>
      <p:cxnSp>
        <p:nvCxnSpPr>
          <p:cNvPr id="9" name="Straight Connector 8"/>
          <p:cNvCxnSpPr/>
          <p:nvPr/>
        </p:nvCxnSpPr>
        <p:spPr>
          <a:xfrm flipH="1">
            <a:off x="726689" y="4530151"/>
            <a:ext cx="457200" cy="501163"/>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0" name="Content Placeholder 1">
            <a:extLst>
              <a:ext uri="{FF2B5EF4-FFF2-40B4-BE49-F238E27FC236}">
                <a16:creationId xmlns:a16="http://schemas.microsoft.com/office/drawing/2014/main" xmlns="" id="{0BBB4D28-807A-45AB-B03C-F704ABDE42A2}"/>
              </a:ext>
            </a:extLst>
          </p:cNvPr>
          <p:cNvSpPr txBox="1">
            <a:spLocks/>
          </p:cNvSpPr>
          <p:nvPr/>
        </p:nvSpPr>
        <p:spPr>
          <a:xfrm>
            <a:off x="406362" y="1383920"/>
            <a:ext cx="8300316" cy="967514"/>
          </a:xfrm>
          <a:prstGeom prst="rect">
            <a:avLst/>
          </a:prstGeom>
        </p:spPr>
        <p:txBody>
          <a:bodyPr/>
          <a:lstStyle>
            <a:lvl1pPr marL="0" indent="0" algn="l" rtl="0" eaLnBrk="1" fontAlgn="base" hangingPunct="1">
              <a:spcBef>
                <a:spcPts val="1000"/>
              </a:spcBef>
              <a:spcAft>
                <a:spcPct val="0"/>
              </a:spcAft>
              <a:buClr>
                <a:schemeClr val="tx1"/>
              </a:buClr>
              <a:buFont typeface="Arial" pitchFamily="34" charset="0"/>
              <a:buNone/>
              <a:defRPr sz="1200" b="0">
                <a:solidFill>
                  <a:schemeClr val="tx2"/>
                </a:solidFill>
                <a:latin typeface="+mj-lt"/>
                <a:ea typeface="+mn-ea"/>
                <a:cs typeface="Arial" pitchFamily="34" charset="0"/>
              </a:defRPr>
            </a:lvl1pPr>
            <a:lvl2pPr marL="400050" indent="-17780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2pPr>
            <a:lvl3pPr marL="571500" indent="-17145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3pPr>
            <a:lvl4pPr marL="742950" indent="-17145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4pPr>
            <a:lvl5pPr marL="742950" indent="0" algn="l" rtl="0" eaLnBrk="1" fontAlgn="base" hangingPunct="1">
              <a:spcBef>
                <a:spcPts val="600"/>
              </a:spcBef>
              <a:spcAft>
                <a:spcPct val="0"/>
              </a:spcAft>
              <a:buClr>
                <a:schemeClr val="tx1"/>
              </a:buClr>
              <a:buFont typeface="Arial" pitchFamily="34" charset="0"/>
              <a:buNone/>
              <a:defRPr sz="1200">
                <a:solidFill>
                  <a:schemeClr val="tx2"/>
                </a:solidFill>
                <a:latin typeface="Arial" pitchFamily="34" charset="0"/>
                <a:cs typeface="Arial" pitchFamily="34" charset="0"/>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marL="285750" indent="-285750">
              <a:buFont typeface="Arial" panose="020B0604020202020204" pitchFamily="34" charset="0"/>
              <a:buChar char="•"/>
            </a:pPr>
            <a:r>
              <a:rPr lang="en-US" sz="1600" dirty="0"/>
              <a:t>Weeknights (9:00 pm to end of service) and Weekends                                    (bus service will replace regular service during weekend diversions)</a:t>
            </a:r>
          </a:p>
          <a:p>
            <a:pPr marL="342900" indent="-342900"/>
            <a:endParaRPr lang="en-US" sz="1800" dirty="0"/>
          </a:p>
        </p:txBody>
      </p:sp>
      <p:cxnSp>
        <p:nvCxnSpPr>
          <p:cNvPr id="11" name="Straight Connector 10"/>
          <p:cNvCxnSpPr/>
          <p:nvPr/>
        </p:nvCxnSpPr>
        <p:spPr>
          <a:xfrm>
            <a:off x="1157859" y="4532966"/>
            <a:ext cx="1682762" cy="1173941"/>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endCxn id="16" idx="2"/>
          </p:cNvCxnSpPr>
          <p:nvPr/>
        </p:nvCxnSpPr>
        <p:spPr>
          <a:xfrm>
            <a:off x="731839" y="5015999"/>
            <a:ext cx="1958976" cy="127016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4" name="Arc 13"/>
          <p:cNvSpPr/>
          <p:nvPr/>
        </p:nvSpPr>
        <p:spPr>
          <a:xfrm rot="6886399">
            <a:off x="2842075" y="5279927"/>
            <a:ext cx="355817" cy="649637"/>
          </a:xfrm>
          <a:prstGeom prst="arc">
            <a:avLst>
              <a:gd name="adj1" fmla="val 16490915"/>
              <a:gd name="adj2" fmla="val 2396989"/>
            </a:avLst>
          </a:prstGeom>
          <a:ln w="2857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Arc 15"/>
          <p:cNvSpPr/>
          <p:nvPr/>
        </p:nvSpPr>
        <p:spPr>
          <a:xfrm rot="7850817">
            <a:off x="2382645" y="4873997"/>
            <a:ext cx="1238794" cy="1740288"/>
          </a:xfrm>
          <a:prstGeom prst="arc">
            <a:avLst>
              <a:gd name="adj1" fmla="val 16137034"/>
              <a:gd name="adj2" fmla="val 20941051"/>
            </a:avLst>
          </a:prstGeom>
          <a:ln w="2857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17" name="Straight Connector 16"/>
          <p:cNvCxnSpPr>
            <a:endCxn id="16" idx="0"/>
          </p:cNvCxnSpPr>
          <p:nvPr/>
        </p:nvCxnSpPr>
        <p:spPr>
          <a:xfrm flipH="1">
            <a:off x="3670474" y="5681647"/>
            <a:ext cx="767766" cy="619362"/>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3289121" y="5133834"/>
            <a:ext cx="769923" cy="63142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307333" y="5700431"/>
            <a:ext cx="498103" cy="555396"/>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059044" y="5133834"/>
            <a:ext cx="1372085" cy="318433"/>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401698" y="5690259"/>
            <a:ext cx="1354291" cy="346481"/>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5413485" y="4859716"/>
            <a:ext cx="705023" cy="592551"/>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cxnSpLocks/>
          </p:cNvCxnSpPr>
          <p:nvPr/>
        </p:nvCxnSpPr>
        <p:spPr>
          <a:xfrm flipH="1" flipV="1">
            <a:off x="6112442" y="4859640"/>
            <a:ext cx="974158" cy="21593"/>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cxnSpLocks/>
          </p:cNvCxnSpPr>
          <p:nvPr/>
        </p:nvCxnSpPr>
        <p:spPr>
          <a:xfrm flipH="1">
            <a:off x="7086600" y="4029600"/>
            <a:ext cx="1443554" cy="851634"/>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5742367" y="5576912"/>
            <a:ext cx="427645" cy="454055"/>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6172149" y="5571603"/>
            <a:ext cx="553445"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cxnSpLocks/>
          </p:cNvCxnSpPr>
          <p:nvPr/>
        </p:nvCxnSpPr>
        <p:spPr>
          <a:xfrm flipH="1">
            <a:off x="6725594" y="5462083"/>
            <a:ext cx="818206" cy="104212"/>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a:cxnSpLocks/>
          </p:cNvCxnSpPr>
          <p:nvPr/>
        </p:nvCxnSpPr>
        <p:spPr>
          <a:xfrm flipV="1">
            <a:off x="7541225" y="4267201"/>
            <a:ext cx="1295317" cy="1182343"/>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flipV="1">
            <a:off x="6055113" y="4881233"/>
            <a:ext cx="670481" cy="689906"/>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61" name="Content Placeholder 1">
            <a:extLst>
              <a:ext uri="{FF2B5EF4-FFF2-40B4-BE49-F238E27FC236}">
                <a16:creationId xmlns:a16="http://schemas.microsoft.com/office/drawing/2014/main" xmlns="" id="{0BBB4D28-807A-45AB-B03C-F704ABDE42A2}"/>
              </a:ext>
            </a:extLst>
          </p:cNvPr>
          <p:cNvSpPr txBox="1">
            <a:spLocks/>
          </p:cNvSpPr>
          <p:nvPr/>
        </p:nvSpPr>
        <p:spPr>
          <a:xfrm rot="2111431">
            <a:off x="1875670" y="4614195"/>
            <a:ext cx="1223708" cy="389946"/>
          </a:xfrm>
          <a:prstGeom prst="rect">
            <a:avLst/>
          </a:prstGeom>
          <a:ln>
            <a:solidFill>
              <a:schemeClr val="tx1"/>
            </a:solidFill>
          </a:ln>
        </p:spPr>
        <p:txBody>
          <a:bodyPr/>
          <a:lstStyle>
            <a:lvl1pPr marL="0" indent="0" algn="l" rtl="0" eaLnBrk="1" fontAlgn="base" hangingPunct="1">
              <a:spcBef>
                <a:spcPts val="1000"/>
              </a:spcBef>
              <a:spcAft>
                <a:spcPct val="0"/>
              </a:spcAft>
              <a:buClr>
                <a:schemeClr val="tx1"/>
              </a:buClr>
              <a:buFont typeface="Arial" pitchFamily="34" charset="0"/>
              <a:buNone/>
              <a:defRPr sz="1200" b="0">
                <a:solidFill>
                  <a:schemeClr val="tx2"/>
                </a:solidFill>
                <a:latin typeface="+mj-lt"/>
                <a:ea typeface="+mn-ea"/>
                <a:cs typeface="Arial" pitchFamily="34" charset="0"/>
              </a:defRPr>
            </a:lvl1pPr>
            <a:lvl2pPr marL="400050" indent="-17780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2pPr>
            <a:lvl3pPr marL="571500" indent="-17145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3pPr>
            <a:lvl4pPr marL="742950" indent="-17145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4pPr>
            <a:lvl5pPr marL="742950" indent="0" algn="l" rtl="0" eaLnBrk="1" fontAlgn="base" hangingPunct="1">
              <a:spcBef>
                <a:spcPts val="600"/>
              </a:spcBef>
              <a:spcAft>
                <a:spcPct val="0"/>
              </a:spcAft>
              <a:buClr>
                <a:schemeClr val="tx1"/>
              </a:buClr>
              <a:buFont typeface="Arial" pitchFamily="34" charset="0"/>
              <a:buNone/>
              <a:defRPr sz="1200">
                <a:solidFill>
                  <a:schemeClr val="tx2"/>
                </a:solidFill>
                <a:latin typeface="Arial" pitchFamily="34" charset="0"/>
                <a:cs typeface="Arial" pitchFamily="34" charset="0"/>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algn="ctr"/>
            <a:r>
              <a:rPr lang="en-US" sz="1800" b="1" dirty="0"/>
              <a:t>ZONE 1</a:t>
            </a:r>
          </a:p>
          <a:p>
            <a:pPr marL="342900" indent="-342900" algn="ctr"/>
            <a:endParaRPr lang="en-US" sz="1800" b="1" dirty="0"/>
          </a:p>
        </p:txBody>
      </p:sp>
      <p:sp>
        <p:nvSpPr>
          <p:cNvPr id="62" name="Content Placeholder 1">
            <a:extLst>
              <a:ext uri="{FF2B5EF4-FFF2-40B4-BE49-F238E27FC236}">
                <a16:creationId xmlns:a16="http://schemas.microsoft.com/office/drawing/2014/main" xmlns="" id="{0BBB4D28-807A-45AB-B03C-F704ABDE42A2}"/>
              </a:ext>
            </a:extLst>
          </p:cNvPr>
          <p:cNvSpPr txBox="1">
            <a:spLocks/>
          </p:cNvSpPr>
          <p:nvPr/>
        </p:nvSpPr>
        <p:spPr>
          <a:xfrm>
            <a:off x="4193423" y="4435363"/>
            <a:ext cx="1223708" cy="389946"/>
          </a:xfrm>
          <a:prstGeom prst="rect">
            <a:avLst/>
          </a:prstGeom>
          <a:ln>
            <a:solidFill>
              <a:schemeClr val="tx1"/>
            </a:solidFill>
          </a:ln>
        </p:spPr>
        <p:txBody>
          <a:bodyPr/>
          <a:lstStyle>
            <a:lvl1pPr marL="0" indent="0" algn="l" rtl="0" eaLnBrk="1" fontAlgn="base" hangingPunct="1">
              <a:spcBef>
                <a:spcPts val="1000"/>
              </a:spcBef>
              <a:spcAft>
                <a:spcPct val="0"/>
              </a:spcAft>
              <a:buClr>
                <a:schemeClr val="tx1"/>
              </a:buClr>
              <a:buFont typeface="Arial" pitchFamily="34" charset="0"/>
              <a:buNone/>
              <a:defRPr sz="1200" b="0">
                <a:solidFill>
                  <a:schemeClr val="tx2"/>
                </a:solidFill>
                <a:latin typeface="+mj-lt"/>
                <a:ea typeface="+mn-ea"/>
                <a:cs typeface="Arial" pitchFamily="34" charset="0"/>
              </a:defRPr>
            </a:lvl1pPr>
            <a:lvl2pPr marL="400050" indent="-17780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2pPr>
            <a:lvl3pPr marL="571500" indent="-17145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3pPr>
            <a:lvl4pPr marL="742950" indent="-17145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4pPr>
            <a:lvl5pPr marL="742950" indent="0" algn="l" rtl="0" eaLnBrk="1" fontAlgn="base" hangingPunct="1">
              <a:spcBef>
                <a:spcPts val="600"/>
              </a:spcBef>
              <a:spcAft>
                <a:spcPct val="0"/>
              </a:spcAft>
              <a:buClr>
                <a:schemeClr val="tx1"/>
              </a:buClr>
              <a:buFont typeface="Arial" pitchFamily="34" charset="0"/>
              <a:buNone/>
              <a:defRPr sz="1200">
                <a:solidFill>
                  <a:schemeClr val="tx2"/>
                </a:solidFill>
                <a:latin typeface="Arial" pitchFamily="34" charset="0"/>
                <a:cs typeface="Arial" pitchFamily="34" charset="0"/>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algn="ctr"/>
            <a:r>
              <a:rPr lang="en-US" sz="1800" b="1" dirty="0"/>
              <a:t>ZONE 2</a:t>
            </a:r>
          </a:p>
          <a:p>
            <a:pPr marL="342900" indent="-342900" algn="ctr"/>
            <a:endParaRPr lang="en-US" sz="1800" b="1" dirty="0"/>
          </a:p>
        </p:txBody>
      </p:sp>
      <p:sp>
        <p:nvSpPr>
          <p:cNvPr id="63" name="Content Placeholder 1">
            <a:extLst>
              <a:ext uri="{FF2B5EF4-FFF2-40B4-BE49-F238E27FC236}">
                <a16:creationId xmlns:a16="http://schemas.microsoft.com/office/drawing/2014/main" xmlns="" id="{0BBB4D28-807A-45AB-B03C-F704ABDE42A2}"/>
              </a:ext>
            </a:extLst>
          </p:cNvPr>
          <p:cNvSpPr txBox="1">
            <a:spLocks/>
          </p:cNvSpPr>
          <p:nvPr/>
        </p:nvSpPr>
        <p:spPr>
          <a:xfrm>
            <a:off x="6990017" y="5639319"/>
            <a:ext cx="1223708" cy="389946"/>
          </a:xfrm>
          <a:prstGeom prst="rect">
            <a:avLst/>
          </a:prstGeom>
          <a:ln>
            <a:solidFill>
              <a:schemeClr val="tx1"/>
            </a:solidFill>
          </a:ln>
        </p:spPr>
        <p:txBody>
          <a:bodyPr/>
          <a:lstStyle>
            <a:lvl1pPr marL="0" indent="0" algn="l" rtl="0" eaLnBrk="1" fontAlgn="base" hangingPunct="1">
              <a:spcBef>
                <a:spcPts val="1000"/>
              </a:spcBef>
              <a:spcAft>
                <a:spcPct val="0"/>
              </a:spcAft>
              <a:buClr>
                <a:schemeClr val="tx1"/>
              </a:buClr>
              <a:buFont typeface="Arial" pitchFamily="34" charset="0"/>
              <a:buNone/>
              <a:defRPr sz="1200" b="0">
                <a:solidFill>
                  <a:schemeClr val="tx2"/>
                </a:solidFill>
                <a:latin typeface="+mj-lt"/>
                <a:ea typeface="+mn-ea"/>
                <a:cs typeface="Arial" pitchFamily="34" charset="0"/>
              </a:defRPr>
            </a:lvl1pPr>
            <a:lvl2pPr marL="400050" indent="-17780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2pPr>
            <a:lvl3pPr marL="571500" indent="-17145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3pPr>
            <a:lvl4pPr marL="742950" indent="-17145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4pPr>
            <a:lvl5pPr marL="742950" indent="0" algn="l" rtl="0" eaLnBrk="1" fontAlgn="base" hangingPunct="1">
              <a:spcBef>
                <a:spcPts val="600"/>
              </a:spcBef>
              <a:spcAft>
                <a:spcPct val="0"/>
              </a:spcAft>
              <a:buClr>
                <a:schemeClr val="tx1"/>
              </a:buClr>
              <a:buFont typeface="Arial" pitchFamily="34" charset="0"/>
              <a:buNone/>
              <a:defRPr sz="1200">
                <a:solidFill>
                  <a:schemeClr val="tx2"/>
                </a:solidFill>
                <a:latin typeface="Arial" pitchFamily="34" charset="0"/>
                <a:cs typeface="Arial" pitchFamily="34" charset="0"/>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algn="ctr"/>
            <a:r>
              <a:rPr lang="en-US" sz="1800" b="1" dirty="0"/>
              <a:t>ZONE 3</a:t>
            </a:r>
          </a:p>
          <a:p>
            <a:pPr marL="342900" indent="-342900" algn="ctr"/>
            <a:endParaRPr lang="en-US" sz="1800" b="1" dirty="0"/>
          </a:p>
        </p:txBody>
      </p:sp>
      <p:sp>
        <p:nvSpPr>
          <p:cNvPr id="30" name="Text Placeholder 3">
            <a:extLst>
              <a:ext uri="{FF2B5EF4-FFF2-40B4-BE49-F238E27FC236}">
                <a16:creationId xmlns:a16="http://schemas.microsoft.com/office/drawing/2014/main" xmlns="" id="{DB0FC88E-956A-4146-8633-90C2CFE4313A}"/>
              </a:ext>
            </a:extLst>
          </p:cNvPr>
          <p:cNvSpPr>
            <a:spLocks noGrp="1"/>
          </p:cNvSpPr>
          <p:nvPr>
            <p:ph type="body" sz="quarter" idx="16"/>
          </p:nvPr>
        </p:nvSpPr>
        <p:spPr>
          <a:xfrm>
            <a:off x="462684" y="381000"/>
            <a:ext cx="7309716" cy="228600"/>
          </a:xfrm>
        </p:spPr>
        <p:txBody>
          <a:bodyPr/>
          <a:lstStyle/>
          <a:p>
            <a:r>
              <a:rPr lang="en-US" dirty="0">
                <a:solidFill>
                  <a:schemeClr val="tx1">
                    <a:lumMod val="50000"/>
                    <a:lumOff val="50000"/>
                  </a:schemeClr>
                </a:solidFill>
              </a:rPr>
              <a:t>Green Line Transformation</a:t>
            </a:r>
          </a:p>
          <a:p>
            <a:endParaRPr lang="en-US" dirty="0"/>
          </a:p>
        </p:txBody>
      </p:sp>
      <p:cxnSp>
        <p:nvCxnSpPr>
          <p:cNvPr id="38" name="Straight Connector 37">
            <a:extLst>
              <a:ext uri="{FF2B5EF4-FFF2-40B4-BE49-F238E27FC236}">
                <a16:creationId xmlns:a16="http://schemas.microsoft.com/office/drawing/2014/main" xmlns="" id="{501C3AB2-3652-4C5E-A219-9F919034C86E}"/>
              </a:ext>
            </a:extLst>
          </p:cNvPr>
          <p:cNvCxnSpPr>
            <a:cxnSpLocks/>
          </p:cNvCxnSpPr>
          <p:nvPr/>
        </p:nvCxnSpPr>
        <p:spPr>
          <a:xfrm flipH="1" flipV="1">
            <a:off x="8534400" y="4034908"/>
            <a:ext cx="292746" cy="232293"/>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51508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4"/>
          </p:nvPr>
        </p:nvSpPr>
        <p:spPr>
          <a:xfrm>
            <a:off x="461963" y="1371600"/>
            <a:ext cx="8605837" cy="5181600"/>
          </a:xfrm>
        </p:spPr>
        <p:txBody>
          <a:bodyPr/>
          <a:lstStyle/>
          <a:p>
            <a:pPr marL="285750" indent="-285750">
              <a:buFont typeface="Arial" panose="020B0604020202020204" pitchFamily="34" charset="0"/>
              <a:buChar char="•"/>
            </a:pPr>
            <a:r>
              <a:rPr lang="en-US" sz="1500" dirty="0"/>
              <a:t>Green Line D Branch will provide regular service except as noted below. </a:t>
            </a:r>
          </a:p>
          <a:p>
            <a:pPr marL="285750" indent="-285750" defTabSz="114300">
              <a:buFont typeface="Arial" panose="020B0604020202020204" pitchFamily="34" charset="0"/>
              <a:buChar char="•"/>
              <a:tabLst>
                <a:tab pos="115888" algn="l"/>
              </a:tabLst>
            </a:pPr>
            <a:r>
              <a:rPr lang="en-US" sz="1500" dirty="0"/>
              <a:t>Sunday through Thursday certain sections of the Green Line will be closed between 9:00 pm and close of regular service except as noted below* </a:t>
            </a:r>
            <a:r>
              <a:rPr lang="en-US" sz="1500" i="1" dirty="0"/>
              <a:t>(</a:t>
            </a:r>
            <a:r>
              <a:rPr lang="en-US" sz="1500" i="1" u="sng" dirty="0"/>
              <a:t>one zone at a time</a:t>
            </a:r>
            <a:r>
              <a:rPr lang="en-US" sz="1500" i="1" dirty="0"/>
              <a:t>)	</a:t>
            </a:r>
            <a:r>
              <a:rPr lang="en-US" sz="1500" dirty="0"/>
              <a:t>		</a:t>
            </a:r>
            <a:r>
              <a:rPr lang="en-US" sz="1500" i="1" dirty="0"/>
              <a:t>(actual start date dependent on the contractor’s schedule)</a:t>
            </a:r>
          </a:p>
          <a:p>
            <a:pPr marL="511175" indent="-511175" defTabSz="514350"/>
            <a:r>
              <a:rPr lang="en-US" sz="1500" dirty="0"/>
              <a:t>	-	</a:t>
            </a:r>
            <a:r>
              <a:rPr lang="en-US" sz="1500" b="1" dirty="0"/>
              <a:t>2018 </a:t>
            </a:r>
            <a:endParaRPr lang="en-US" sz="1500" b="1" i="1" u="sng" dirty="0"/>
          </a:p>
          <a:p>
            <a:pPr defTabSz="512763">
              <a:spcBef>
                <a:spcPts val="0"/>
              </a:spcBef>
            </a:pPr>
            <a:r>
              <a:rPr lang="en-US" sz="1500" dirty="0"/>
              <a:t>		- October 8 – October 18: Reservoir – Brookline Hills (Zone 3)</a:t>
            </a:r>
          </a:p>
          <a:p>
            <a:pPr defTabSz="512763">
              <a:spcBef>
                <a:spcPts val="0"/>
              </a:spcBef>
            </a:pPr>
            <a:r>
              <a:rPr lang="en-US" sz="1500" dirty="0"/>
              <a:t>		- October 21 – December 28: Reservoir – Kenmore (Zone 3)</a:t>
            </a:r>
          </a:p>
          <a:p>
            <a:pPr defTabSz="512763">
              <a:spcBef>
                <a:spcPts val="0"/>
              </a:spcBef>
            </a:pPr>
            <a:r>
              <a:rPr lang="en-US" sz="1500" dirty="0"/>
              <a:t>	-	</a:t>
            </a:r>
            <a:r>
              <a:rPr lang="en-US" sz="1500" b="1" dirty="0"/>
              <a:t>2019 and 2020</a:t>
            </a:r>
            <a:endParaRPr lang="en-US" sz="1500" dirty="0"/>
          </a:p>
          <a:p>
            <a:pPr defTabSz="512763">
              <a:spcBef>
                <a:spcPts val="0"/>
              </a:spcBef>
            </a:pPr>
            <a:r>
              <a:rPr lang="en-US" sz="1500" dirty="0"/>
              <a:t>		- April 9 to Dec. 28: (Zones To Be Determined)</a:t>
            </a:r>
          </a:p>
          <a:p>
            <a:pPr marL="285750" indent="-285750">
              <a:buFont typeface="Arial" panose="020B0604020202020204" pitchFamily="34" charset="0"/>
              <a:buChar char="•"/>
            </a:pPr>
            <a:r>
              <a:rPr lang="en-US" sz="1500" dirty="0"/>
              <a:t>Planned weekend diversions on the D Branch:</a:t>
            </a:r>
          </a:p>
          <a:p>
            <a:pPr defTabSz="512763">
              <a:spcBef>
                <a:spcPts val="600"/>
              </a:spcBef>
            </a:pPr>
            <a:r>
              <a:rPr lang="en-US" sz="1500" dirty="0"/>
              <a:t>	-	</a:t>
            </a:r>
            <a:r>
              <a:rPr lang="en-US" sz="1500" b="1" dirty="0"/>
              <a:t>2018: </a:t>
            </a:r>
            <a:r>
              <a:rPr lang="en-US" sz="1500" dirty="0"/>
              <a:t>Utilizing 3-5 weekends in </a:t>
            </a:r>
            <a:r>
              <a:rPr lang="en-US" sz="1500" dirty="0" smtClean="0"/>
              <a:t>November/December </a:t>
            </a:r>
            <a:r>
              <a:rPr lang="en-US" sz="1500" dirty="0"/>
              <a:t>(Zones To Be Determined)</a:t>
            </a:r>
          </a:p>
          <a:p>
            <a:pPr defTabSz="512763">
              <a:spcBef>
                <a:spcPts val="600"/>
              </a:spcBef>
            </a:pPr>
            <a:r>
              <a:rPr lang="en-US" sz="1500" dirty="0"/>
              <a:t>	-	</a:t>
            </a:r>
            <a:r>
              <a:rPr lang="en-US" sz="1500" b="1" dirty="0"/>
              <a:t>2019-2020:</a:t>
            </a:r>
            <a:r>
              <a:rPr lang="en-US" sz="1500" dirty="0"/>
              <a:t> 14 weekends of service outages </a:t>
            </a:r>
            <a:r>
              <a:rPr lang="en-US" sz="1500" i="1" dirty="0"/>
              <a:t>(9 pm Friday to 5 am Monday)</a:t>
            </a:r>
          </a:p>
          <a:p>
            <a:pPr defTabSz="512763">
              <a:spcBef>
                <a:spcPts val="0"/>
              </a:spcBef>
            </a:pPr>
            <a:r>
              <a:rPr lang="en-US" sz="1500" dirty="0"/>
              <a:t>	-	</a:t>
            </a:r>
            <a:r>
              <a:rPr lang="en-US" sz="1500" b="1" dirty="0"/>
              <a:t>2019 or 2020: </a:t>
            </a:r>
            <a:r>
              <a:rPr lang="en-US" sz="1500" dirty="0"/>
              <a:t>1 long weekend of service outage </a:t>
            </a:r>
            <a:r>
              <a:rPr lang="en-US" sz="1500" i="1" dirty="0"/>
              <a:t>(9 pm Friday to 5 am 			Tuesday)</a:t>
            </a:r>
          </a:p>
          <a:p>
            <a:pPr marL="285750" indent="-285750" defTabSz="512763">
              <a:buFont typeface="Arial" panose="020B0604020202020204" pitchFamily="34" charset="0"/>
              <a:buChar char="•"/>
            </a:pPr>
            <a:r>
              <a:rPr lang="en-US" sz="1500" dirty="0"/>
              <a:t>Bus service will replace regular service during weeknight and weekend diversions</a:t>
            </a:r>
          </a:p>
          <a:p>
            <a:pPr marL="0" lvl="1" indent="0" defTabSz="514350">
              <a:buNone/>
            </a:pPr>
            <a:r>
              <a:rPr lang="en-US" sz="1500" dirty="0"/>
              <a:t>	-	Planned headways are 8 minutes</a:t>
            </a:r>
          </a:p>
          <a:p>
            <a:pPr marL="0" lvl="1" indent="0" defTabSz="514350">
              <a:spcBef>
                <a:spcPts val="0"/>
              </a:spcBef>
              <a:buNone/>
            </a:pPr>
            <a:r>
              <a:rPr lang="en-US" sz="1500" dirty="0"/>
              <a:t>	-	Customers should anticipate their trip being up to 15 minutes longer </a:t>
            </a:r>
          </a:p>
          <a:p>
            <a:pPr marL="0" lvl="1" indent="0" defTabSz="514350">
              <a:spcBef>
                <a:spcPts val="0"/>
              </a:spcBef>
              <a:buNone/>
            </a:pPr>
            <a:endParaRPr lang="en-US" sz="2000" dirty="0"/>
          </a:p>
          <a:p>
            <a:pPr marL="0" lvl="1" indent="0" defTabSz="514350">
              <a:spcBef>
                <a:spcPts val="0"/>
              </a:spcBef>
              <a:buNone/>
            </a:pPr>
            <a:r>
              <a:rPr lang="en-US" sz="1000" b="1" dirty="0"/>
              <a:t>*During Red Sox home games, special events and holidays, Sunday through Thursday evening service will end at 11 pm (except in 2018 when regular service will run during Red Sox home games</a:t>
            </a:r>
          </a:p>
        </p:txBody>
      </p:sp>
      <p:sp>
        <p:nvSpPr>
          <p:cNvPr id="12291" name="Title 2"/>
          <p:cNvSpPr>
            <a:spLocks noGrp="1"/>
          </p:cNvSpPr>
          <p:nvPr>
            <p:ph type="title"/>
          </p:nvPr>
        </p:nvSpPr>
        <p:spPr bwMode="auto">
          <a:xfrm>
            <a:off x="461963" y="828675"/>
            <a:ext cx="7751762" cy="466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US" altLang="en-US" sz="2000" dirty="0">
                <a:solidFill>
                  <a:srgbClr val="008000"/>
                </a:solidFill>
              </a:rPr>
              <a:t>Operations During Construction</a:t>
            </a:r>
          </a:p>
        </p:txBody>
      </p:sp>
      <p:sp>
        <p:nvSpPr>
          <p:cNvPr id="6" name="Text Placeholder 3">
            <a:extLst>
              <a:ext uri="{FF2B5EF4-FFF2-40B4-BE49-F238E27FC236}">
                <a16:creationId xmlns:a16="http://schemas.microsoft.com/office/drawing/2014/main" xmlns="" id="{DB0FC88E-956A-4146-8633-90C2CFE4313A}"/>
              </a:ext>
            </a:extLst>
          </p:cNvPr>
          <p:cNvSpPr>
            <a:spLocks noGrp="1"/>
          </p:cNvSpPr>
          <p:nvPr>
            <p:ph type="body" sz="quarter" idx="16"/>
          </p:nvPr>
        </p:nvSpPr>
        <p:spPr>
          <a:xfrm>
            <a:off x="462684" y="381000"/>
            <a:ext cx="7309716" cy="228600"/>
          </a:xfrm>
        </p:spPr>
        <p:txBody>
          <a:bodyPr/>
          <a:lstStyle/>
          <a:p>
            <a:r>
              <a:rPr lang="en-US" dirty="0">
                <a:solidFill>
                  <a:schemeClr val="tx1">
                    <a:lumMod val="50000"/>
                    <a:lumOff val="50000"/>
                  </a:schemeClr>
                </a:solidFill>
              </a:rPr>
              <a:t>Green Line Transformation</a:t>
            </a:r>
          </a:p>
          <a:p>
            <a:endParaRPr lang="en-US" dirty="0"/>
          </a:p>
        </p:txBody>
      </p:sp>
    </p:spTree>
    <p:extLst>
      <p:ext uri="{BB962C8B-B14F-4D97-AF65-F5344CB8AC3E}">
        <p14:creationId xmlns:p14="http://schemas.microsoft.com/office/powerpoint/2010/main" val="14551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itle 2"/>
          <p:cNvSpPr>
            <a:spLocks noGrp="1"/>
          </p:cNvSpPr>
          <p:nvPr>
            <p:ph type="title"/>
          </p:nvPr>
        </p:nvSpPr>
        <p:spPr bwMode="auto">
          <a:xfrm>
            <a:off x="381000" y="981075"/>
            <a:ext cx="8518525" cy="31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US" altLang="en-US" sz="2000" dirty="0">
                <a:solidFill>
                  <a:srgbClr val="00833E"/>
                </a:solidFill>
              </a:rPr>
              <a:t>Communications Plan - Construction</a:t>
            </a:r>
            <a:endParaRPr lang="en-US" altLang="en-US" sz="2000" dirty="0">
              <a:solidFill>
                <a:srgbClr val="FF0000"/>
              </a:solidFill>
            </a:endParaRPr>
          </a:p>
        </p:txBody>
      </p:sp>
      <p:sp>
        <p:nvSpPr>
          <p:cNvPr id="5" name="Content Placeholder 1">
            <a:extLst>
              <a:ext uri="{FF2B5EF4-FFF2-40B4-BE49-F238E27FC236}">
                <a16:creationId xmlns:a16="http://schemas.microsoft.com/office/drawing/2014/main" xmlns="" id="{CB624D6B-0DA6-4B6C-9298-31BEE6F1FA4E}"/>
              </a:ext>
            </a:extLst>
          </p:cNvPr>
          <p:cNvSpPr txBox="1">
            <a:spLocks/>
          </p:cNvSpPr>
          <p:nvPr/>
        </p:nvSpPr>
        <p:spPr>
          <a:xfrm>
            <a:off x="381001" y="1371600"/>
            <a:ext cx="4114800" cy="4876800"/>
          </a:xfrm>
          <a:prstGeom prst="rect">
            <a:avLst/>
          </a:prstGeom>
        </p:spPr>
        <p:txBody>
          <a:bodyPr/>
          <a:lstStyle>
            <a:lvl1pPr marL="0" indent="0" algn="l" rtl="0" eaLnBrk="1" fontAlgn="base" hangingPunct="1">
              <a:spcBef>
                <a:spcPts val="1000"/>
              </a:spcBef>
              <a:spcAft>
                <a:spcPct val="0"/>
              </a:spcAft>
              <a:buClr>
                <a:schemeClr val="tx1"/>
              </a:buClr>
              <a:buFont typeface="Arial" pitchFamily="34" charset="0"/>
              <a:buNone/>
              <a:defRPr sz="1200" b="0">
                <a:solidFill>
                  <a:schemeClr val="tx2"/>
                </a:solidFill>
                <a:latin typeface="+mj-lt"/>
                <a:ea typeface="+mn-ea"/>
                <a:cs typeface="Arial" pitchFamily="34" charset="0"/>
              </a:defRPr>
            </a:lvl1pPr>
            <a:lvl2pPr marL="400050" indent="-17780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2pPr>
            <a:lvl3pPr marL="571500" indent="-17145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3pPr>
            <a:lvl4pPr marL="742950" indent="-17145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4pPr>
            <a:lvl5pPr marL="742950" indent="0" algn="l" rtl="0" eaLnBrk="1" fontAlgn="base" hangingPunct="1">
              <a:spcBef>
                <a:spcPts val="600"/>
              </a:spcBef>
              <a:spcAft>
                <a:spcPct val="0"/>
              </a:spcAft>
              <a:buClr>
                <a:schemeClr val="tx1"/>
              </a:buClr>
              <a:buFont typeface="Arial" pitchFamily="34" charset="0"/>
              <a:buNone/>
              <a:defRPr sz="1200">
                <a:solidFill>
                  <a:schemeClr val="tx2"/>
                </a:solidFill>
                <a:latin typeface="Arial" pitchFamily="34" charset="0"/>
                <a:cs typeface="Arial" pitchFamily="34" charset="0"/>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fontAlgn="auto">
              <a:spcBef>
                <a:spcPts val="0"/>
              </a:spcBef>
              <a:spcAft>
                <a:spcPts val="1000"/>
              </a:spcAft>
              <a:buClrTx/>
            </a:pPr>
            <a:r>
              <a:rPr lang="en-US" sz="1600" b="1" kern="1200" dirty="0">
                <a:solidFill>
                  <a:prstClr val="black"/>
                </a:solidFill>
                <a:latin typeface="+mn-lt"/>
              </a:rPr>
              <a:t>Public Briefings and Meetings</a:t>
            </a:r>
          </a:p>
          <a:p>
            <a:pPr marL="346075" indent="-346075" fontAlgn="auto">
              <a:spcBef>
                <a:spcPts val="0"/>
              </a:spcBef>
              <a:spcAft>
                <a:spcPts val="1000"/>
              </a:spcAft>
              <a:buClrTx/>
              <a:buFont typeface="Wingdings" panose="05000000000000000000" pitchFamily="2" charset="2"/>
              <a:buChar char="ü"/>
            </a:pPr>
            <a:r>
              <a:rPr lang="en-US" sz="1600" dirty="0">
                <a:solidFill>
                  <a:prstClr val="black"/>
                </a:solidFill>
              </a:rPr>
              <a:t>Newton and Brookline select board briefings held</a:t>
            </a:r>
          </a:p>
          <a:p>
            <a:pPr marL="346075" indent="-346075" fontAlgn="auto">
              <a:spcBef>
                <a:spcPts val="0"/>
              </a:spcBef>
              <a:spcAft>
                <a:spcPts val="1000"/>
              </a:spcAft>
              <a:buClrTx/>
              <a:buFont typeface="Wingdings" panose="05000000000000000000" pitchFamily="2" charset="2"/>
              <a:buChar char="ü"/>
            </a:pPr>
            <a:r>
              <a:rPr lang="en-US" sz="1600" dirty="0">
                <a:solidFill>
                  <a:prstClr val="black"/>
                </a:solidFill>
              </a:rPr>
              <a:t>Two public meetings </a:t>
            </a:r>
          </a:p>
          <a:p>
            <a:pPr marL="346075" indent="-346075" fontAlgn="auto">
              <a:spcBef>
                <a:spcPts val="0"/>
              </a:spcBef>
              <a:spcAft>
                <a:spcPts val="1000"/>
              </a:spcAft>
              <a:buClrTx/>
              <a:buFont typeface="Wingdings" panose="05000000000000000000" pitchFamily="2" charset="2"/>
              <a:buChar char="ü"/>
            </a:pPr>
            <a:r>
              <a:rPr lang="en-US" sz="1600" dirty="0">
                <a:solidFill>
                  <a:prstClr val="black"/>
                </a:solidFill>
              </a:rPr>
              <a:t>Periodic project briefings upcoming</a:t>
            </a:r>
          </a:p>
          <a:p>
            <a:pPr fontAlgn="auto">
              <a:spcBef>
                <a:spcPts val="0"/>
              </a:spcBef>
              <a:spcAft>
                <a:spcPts val="1000"/>
              </a:spcAft>
              <a:buClrTx/>
            </a:pPr>
            <a:r>
              <a:rPr lang="en-US" sz="1600" b="1" dirty="0">
                <a:solidFill>
                  <a:prstClr val="black"/>
                </a:solidFill>
              </a:rPr>
              <a:t>Project Website </a:t>
            </a:r>
          </a:p>
          <a:p>
            <a:pPr marL="230188" indent="-346075" fontAlgn="auto">
              <a:spcBef>
                <a:spcPts val="0"/>
              </a:spcBef>
              <a:spcAft>
                <a:spcPts val="1000"/>
              </a:spcAft>
              <a:buClrTx/>
              <a:buFont typeface="Arial" panose="020B0604020202020204" pitchFamily="34" charset="0"/>
              <a:buChar char="•"/>
            </a:pPr>
            <a:r>
              <a:rPr lang="en-US" sz="1600" dirty="0">
                <a:solidFill>
                  <a:prstClr val="black"/>
                </a:solidFill>
              </a:rPr>
              <a:t>Regular construction updates</a:t>
            </a:r>
          </a:p>
          <a:p>
            <a:pPr marL="230188" indent="-346075" fontAlgn="auto">
              <a:spcBef>
                <a:spcPts val="0"/>
              </a:spcBef>
              <a:spcAft>
                <a:spcPts val="1000"/>
              </a:spcAft>
              <a:buClrTx/>
              <a:buFont typeface="Arial" panose="020B0604020202020204" pitchFamily="34" charset="0"/>
              <a:buChar char="•"/>
            </a:pPr>
            <a:r>
              <a:rPr lang="en-US" sz="1600" dirty="0">
                <a:solidFill>
                  <a:prstClr val="black"/>
                </a:solidFill>
              </a:rPr>
              <a:t>Copies of presentations</a:t>
            </a:r>
          </a:p>
          <a:p>
            <a:pPr marL="230188" indent="-346075" fontAlgn="auto">
              <a:spcBef>
                <a:spcPts val="0"/>
              </a:spcBef>
              <a:spcAft>
                <a:spcPts val="1000"/>
              </a:spcAft>
              <a:buClrTx/>
              <a:buFont typeface="Arial" panose="020B0604020202020204" pitchFamily="34" charset="0"/>
              <a:buChar char="•"/>
            </a:pPr>
            <a:r>
              <a:rPr lang="en-US" sz="1600" dirty="0">
                <a:solidFill>
                  <a:prstClr val="black"/>
                </a:solidFill>
              </a:rPr>
              <a:t>Listing of upcoming meetings</a:t>
            </a:r>
          </a:p>
          <a:p>
            <a:pPr marL="230188" indent="-346075" fontAlgn="auto">
              <a:spcBef>
                <a:spcPts val="0"/>
              </a:spcBef>
              <a:spcAft>
                <a:spcPts val="1000"/>
              </a:spcAft>
              <a:buClrTx/>
              <a:buFont typeface="Arial" panose="020B0604020202020204" pitchFamily="34" charset="0"/>
              <a:buChar char="•"/>
            </a:pPr>
            <a:r>
              <a:rPr lang="en-US" sz="1600" dirty="0">
                <a:solidFill>
                  <a:prstClr val="black"/>
                </a:solidFill>
              </a:rPr>
              <a:t>Email sign-up</a:t>
            </a:r>
          </a:p>
          <a:p>
            <a:pPr fontAlgn="auto">
              <a:spcBef>
                <a:spcPts val="0"/>
              </a:spcBef>
              <a:spcAft>
                <a:spcPts val="1000"/>
              </a:spcAft>
              <a:buClrTx/>
            </a:pPr>
            <a:r>
              <a:rPr lang="en-US" sz="1600" b="1" dirty="0">
                <a:solidFill>
                  <a:prstClr val="black"/>
                </a:solidFill>
              </a:rPr>
              <a:t>Email Advisories</a:t>
            </a:r>
          </a:p>
          <a:p>
            <a:pPr marL="285750" indent="-285750" fontAlgn="auto">
              <a:spcBef>
                <a:spcPts val="0"/>
              </a:spcBef>
              <a:spcAft>
                <a:spcPts val="1000"/>
              </a:spcAft>
              <a:buClrTx/>
              <a:buFont typeface="Arial" panose="020B0604020202020204" pitchFamily="34" charset="0"/>
              <a:buChar char="•"/>
            </a:pPr>
            <a:r>
              <a:rPr lang="en-US" sz="1600" dirty="0">
                <a:solidFill>
                  <a:prstClr val="black"/>
                </a:solidFill>
              </a:rPr>
              <a:t>Regular construction updates</a:t>
            </a:r>
          </a:p>
          <a:p>
            <a:pPr fontAlgn="auto">
              <a:spcBef>
                <a:spcPct val="20000"/>
              </a:spcBef>
              <a:spcAft>
                <a:spcPts val="0"/>
              </a:spcAft>
              <a:buClrTx/>
            </a:pPr>
            <a:endParaRPr lang="en-US" sz="1600" b="1" dirty="0">
              <a:solidFill>
                <a:prstClr val="black"/>
              </a:solidFill>
            </a:endParaRPr>
          </a:p>
          <a:p>
            <a:pPr marL="457200" lvl="1" indent="-457200" fontAlgn="auto">
              <a:spcBef>
                <a:spcPct val="20000"/>
              </a:spcBef>
              <a:spcAft>
                <a:spcPts val="0"/>
              </a:spcAft>
              <a:buClrTx/>
              <a:buFont typeface="Wingdings" pitchFamily="2" charset="2"/>
              <a:buChar char="§"/>
            </a:pPr>
            <a:endParaRPr lang="en-US" sz="1800" dirty="0">
              <a:solidFill>
                <a:prstClr val="black"/>
              </a:solidFill>
            </a:endParaRPr>
          </a:p>
          <a:p>
            <a:pPr lvl="1" indent="0" fontAlgn="auto">
              <a:spcBef>
                <a:spcPct val="20000"/>
              </a:spcBef>
              <a:spcAft>
                <a:spcPts val="0"/>
              </a:spcAft>
              <a:buClrTx/>
              <a:buNone/>
            </a:pPr>
            <a:endParaRPr lang="en-US" sz="1800" kern="1200" dirty="0">
              <a:solidFill>
                <a:prstClr val="black"/>
              </a:solidFill>
              <a:latin typeface="+mn-lt"/>
            </a:endParaRPr>
          </a:p>
          <a:p>
            <a:pPr lvl="1" indent="0" fontAlgn="auto">
              <a:spcBef>
                <a:spcPct val="20000"/>
              </a:spcBef>
              <a:spcAft>
                <a:spcPts val="0"/>
              </a:spcAft>
              <a:buClrTx/>
              <a:buNone/>
            </a:pPr>
            <a:endParaRPr lang="en-US" sz="1800" kern="1200" dirty="0">
              <a:solidFill>
                <a:prstClr val="black"/>
              </a:solidFill>
              <a:latin typeface="+mn-lt"/>
            </a:endParaRPr>
          </a:p>
          <a:p>
            <a:pPr marL="457200" indent="-457200" fontAlgn="auto">
              <a:spcBef>
                <a:spcPct val="20000"/>
              </a:spcBef>
              <a:spcAft>
                <a:spcPts val="0"/>
              </a:spcAft>
              <a:buClrTx/>
              <a:buFont typeface="Wingdings" pitchFamily="2" charset="2"/>
              <a:buChar char="§"/>
            </a:pPr>
            <a:endParaRPr lang="en-US" sz="1800" kern="1200" dirty="0">
              <a:solidFill>
                <a:prstClr val="black"/>
              </a:solidFill>
              <a:latin typeface="+mn-lt"/>
            </a:endParaRPr>
          </a:p>
          <a:p>
            <a:pPr marL="285750" indent="-285750">
              <a:spcBef>
                <a:spcPts val="0"/>
              </a:spcBef>
              <a:spcAft>
                <a:spcPts val="400"/>
              </a:spcAft>
              <a:buFont typeface="Arial" pitchFamily="34" charset="0"/>
              <a:buChar char="•"/>
              <a:defRPr/>
            </a:pPr>
            <a:endParaRPr lang="en-US" sz="1800" kern="0" dirty="0"/>
          </a:p>
          <a:p>
            <a:pPr marL="285750" indent="-285750">
              <a:spcBef>
                <a:spcPts val="0"/>
              </a:spcBef>
              <a:spcAft>
                <a:spcPts val="400"/>
              </a:spcAft>
              <a:buFont typeface="Arial" pitchFamily="34" charset="0"/>
              <a:buChar char="•"/>
              <a:defRPr/>
            </a:pPr>
            <a:endParaRPr lang="en-US" sz="1800" kern="0" dirty="0"/>
          </a:p>
          <a:p>
            <a:pPr marL="285750" indent="-285750">
              <a:spcBef>
                <a:spcPts val="0"/>
              </a:spcBef>
              <a:spcAft>
                <a:spcPts val="400"/>
              </a:spcAft>
              <a:buFont typeface="Arial" pitchFamily="34" charset="0"/>
              <a:buChar char="•"/>
              <a:defRPr/>
            </a:pPr>
            <a:endParaRPr lang="en-US" sz="1800" kern="0" dirty="0"/>
          </a:p>
          <a:p>
            <a:pPr marL="285750" indent="-285750">
              <a:spcBef>
                <a:spcPts val="0"/>
              </a:spcBef>
              <a:spcAft>
                <a:spcPts val="400"/>
              </a:spcAft>
              <a:buFont typeface="Arial" pitchFamily="34" charset="0"/>
              <a:buChar char="•"/>
              <a:defRPr/>
            </a:pPr>
            <a:endParaRPr lang="en-US" sz="1800" kern="0" dirty="0"/>
          </a:p>
        </p:txBody>
      </p:sp>
      <p:sp>
        <p:nvSpPr>
          <p:cNvPr id="7" name="Content Placeholder 1">
            <a:extLst>
              <a:ext uri="{FF2B5EF4-FFF2-40B4-BE49-F238E27FC236}">
                <a16:creationId xmlns:a16="http://schemas.microsoft.com/office/drawing/2014/main" xmlns="" id="{CB624D6B-0DA6-4B6C-9298-31BEE6F1FA4E}"/>
              </a:ext>
            </a:extLst>
          </p:cNvPr>
          <p:cNvSpPr txBox="1">
            <a:spLocks/>
          </p:cNvSpPr>
          <p:nvPr/>
        </p:nvSpPr>
        <p:spPr>
          <a:xfrm>
            <a:off x="4495801" y="1371600"/>
            <a:ext cx="4310062" cy="4876800"/>
          </a:xfrm>
          <a:prstGeom prst="rect">
            <a:avLst/>
          </a:prstGeom>
        </p:spPr>
        <p:txBody>
          <a:bodyPr/>
          <a:lstStyle>
            <a:lvl1pPr marL="0" indent="0" algn="l" rtl="0" eaLnBrk="1" fontAlgn="base" hangingPunct="1">
              <a:spcBef>
                <a:spcPts val="1000"/>
              </a:spcBef>
              <a:spcAft>
                <a:spcPct val="0"/>
              </a:spcAft>
              <a:buClr>
                <a:schemeClr val="tx1"/>
              </a:buClr>
              <a:buFont typeface="Arial" pitchFamily="34" charset="0"/>
              <a:buNone/>
              <a:defRPr sz="1200" b="0">
                <a:solidFill>
                  <a:schemeClr val="tx2"/>
                </a:solidFill>
                <a:latin typeface="+mj-lt"/>
                <a:ea typeface="+mn-ea"/>
                <a:cs typeface="Arial" pitchFamily="34" charset="0"/>
              </a:defRPr>
            </a:lvl1pPr>
            <a:lvl2pPr marL="400050" indent="-17780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2pPr>
            <a:lvl3pPr marL="571500" indent="-17145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3pPr>
            <a:lvl4pPr marL="742950" indent="-17145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4pPr>
            <a:lvl5pPr marL="742950" indent="0" algn="l" rtl="0" eaLnBrk="1" fontAlgn="base" hangingPunct="1">
              <a:spcBef>
                <a:spcPts val="600"/>
              </a:spcBef>
              <a:spcAft>
                <a:spcPct val="0"/>
              </a:spcAft>
              <a:buClr>
                <a:schemeClr val="tx1"/>
              </a:buClr>
              <a:buFont typeface="Arial" pitchFamily="34" charset="0"/>
              <a:buNone/>
              <a:defRPr sz="1200">
                <a:solidFill>
                  <a:schemeClr val="tx2"/>
                </a:solidFill>
                <a:latin typeface="Arial" pitchFamily="34" charset="0"/>
                <a:cs typeface="Arial" pitchFamily="34" charset="0"/>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fontAlgn="auto">
              <a:spcBef>
                <a:spcPts val="0"/>
              </a:spcBef>
              <a:spcAft>
                <a:spcPts val="1000"/>
              </a:spcAft>
              <a:buClrTx/>
            </a:pPr>
            <a:r>
              <a:rPr lang="en-US" sz="1600" b="1" dirty="0"/>
              <a:t>Media Advisories</a:t>
            </a:r>
          </a:p>
          <a:p>
            <a:pPr marL="285750" indent="-285750">
              <a:spcBef>
                <a:spcPts val="0"/>
              </a:spcBef>
              <a:spcAft>
                <a:spcPts val="1000"/>
              </a:spcAft>
              <a:buFont typeface="Arial" panose="020B0604020202020204" pitchFamily="34" charset="0"/>
              <a:buChar char="•"/>
            </a:pPr>
            <a:r>
              <a:rPr lang="en-US" sz="1600" dirty="0"/>
              <a:t>Issue periodic media advisories to promote the project and advise the public of the ongoing work</a:t>
            </a:r>
          </a:p>
          <a:p>
            <a:pPr>
              <a:spcBef>
                <a:spcPts val="0"/>
              </a:spcBef>
              <a:spcAft>
                <a:spcPts val="1000"/>
              </a:spcAft>
            </a:pPr>
            <a:r>
              <a:rPr lang="en-US" sz="1600" b="1" dirty="0"/>
              <a:t>Coordination with City of Newton and Town of Brookline</a:t>
            </a:r>
          </a:p>
          <a:p>
            <a:pPr marL="285750" indent="-285750">
              <a:spcBef>
                <a:spcPts val="0"/>
              </a:spcBef>
              <a:spcAft>
                <a:spcPts val="1000"/>
              </a:spcAft>
              <a:buFont typeface="Arial" panose="020B0604020202020204" pitchFamily="34" charset="0"/>
              <a:buChar char="•"/>
            </a:pPr>
            <a:r>
              <a:rPr lang="en-US" sz="1600" dirty="0"/>
              <a:t>Weekly construction updates</a:t>
            </a:r>
          </a:p>
          <a:p>
            <a:pPr marL="285750" indent="-285750">
              <a:spcBef>
                <a:spcPts val="0"/>
              </a:spcBef>
              <a:spcAft>
                <a:spcPts val="1000"/>
              </a:spcAft>
              <a:buFont typeface="Arial" panose="020B0604020202020204" pitchFamily="34" charset="0"/>
              <a:buChar char="•"/>
            </a:pPr>
            <a:r>
              <a:rPr lang="en-US" sz="1600" dirty="0"/>
              <a:t>Quarterly reports to each</a:t>
            </a:r>
          </a:p>
          <a:p>
            <a:pPr>
              <a:spcBef>
                <a:spcPts val="0"/>
              </a:spcBef>
              <a:spcAft>
                <a:spcPts val="1000"/>
              </a:spcAft>
            </a:pPr>
            <a:r>
              <a:rPr lang="en-US" sz="1600" b="1" dirty="0"/>
              <a:t>In-Person Notifications</a:t>
            </a:r>
          </a:p>
          <a:p>
            <a:pPr marL="285750" indent="-285750">
              <a:spcBef>
                <a:spcPts val="0"/>
              </a:spcBef>
              <a:spcAft>
                <a:spcPts val="1000"/>
              </a:spcAft>
              <a:buFont typeface="Arial" panose="020B0604020202020204" pitchFamily="34" charset="0"/>
              <a:buChar char="•"/>
            </a:pPr>
            <a:r>
              <a:rPr lang="en-US" sz="1600" dirty="0"/>
              <a:t>Distribute flyers about work as it progresses (abutters, adjacent businesses, Green Line Station Platforms)</a:t>
            </a:r>
          </a:p>
          <a:p>
            <a:pPr marL="285750" indent="-285750">
              <a:spcBef>
                <a:spcPts val="0"/>
              </a:spcBef>
              <a:spcAft>
                <a:spcPts val="1000"/>
              </a:spcAft>
              <a:buFont typeface="Arial" panose="020B0604020202020204" pitchFamily="34" charset="0"/>
              <a:buChar char="•"/>
            </a:pPr>
            <a:endParaRPr lang="en-US" sz="1600" kern="1200" dirty="0">
              <a:solidFill>
                <a:prstClr val="black"/>
              </a:solidFill>
            </a:endParaRPr>
          </a:p>
          <a:p>
            <a:pPr marL="630238" indent="-346075" fontAlgn="auto">
              <a:spcBef>
                <a:spcPts val="0"/>
              </a:spcBef>
              <a:spcAft>
                <a:spcPts val="1000"/>
              </a:spcAft>
              <a:buClrTx/>
              <a:buFont typeface="Arial" panose="020B0604020202020204" pitchFamily="34" charset="0"/>
              <a:buChar char="•"/>
            </a:pPr>
            <a:endParaRPr lang="en-US" sz="1800" dirty="0">
              <a:solidFill>
                <a:prstClr val="black"/>
              </a:solidFill>
            </a:endParaRPr>
          </a:p>
          <a:p>
            <a:pPr fontAlgn="auto">
              <a:spcBef>
                <a:spcPct val="20000"/>
              </a:spcBef>
              <a:spcAft>
                <a:spcPts val="0"/>
              </a:spcAft>
              <a:buClrTx/>
            </a:pPr>
            <a:endParaRPr lang="en-US" sz="1800" kern="1200" dirty="0">
              <a:solidFill>
                <a:prstClr val="black"/>
              </a:solidFill>
              <a:latin typeface="+mn-lt"/>
            </a:endParaRPr>
          </a:p>
          <a:p>
            <a:pPr marL="285750" indent="-285750">
              <a:spcBef>
                <a:spcPts val="0"/>
              </a:spcBef>
              <a:spcAft>
                <a:spcPts val="400"/>
              </a:spcAft>
              <a:buFont typeface="Arial" pitchFamily="34" charset="0"/>
              <a:buChar char="•"/>
              <a:defRPr/>
            </a:pPr>
            <a:endParaRPr lang="en-US" sz="1800" kern="0" dirty="0"/>
          </a:p>
          <a:p>
            <a:pPr marL="285750" indent="-285750">
              <a:spcBef>
                <a:spcPts val="0"/>
              </a:spcBef>
              <a:spcAft>
                <a:spcPts val="400"/>
              </a:spcAft>
              <a:buFont typeface="Arial" pitchFamily="34" charset="0"/>
              <a:buChar char="•"/>
              <a:defRPr/>
            </a:pPr>
            <a:endParaRPr lang="en-US" sz="1800" kern="0" dirty="0"/>
          </a:p>
          <a:p>
            <a:pPr marL="285750" indent="-285750">
              <a:spcBef>
                <a:spcPts val="0"/>
              </a:spcBef>
              <a:spcAft>
                <a:spcPts val="400"/>
              </a:spcAft>
              <a:buFont typeface="Arial" pitchFamily="34" charset="0"/>
              <a:buChar char="•"/>
              <a:defRPr/>
            </a:pPr>
            <a:endParaRPr lang="en-US" sz="1800" kern="0" dirty="0"/>
          </a:p>
          <a:p>
            <a:pPr marL="285750" indent="-285750">
              <a:spcBef>
                <a:spcPts val="0"/>
              </a:spcBef>
              <a:spcAft>
                <a:spcPts val="400"/>
              </a:spcAft>
              <a:buFont typeface="Arial" pitchFamily="34" charset="0"/>
              <a:buChar char="•"/>
              <a:defRPr/>
            </a:pPr>
            <a:endParaRPr lang="en-US" sz="1800" kern="0" dirty="0"/>
          </a:p>
        </p:txBody>
      </p:sp>
      <p:sp>
        <p:nvSpPr>
          <p:cNvPr id="8" name="TextBox 7"/>
          <p:cNvSpPr txBox="1"/>
          <p:nvPr/>
        </p:nvSpPr>
        <p:spPr>
          <a:xfrm>
            <a:off x="381000" y="411718"/>
            <a:ext cx="1787669" cy="276999"/>
          </a:xfrm>
          <a:prstGeom prst="rect">
            <a:avLst/>
          </a:prstGeom>
          <a:noFill/>
        </p:spPr>
        <p:txBody>
          <a:bodyPr wrap="none" rtlCol="0">
            <a:spAutoFit/>
          </a:bodyPr>
          <a:lstStyle/>
          <a:p>
            <a:pPr marL="342900" indent="-342900"/>
            <a:r>
              <a:rPr lang="en-US" sz="1200" b="1" dirty="0" smtClean="0">
                <a:solidFill>
                  <a:srgbClr val="002060"/>
                </a:solidFill>
                <a:latin typeface="Arial" panose="020B0604020202020204" pitchFamily="34" charset="0"/>
                <a:cs typeface="Arial" panose="020B0604020202020204" pitchFamily="34" charset="0"/>
              </a:rPr>
              <a:t>DGM Remarks 10/1/18</a:t>
            </a:r>
          </a:p>
        </p:txBody>
      </p:sp>
    </p:spTree>
    <p:extLst>
      <p:ext uri="{BB962C8B-B14F-4D97-AF65-F5344CB8AC3E}">
        <p14:creationId xmlns:p14="http://schemas.microsoft.com/office/powerpoint/2010/main" val="32717786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itle 2"/>
          <p:cNvSpPr>
            <a:spLocks noGrp="1"/>
          </p:cNvSpPr>
          <p:nvPr>
            <p:ph type="title"/>
          </p:nvPr>
        </p:nvSpPr>
        <p:spPr bwMode="auto">
          <a:xfrm>
            <a:off x="457200" y="981075"/>
            <a:ext cx="8518525" cy="31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US" altLang="en-US" sz="2000" dirty="0">
                <a:solidFill>
                  <a:srgbClr val="008000"/>
                </a:solidFill>
              </a:rPr>
              <a:t>Communications Plan – Service Disruptions  </a:t>
            </a:r>
          </a:p>
        </p:txBody>
      </p:sp>
      <p:pic>
        <p:nvPicPr>
          <p:cNvPr id="7" name="Picture 6"/>
          <p:cNvPicPr>
            <a:picLocks noChangeAspect="1"/>
          </p:cNvPicPr>
          <p:nvPr/>
        </p:nvPicPr>
        <p:blipFill>
          <a:blip r:embed="rId2"/>
          <a:stretch>
            <a:fillRect/>
          </a:stretch>
        </p:blipFill>
        <p:spPr>
          <a:xfrm>
            <a:off x="6254897" y="1752600"/>
            <a:ext cx="2522401" cy="3592621"/>
          </a:xfrm>
          <a:prstGeom prst="rect">
            <a:avLst/>
          </a:prstGeom>
          <a:ln w="3175">
            <a:solidFill>
              <a:schemeClr val="bg1">
                <a:lumMod val="50000"/>
              </a:schemeClr>
            </a:solidFill>
          </a:ln>
        </p:spPr>
      </p:pic>
      <p:sp>
        <p:nvSpPr>
          <p:cNvPr id="8" name="Content Placeholder 1">
            <a:extLst>
              <a:ext uri="{FF2B5EF4-FFF2-40B4-BE49-F238E27FC236}">
                <a16:creationId xmlns:a16="http://schemas.microsoft.com/office/drawing/2014/main" xmlns="" id="{CB624D6B-0DA6-4B6C-9298-31BEE6F1FA4E}"/>
              </a:ext>
            </a:extLst>
          </p:cNvPr>
          <p:cNvSpPr txBox="1">
            <a:spLocks/>
          </p:cNvSpPr>
          <p:nvPr/>
        </p:nvSpPr>
        <p:spPr>
          <a:xfrm>
            <a:off x="457201" y="1371600"/>
            <a:ext cx="5715000" cy="4876800"/>
          </a:xfrm>
          <a:prstGeom prst="rect">
            <a:avLst/>
          </a:prstGeom>
        </p:spPr>
        <p:txBody>
          <a:bodyPr/>
          <a:lstStyle>
            <a:lvl1pPr marL="0" indent="0" algn="l" rtl="0" eaLnBrk="1" fontAlgn="base" hangingPunct="1">
              <a:spcBef>
                <a:spcPts val="1000"/>
              </a:spcBef>
              <a:spcAft>
                <a:spcPct val="0"/>
              </a:spcAft>
              <a:buClr>
                <a:schemeClr val="tx1"/>
              </a:buClr>
              <a:buFont typeface="Arial" pitchFamily="34" charset="0"/>
              <a:buNone/>
              <a:defRPr sz="1200" b="0">
                <a:solidFill>
                  <a:schemeClr val="tx2"/>
                </a:solidFill>
                <a:latin typeface="+mj-lt"/>
                <a:ea typeface="+mn-ea"/>
                <a:cs typeface="Arial" pitchFamily="34" charset="0"/>
              </a:defRPr>
            </a:lvl1pPr>
            <a:lvl2pPr marL="400050" indent="-17780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2pPr>
            <a:lvl3pPr marL="571500" indent="-17145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3pPr>
            <a:lvl4pPr marL="742950" indent="-17145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4pPr>
            <a:lvl5pPr marL="742950" indent="0" algn="l" rtl="0" eaLnBrk="1" fontAlgn="base" hangingPunct="1">
              <a:spcBef>
                <a:spcPts val="600"/>
              </a:spcBef>
              <a:spcAft>
                <a:spcPct val="0"/>
              </a:spcAft>
              <a:buClr>
                <a:schemeClr val="tx1"/>
              </a:buClr>
              <a:buFont typeface="Arial" pitchFamily="34" charset="0"/>
              <a:buNone/>
              <a:defRPr sz="1200">
                <a:solidFill>
                  <a:schemeClr val="tx2"/>
                </a:solidFill>
                <a:latin typeface="Arial" pitchFamily="34" charset="0"/>
                <a:cs typeface="Arial" pitchFamily="34" charset="0"/>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fontAlgn="auto">
              <a:spcBef>
                <a:spcPts val="0"/>
              </a:spcBef>
              <a:spcAft>
                <a:spcPts val="1000"/>
              </a:spcAft>
              <a:buClrTx/>
            </a:pPr>
            <a:r>
              <a:rPr lang="en-US" sz="1600" b="1" dirty="0"/>
              <a:t>General notification</a:t>
            </a:r>
          </a:p>
          <a:p>
            <a:pPr marL="285750" indent="-285750" fontAlgn="auto">
              <a:spcBef>
                <a:spcPts val="0"/>
              </a:spcBef>
              <a:spcAft>
                <a:spcPts val="1000"/>
              </a:spcAft>
              <a:buClrTx/>
              <a:buFont typeface="Arial" panose="020B0604020202020204" pitchFamily="34" charset="0"/>
              <a:buChar char="•"/>
            </a:pPr>
            <a:r>
              <a:rPr lang="en-US" sz="1600" dirty="0"/>
              <a:t>Signs in stations advising customers to sign up for T-Alerts (pictured right)</a:t>
            </a:r>
          </a:p>
          <a:p>
            <a:pPr marL="285750" indent="-285750" fontAlgn="auto">
              <a:spcBef>
                <a:spcPts val="0"/>
              </a:spcBef>
              <a:spcAft>
                <a:spcPts val="1000"/>
              </a:spcAft>
              <a:buClrTx/>
              <a:buFont typeface="Arial" panose="020B0604020202020204" pitchFamily="34" charset="0"/>
              <a:buChar char="•"/>
            </a:pPr>
            <a:r>
              <a:rPr lang="en-US" sz="1600" dirty="0"/>
              <a:t>Project webpage </a:t>
            </a:r>
            <a:r>
              <a:rPr lang="en-US" sz="1600" dirty="0">
                <a:hlinkClick r:id="rId3"/>
              </a:rPr>
              <a:t>www.mbta.com/GreenLineD</a:t>
            </a:r>
            <a:endParaRPr lang="en-US" sz="1600" dirty="0"/>
          </a:p>
          <a:p>
            <a:pPr fontAlgn="auto">
              <a:spcBef>
                <a:spcPts val="0"/>
              </a:spcBef>
              <a:spcAft>
                <a:spcPts val="1000"/>
              </a:spcAft>
              <a:buClrTx/>
            </a:pPr>
            <a:r>
              <a:rPr lang="en-US" sz="1600" b="1" dirty="0"/>
              <a:t>Service outages</a:t>
            </a:r>
          </a:p>
          <a:p>
            <a:pPr marL="285750" indent="-285750" fontAlgn="auto">
              <a:spcBef>
                <a:spcPts val="0"/>
              </a:spcBef>
              <a:spcAft>
                <a:spcPts val="1000"/>
              </a:spcAft>
              <a:buClrTx/>
              <a:buFont typeface="Arial" panose="020B0604020202020204" pitchFamily="34" charset="0"/>
              <a:buChar char="•"/>
            </a:pPr>
            <a:r>
              <a:rPr lang="en-US" sz="1600" dirty="0"/>
              <a:t>T-Alerts (web, apps, text/email)</a:t>
            </a:r>
          </a:p>
          <a:p>
            <a:pPr marL="285750" indent="-285750" fontAlgn="auto">
              <a:spcBef>
                <a:spcPts val="0"/>
              </a:spcBef>
              <a:spcAft>
                <a:spcPts val="1000"/>
              </a:spcAft>
              <a:buClrTx/>
              <a:buFont typeface="Arial" panose="020B0604020202020204" pitchFamily="34" charset="0"/>
              <a:buChar char="•"/>
            </a:pPr>
            <a:r>
              <a:rPr lang="en-US" sz="1600" dirty="0"/>
              <a:t>Advisories in stations</a:t>
            </a:r>
          </a:p>
          <a:p>
            <a:pPr marL="285750" indent="-285750" fontAlgn="auto">
              <a:spcBef>
                <a:spcPts val="0"/>
              </a:spcBef>
              <a:spcAft>
                <a:spcPts val="1000"/>
              </a:spcAft>
              <a:buClrTx/>
              <a:buFont typeface="Arial" panose="020B0604020202020204" pitchFamily="34" charset="0"/>
              <a:buChar char="•"/>
            </a:pPr>
            <a:r>
              <a:rPr lang="en-US" sz="1600" dirty="0"/>
              <a:t>Online trip planners will show shuttle service</a:t>
            </a:r>
          </a:p>
          <a:p>
            <a:pPr marL="285750" indent="-285750" fontAlgn="auto">
              <a:spcBef>
                <a:spcPts val="0"/>
              </a:spcBef>
              <a:spcAft>
                <a:spcPts val="1000"/>
              </a:spcAft>
              <a:buClrTx/>
              <a:buFont typeface="Arial" panose="020B0604020202020204" pitchFamily="34" charset="0"/>
              <a:buChar char="•"/>
            </a:pPr>
            <a:r>
              <a:rPr lang="en-US" sz="1600" dirty="0"/>
              <a:t>Station announcements</a:t>
            </a:r>
          </a:p>
          <a:p>
            <a:pPr marL="285750" indent="-285750" fontAlgn="auto">
              <a:spcBef>
                <a:spcPts val="0"/>
              </a:spcBef>
              <a:spcAft>
                <a:spcPts val="1000"/>
              </a:spcAft>
              <a:buClrTx/>
              <a:buFont typeface="Arial" panose="020B0604020202020204" pitchFamily="34" charset="0"/>
              <a:buChar char="•"/>
            </a:pPr>
            <a:r>
              <a:rPr lang="en-US" sz="1600" dirty="0"/>
              <a:t>Onboard announcements</a:t>
            </a:r>
          </a:p>
          <a:p>
            <a:pPr marL="285750" indent="-285750" fontAlgn="auto">
              <a:spcBef>
                <a:spcPts val="0"/>
              </a:spcBef>
              <a:spcAft>
                <a:spcPts val="1000"/>
              </a:spcAft>
              <a:buClrTx/>
              <a:buFont typeface="Arial" panose="020B0604020202020204" pitchFamily="34" charset="0"/>
              <a:buChar char="•"/>
            </a:pPr>
            <a:r>
              <a:rPr lang="en-US" sz="1600" dirty="0"/>
              <a:t>Temporary wayfinding to/from shuttles</a:t>
            </a:r>
          </a:p>
          <a:p>
            <a:pPr marL="285750" indent="-285750" fontAlgn="auto">
              <a:spcBef>
                <a:spcPts val="0"/>
              </a:spcBef>
              <a:spcAft>
                <a:spcPts val="1000"/>
              </a:spcAft>
              <a:buClrTx/>
              <a:buFont typeface="Arial" panose="020B0604020202020204" pitchFamily="34" charset="0"/>
              <a:buChar char="•"/>
            </a:pPr>
            <a:endParaRPr lang="en-US" sz="1800" dirty="0"/>
          </a:p>
          <a:p>
            <a:pPr>
              <a:spcBef>
                <a:spcPts val="0"/>
              </a:spcBef>
              <a:spcAft>
                <a:spcPts val="400"/>
              </a:spcAft>
              <a:defRPr/>
            </a:pPr>
            <a:endParaRPr lang="en-US" sz="1800" kern="0" dirty="0"/>
          </a:p>
        </p:txBody>
      </p:sp>
      <p:sp>
        <p:nvSpPr>
          <p:cNvPr id="9" name="TextBox 8"/>
          <p:cNvSpPr txBox="1"/>
          <p:nvPr/>
        </p:nvSpPr>
        <p:spPr>
          <a:xfrm>
            <a:off x="381000" y="411718"/>
            <a:ext cx="1787669" cy="276999"/>
          </a:xfrm>
          <a:prstGeom prst="rect">
            <a:avLst/>
          </a:prstGeom>
          <a:noFill/>
        </p:spPr>
        <p:txBody>
          <a:bodyPr wrap="none" rtlCol="0">
            <a:spAutoFit/>
          </a:bodyPr>
          <a:lstStyle/>
          <a:p>
            <a:pPr marL="342900" indent="-342900"/>
            <a:r>
              <a:rPr lang="en-US" sz="1200" b="1" dirty="0" smtClean="0">
                <a:solidFill>
                  <a:srgbClr val="002060"/>
                </a:solidFill>
                <a:latin typeface="Arial" panose="020B0604020202020204" pitchFamily="34" charset="0"/>
                <a:cs typeface="Arial" panose="020B0604020202020204" pitchFamily="34" charset="0"/>
              </a:rPr>
              <a:t>DGM Remarks 10/1/18</a:t>
            </a:r>
          </a:p>
        </p:txBody>
      </p:sp>
    </p:spTree>
    <p:extLst>
      <p:ext uri="{BB962C8B-B14F-4D97-AF65-F5344CB8AC3E}">
        <p14:creationId xmlns:p14="http://schemas.microsoft.com/office/powerpoint/2010/main" val="4821650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itle 2"/>
          <p:cNvSpPr>
            <a:spLocks noGrp="1"/>
          </p:cNvSpPr>
          <p:nvPr>
            <p:ph type="title"/>
          </p:nvPr>
        </p:nvSpPr>
        <p:spPr bwMode="auto">
          <a:xfrm>
            <a:off x="457200" y="981075"/>
            <a:ext cx="8518525" cy="31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US" altLang="en-US" sz="2000" dirty="0">
                <a:solidFill>
                  <a:srgbClr val="008000"/>
                </a:solidFill>
              </a:rPr>
              <a:t>Communications Plan – Project Benefits</a:t>
            </a:r>
          </a:p>
        </p:txBody>
      </p:sp>
      <p:sp>
        <p:nvSpPr>
          <p:cNvPr id="5" name="Content Placeholder 1">
            <a:extLst>
              <a:ext uri="{FF2B5EF4-FFF2-40B4-BE49-F238E27FC236}">
                <a16:creationId xmlns:a16="http://schemas.microsoft.com/office/drawing/2014/main" xmlns="" id="{CB624D6B-0DA6-4B6C-9298-31BEE6F1FA4E}"/>
              </a:ext>
            </a:extLst>
          </p:cNvPr>
          <p:cNvSpPr txBox="1">
            <a:spLocks/>
          </p:cNvSpPr>
          <p:nvPr/>
        </p:nvSpPr>
        <p:spPr>
          <a:xfrm>
            <a:off x="457201" y="1371600"/>
            <a:ext cx="3886200" cy="4876800"/>
          </a:xfrm>
          <a:prstGeom prst="rect">
            <a:avLst/>
          </a:prstGeom>
        </p:spPr>
        <p:txBody>
          <a:bodyPr/>
          <a:lstStyle>
            <a:lvl1pPr marL="0" indent="0" algn="l" rtl="0" eaLnBrk="1" fontAlgn="base" hangingPunct="1">
              <a:spcBef>
                <a:spcPts val="1000"/>
              </a:spcBef>
              <a:spcAft>
                <a:spcPct val="0"/>
              </a:spcAft>
              <a:buClr>
                <a:schemeClr val="tx1"/>
              </a:buClr>
              <a:buFont typeface="Arial" pitchFamily="34" charset="0"/>
              <a:buNone/>
              <a:defRPr sz="1200" b="0">
                <a:solidFill>
                  <a:schemeClr val="tx2"/>
                </a:solidFill>
                <a:latin typeface="+mj-lt"/>
                <a:ea typeface="+mn-ea"/>
                <a:cs typeface="Arial" pitchFamily="34" charset="0"/>
              </a:defRPr>
            </a:lvl1pPr>
            <a:lvl2pPr marL="400050" indent="-17780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2pPr>
            <a:lvl3pPr marL="571500" indent="-17145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3pPr>
            <a:lvl4pPr marL="742950" indent="-171450" algn="l" rtl="0" eaLnBrk="1" fontAlgn="base" hangingPunct="1">
              <a:spcBef>
                <a:spcPts val="600"/>
              </a:spcBef>
              <a:spcAft>
                <a:spcPct val="0"/>
              </a:spcAft>
              <a:buClr>
                <a:schemeClr val="tx1"/>
              </a:buClr>
              <a:buFont typeface="Arial" pitchFamily="34" charset="0"/>
              <a:buChar char="»"/>
              <a:defRPr sz="1200">
                <a:solidFill>
                  <a:schemeClr val="tx2"/>
                </a:solidFill>
                <a:latin typeface="+mj-lt"/>
                <a:cs typeface="Arial" pitchFamily="34" charset="0"/>
              </a:defRPr>
            </a:lvl4pPr>
            <a:lvl5pPr marL="742950" indent="0" algn="l" rtl="0" eaLnBrk="1" fontAlgn="base" hangingPunct="1">
              <a:spcBef>
                <a:spcPts val="600"/>
              </a:spcBef>
              <a:spcAft>
                <a:spcPct val="0"/>
              </a:spcAft>
              <a:buClr>
                <a:schemeClr val="tx1"/>
              </a:buClr>
              <a:buFont typeface="Arial" pitchFamily="34" charset="0"/>
              <a:buNone/>
              <a:defRPr sz="1200">
                <a:solidFill>
                  <a:schemeClr val="tx2"/>
                </a:solidFill>
                <a:latin typeface="Arial" pitchFamily="34" charset="0"/>
                <a:cs typeface="Arial" pitchFamily="34" charset="0"/>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fontAlgn="auto">
              <a:spcBef>
                <a:spcPts val="0"/>
              </a:spcBef>
              <a:spcAft>
                <a:spcPts val="1000"/>
              </a:spcAft>
              <a:buClrTx/>
            </a:pPr>
            <a:r>
              <a:rPr lang="en-US" sz="1600" b="1" dirty="0"/>
              <a:t>Project webpage</a:t>
            </a:r>
          </a:p>
          <a:p>
            <a:pPr marL="285750" indent="-285750" fontAlgn="auto">
              <a:spcBef>
                <a:spcPts val="0"/>
              </a:spcBef>
              <a:spcAft>
                <a:spcPts val="1000"/>
              </a:spcAft>
              <a:buClrTx/>
              <a:buFont typeface="Arial" panose="020B0604020202020204" pitchFamily="34" charset="0"/>
              <a:buChar char="•"/>
            </a:pPr>
            <a:r>
              <a:rPr lang="en-US" sz="1600" dirty="0"/>
              <a:t>Notes project benefits</a:t>
            </a:r>
          </a:p>
          <a:p>
            <a:pPr marL="285750" indent="-285750" fontAlgn="auto">
              <a:spcBef>
                <a:spcPts val="0"/>
              </a:spcBef>
              <a:spcAft>
                <a:spcPts val="1000"/>
              </a:spcAft>
              <a:buClrTx/>
              <a:buFont typeface="Arial" panose="020B0604020202020204" pitchFamily="34" charset="0"/>
              <a:buChar char="•"/>
            </a:pPr>
            <a:r>
              <a:rPr lang="en-US" sz="1600" dirty="0"/>
              <a:t>Will be updated as project progresses</a:t>
            </a:r>
            <a:endParaRPr lang="en-US" sz="1600" b="1" dirty="0"/>
          </a:p>
          <a:p>
            <a:pPr fontAlgn="auto">
              <a:spcBef>
                <a:spcPts val="0"/>
              </a:spcBef>
              <a:spcAft>
                <a:spcPts val="1000"/>
              </a:spcAft>
              <a:buClrTx/>
            </a:pPr>
            <a:r>
              <a:rPr lang="en-US" sz="1600" b="1" kern="0" dirty="0"/>
              <a:t>Digital screens</a:t>
            </a:r>
          </a:p>
          <a:p>
            <a:pPr marL="285750" indent="-285750" fontAlgn="auto">
              <a:spcBef>
                <a:spcPts val="0"/>
              </a:spcBef>
              <a:spcAft>
                <a:spcPts val="1000"/>
              </a:spcAft>
              <a:buClrTx/>
              <a:buFont typeface="Arial" panose="020B0604020202020204" pitchFamily="34" charset="0"/>
              <a:buChar char="•"/>
            </a:pPr>
            <a:r>
              <a:rPr lang="en-US" sz="1600" kern="0" dirty="0"/>
              <a:t>#</a:t>
            </a:r>
            <a:r>
              <a:rPr lang="en-US" sz="1600" kern="0" dirty="0" err="1"/>
              <a:t>RebuildingTheT</a:t>
            </a:r>
            <a:r>
              <a:rPr lang="en-US" sz="1600" kern="0" dirty="0"/>
              <a:t> video will be created</a:t>
            </a:r>
          </a:p>
          <a:p>
            <a:pPr fontAlgn="auto">
              <a:spcBef>
                <a:spcPts val="0"/>
              </a:spcBef>
              <a:spcAft>
                <a:spcPts val="1000"/>
              </a:spcAft>
              <a:buClrTx/>
            </a:pPr>
            <a:r>
              <a:rPr lang="en-US" sz="1600" b="1" kern="0" dirty="0"/>
              <a:t>Twitter thread</a:t>
            </a:r>
          </a:p>
          <a:p>
            <a:pPr marL="285750" indent="-285750" fontAlgn="auto">
              <a:spcBef>
                <a:spcPts val="0"/>
              </a:spcBef>
              <a:spcAft>
                <a:spcPts val="1000"/>
              </a:spcAft>
              <a:buClrTx/>
              <a:buFont typeface="Arial" panose="020B0604020202020204" pitchFamily="34" charset="0"/>
              <a:buChar char="•"/>
            </a:pPr>
            <a:r>
              <a:rPr lang="en-US" sz="1600" kern="0" dirty="0"/>
              <a:t>Detailing the work, why it’s necessary, and what the benefits will be</a:t>
            </a:r>
          </a:p>
        </p:txBody>
      </p:sp>
      <p:pic>
        <p:nvPicPr>
          <p:cNvPr id="2" name="Picture 1"/>
          <p:cNvPicPr>
            <a:picLocks noChangeAspect="1"/>
          </p:cNvPicPr>
          <p:nvPr/>
        </p:nvPicPr>
        <p:blipFill>
          <a:blip r:embed="rId2"/>
          <a:stretch>
            <a:fillRect/>
          </a:stretch>
        </p:blipFill>
        <p:spPr>
          <a:xfrm>
            <a:off x="4367464" y="1634791"/>
            <a:ext cx="4160154" cy="4155282"/>
          </a:xfrm>
          <a:prstGeom prst="rect">
            <a:avLst/>
          </a:prstGeom>
          <a:ln>
            <a:solidFill>
              <a:schemeClr val="bg1">
                <a:lumMod val="50000"/>
              </a:schemeClr>
            </a:solidFill>
          </a:ln>
        </p:spPr>
      </p:pic>
      <p:sp>
        <p:nvSpPr>
          <p:cNvPr id="7" name="TextBox 6"/>
          <p:cNvSpPr txBox="1"/>
          <p:nvPr/>
        </p:nvSpPr>
        <p:spPr>
          <a:xfrm>
            <a:off x="381000" y="411718"/>
            <a:ext cx="1787669" cy="276999"/>
          </a:xfrm>
          <a:prstGeom prst="rect">
            <a:avLst/>
          </a:prstGeom>
          <a:noFill/>
        </p:spPr>
        <p:txBody>
          <a:bodyPr wrap="none" rtlCol="0">
            <a:spAutoFit/>
          </a:bodyPr>
          <a:lstStyle/>
          <a:p>
            <a:pPr marL="342900" indent="-342900"/>
            <a:r>
              <a:rPr lang="en-US" sz="1200" b="1" dirty="0" smtClean="0">
                <a:solidFill>
                  <a:srgbClr val="002060"/>
                </a:solidFill>
                <a:latin typeface="Arial" panose="020B0604020202020204" pitchFamily="34" charset="0"/>
                <a:cs typeface="Arial" panose="020B0604020202020204" pitchFamily="34" charset="0"/>
              </a:rPr>
              <a:t>DGM Remarks 10/1/18</a:t>
            </a:r>
          </a:p>
        </p:txBody>
      </p:sp>
    </p:spTree>
    <p:extLst>
      <p:ext uri="{BB962C8B-B14F-4D97-AF65-F5344CB8AC3E}">
        <p14:creationId xmlns:p14="http://schemas.microsoft.com/office/powerpoint/2010/main" val="14902854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EKKOCHARTIMAGE" val="PICTURE"/>
  <p:tag name="MEKKO" val="MekkoChart"/>
  <p:tag name="MEKKOEXCEL6" val="False"/>
  <p:tag name="MEKKOEXCEL7" val="False"/>
  <p:tag name="MEKKOEXCEL8" val="False"/>
  <p:tag name="MEKKOXML1" val="4HooU0THZk28POP9trq+pbTvvzd/gcV8t56cq85kb3NDTsUhojRA0EsgEHHMH7oYP1SYpn09ysXVivguJdhTvfyVMsBLTGvcX7WPTor/CmXfOtOhH41qEIghVTfcT6o7+LHxt2iMj4vD/tblS6qzJ/OHdSMGn80SAkSMQY+vPsTFBOXVu41tbu8+6L0VwS+f0YXQsvhOkAyC9Q3nWduexXP1SnER2NIGshevehlmtKd+FtrOgnYeeOJm2Vh5Ae+y+xKhASf/IvnVfgtmbX2MyuTiuvk7voq6Rh2cOkR96QxxeK5kgawCNtUErPBqWVpcRxY69QRqLYD0d/R3mcrF5ZRvjT9yV41bhvRjGKBaSy/m+yRT4frjCaxVaNKsjR/f1Ci1c8I//o14A6hkV/Ahy9HetNYWo059XhLhcsACwOVpCafS/IFD0uR0vAWLFyIUM6aAEu7CFhzTxULFIFHBcUkvz/C3WJ3lqHf5xkf5MvIrgCRY/QZC59BgzxwSxpecveb4Z7fyu70GTl803C8LKOyGneG8SAGpfUeG8WTp+d5apno3MIPTLE7KMQ9EsFFjSSMgMzKZME3yGQWBjFFq+K5RQO6jgOfolyWl07nDmyPLnzZXkljID715DP1QkKVGGBxtAPcMvXCINYfbJaxiZEuEmvozCcM+D78yCW1oGrDvzcCoi/iKNKwlNfiJrGiP2Wkv8vRA20li1rE20I55J6N+kzaqG/T4Tqbg7pBP1qvbkKy6QcLMq7p+Im/jISfubdkIrbLvoCnBp2UU8d18ME9B36SAu/nBq7uLY/5WAtn5fOEP5e1NXucBNp3eII85w+hQX2UDUVEhzDGT8Dykg1WTRgGSonSfZFQ1s3tfjsnmTz67295UGft4nhjFAAH+NCJj4gy+/o6Y1OuT07EDztA5Aa/KAfIeGjR0rj2KaXGj1gV/5e8bB5XkstaeOfZFMIZkWetP+FEoKHtHAfcRBO3Zze+canBqeIerfztf4hWZrWGaq0dnUJdSjcF+uuo9A5kHwK5FbbbIFEEYDTFaSxO89KA5YMKvwayObowmaY/RpVT7B/iiDfq2AUIrTlClahO01GFYawQj6vFBpSCYh+7CxHoa3pcm8UsH9hpdRx/A8RvFfWka6qQdWUjB/xIqy0wZFHzGLyeo5MKXRkblAUB9vFYt8xJ9BGEuAfgXHA7yvyWWamuFPhFCfctvBK6SnZSNh8ZOzzq6EDJco9UMX8Nyh3/b7CpYv43d/61qk0bm8DyV0nwxiGoe1m8DqKJneHRshFE7a26MWfy59pNOOGpjmxmTy4J0aJXWB4JlDfyEsQHvlAVArG9Rma9aSumVdSO97cL49ZBIlg7qQwcvhS0A4xDnAZapCfUJl+rRfxvvgSsI89Vbzo+Jv9A6R03uyG5VF0esZKY/FsXryYJwDGSQOVzkfhA0x6vOcysI8Z92jJwcdL2SUiGXPJPX0KDxCPU5kWTcszGXuycqMA/MA6Ao1n7/xR4r1m1K/5EbmPcr69mWePM944zsqps0T8WJcDT3SXnZZdZ3c6sZSv/9aQOP8HSN70+6Ubmt2FW8tmMlUw3URz67VKGgDOHFn9jgUh3bjVzDPua5wgfmv1/wAxrEG04V8F8MekjpA6GrXem3lkIfNSPzDzv2h6/OhhYYxLkXasxYMtuR2ARs8TOGXoRS1fs1dsXx1TsFdcx+RMwA8RhIGl56hpfhSQBERaK64Yapg7qOS/I9KL8WgVOsCSJ9Ty8PzeJfhG3EnI1HruQqHdXTJRPaaW7d3n0DtMuDh0ksG3gydSN+Fhc6JDFfd/Quoet/UEPtmqK1UhTG9HGSZPMAX3TIkivL+uUoh0fLor+dr+RBkN3tufL9O/uVklR75NaubomtyyZuKufQATwCmFdXpRKpvBFtpiXkkpAkgEK6d49aXDOQCWyzn+Tm87bT/lRPke29bvs3ez8LdR7vRxtzusDypJGdLO+HyEOHQ8AuPXFEPB+gTQUE4+OB9ZtbSu1jch5eY4M9ujzpBjLbtjficSQt4eTO1S0P/NExBEU9XcQRJ9xeceVnlXQri6fs/OKIuDA2rnjKnj3YYcOCpCB558CDG2iR2b3FPnBUVZ81hcVPnqTX8ALlNkpYisoSojqqtflBNErOVSgfFzNqbP2QJpjrDBBPX83szdMi0bznSSN0epFnfsZuE+avdj1985C3WoCK/ZqoYow8uYtLlByo6Xnj4EsJ0vNfo3lH0byniQzVU1xzMEDg2t+dps2zXCKOn5m4fOAVLW8SdnoByz6/nkqLPi6YRr3hSaHaCyTky5714LaMg8X8CL5QwTFYhRSJ7g5xpFwSErQ5C8rOv1mKUedUBunBYaTFwLVhkjPzPnOH3jvTe3BnrzJulW7sbtA5lfyVAQi0k2FcwAa1LJFivit+DYukqhLxKViitRbB/dGzlIbiz/rMtB5KPuICao3wPu4eq9BLNVzdZe1LqNvx6qYYXwF+MTZ7fB5qWG6u2ypCfstFovyCvPTzDd80q51QktaV2pjBDaAIpmDVohfoTo7j4oc4rSM8CpN1tV3GM/SQTFHoomzFaMc4susYmnsGlr5ezmfolvx4ckGpGPjSYBBKSmF12nMYtYTvaVdPrzO9MldfSH9PYYQZDU+fByb6ZlPNA/5DSaL8Lq0aLNA9YBOgaK42aWg4wFNz4AAH41JmiUWpvNeU9olphMhsNy4CulzETERD/Hs8R0SMp+T8+lRYWxA3Z3z3boj42Dxr/93KZWbXERd64/NTgbCKqBpKoTPDNFBkSDzYwa7wW9YHZSH1PlHAxzCBMKw4gED47CL9hC26OwUJG+IdMQ129qSJ71OkWxtbQf2cuwH/WplYXPvII9f/UXecT9JYQO26dzNbyr8vfjmGalrVPoZwBWiokCDdA3mKdb0WzLYTLzTGKMdCsB9EyE4kUf6z4wD5rYGle55yTNtJuKDdLJTqwi3aSImP/wcO+DM1VemTye/fp3PeDwnEDHsgfYJd7QFIFEBXIZRYj9T2vecLB1H1+1PZzDCuAXlRjag5o7aOxEoJxjydiqsBS0hASbpyItjro+xO5M5kXwxsHr+esJt1faapET9bEin9ZB5nutGCYQUPldafKbD1a+kr0OUYJ5vFRksyGqxsOnDmRS4DPIkN6cD41sceEsc//sj/L5EPw8YDjcm5qbIJieANSrxe7XIcMTT0ZnDNi5HfbgygiztA/7lWMmFVO8FzinbZkW/VeysXcHKJYcYm9MG6RbnCds/QQZHvPKLRpSOH1SqbwYghyES4CYQQ54temXhmCfgLCaiNomkuToWL7VPt2nJbwCkLAGAViKkTrZQwHFR1uqaWfxzCtpurLw5RwdHHUKmdLLKLEvNGSFI097U4D1Hp1IruR7BxPV/arm0/hMoQ3HPksmr5+jQ3oGcgyCUI9/VIDV5rXIkEfc5HXkiB3FNxi8M3V99uaf9CbswhhvW6n7vVL0peNenohyZRVUtIy08oCe8qAWIUoqnrO1B/tN8Tb9dABfRxmQ1KKUSiaTDox6Ej40/2plhDhiaosRXhoOwAah9bPMm13EjVxrVkN1mP6s48JbY8ZykWKxpdB32dEr6Wm6JmIAp111LQwHwZ1vKn3HGdEA5kDGPHn3rAz0TVvoN3QytGMn1r7+aR7hxtOjyeeWk4KTIuJmWNYvc6V9/MfXgv6QxIVLDIJw63VKmhxdgXu9Gr0HcU/FuwTXO5VLwsC/UtTan81Q8GQ/wX1YqovGytUK3IrpTDOsAv7hByNdsgLEWn/+mbVIIO3fTWEC0+X5Ht85NR34DIMHztHSbWxGxTu0zcD0+EoDcpA3rs2ITo4bMvx0hpHd9uspnDfT4VCsyqO+8dlr0vyos4kOnkiXJnsqjIlWgTAV8QDthZHJdvNDyZFNpScsy8xWnUtjBOdwuXeizzf6ZJpQjPdd7O7rUUsR0T61KhLKc0EewM/KZ9X4LP7Bf3H+hWwycChseOn9Ewm5X6be/iCclNgueBNRWANmQX+oUbChfV5sD4gdDfAaPyQxxAcX83M+4oWaxFJXCJlzvRBefQ0M258KagLy3+CvR5X7q4Zj943gH28D2kmkmwnAxnTon/z+ij8isWF4ynSnlC1OlJCp/qdMVeFqKGD2Lxq3d2wvFirL20+U9okfm4qddTLPAvw3HYUejJfSLjDqewV7WMljJSFiwT6+s+wsZYlSe7BIuqE+vHFKNJEPX5LpI7XqR7mV0SIw4BO4E2Zp0EwerMvmFk83oElxg6IQpV2S9FXHFkPHOmXolHD6UsY8mj4xbS7jaOv8b/u9ElS/LCmaq6FUUr/ejE4GdYD6GJKrNUvFgvIzly2kbk1U1WTANfKN2xV0BLVRNRi+OZKBjSiM0XvFVueF9kc3F2F5eAtVGkazNGZHOrnj60U/rgxgBZJpGvvpiUjUNKZpopbzj7oekfr8h3kGXSGEYXuaAoWlAyd9NwXas5f4HXMN9b+Vs/vEvylzBpqQznkXnlWh7RVPP/kYdMNomWqebKYrRFycB0PCtxVcRQ3D3e44PaLku+Mu7uscVBxy9Aaz+8nhA5KcSctKnu3P2NP/Hz2DGwPkupiX//ChOv1hfkh1OCiZXSSN7CJRpXuv1TeHMZkG7TUCKvARuZto9DQKimtDDvRwJiYLxTglQvqPUz2oyBZ8UVYEcDz4BLOiHrHLP1TegxbF8y1twgJvVlZE3erxkXDb8vibdp4ghQv0bLjIEh1aFqV6KlWngnU1chghOChp/RD0zSYynzP3vhFDso007k525nFfr+h1wP90s/theWsk8KBxOLS7BI2ncWiGJxWISlxbP/e2jnktvzsVzQ4HywemxTPoBLbRiujpCDYj5mHODxNIsGcwCwrOWc6egj4Fhm6cvHjmPq+C55+RPbJM0pzx1iIyRHsEunfgcJHQ+Pg3IgrlQUb+Ij2nkJAeXTjTkyQa6T8QF9rqzfNTrxdOLMktv61bAonkiLFL5PM77gX01rPWZW2fOxD82JJnKdoMhegKDgtqjNWiVIA5dEkKwrkaRpGCcHhORcE31KgcbWu6MZui0zm/K1cd1v5aLF37x1PVCVLNiGtHwrfByNSAUDLll9UgDpQ+UCYZvDB89hvh0Fz+I5eWJlcojwB/wouuoT1zMH9HY+upwdSwMhKuKBnRVwHLNv6seDdj3lwNlxV+E3+M5uBOELnlgC+7w3bpgXKXt1BvsZY4NhhWzpchRWfhFN/qR6zDPmNOYjmeiEe/oP/oQYDNH+pvLtc11FYdAwBLgoswxMnPMvu4Dhm5SCm380R0klidOCEo5Zr/gHmLzwqIrD+jioK0/A267fddYThlj+mkoq2pGgW2Ws3UClhgg3jxcx6OT1wMO7RSFsinSzH0+BpqRadC1xqd4WgGX29eqD5ZvMgRvsp32Z3eP1R1uU4tTerDHg1aWsPJts4Zw7WCQpbAE87gnICGGxvmPwpOpBpm4TyPTbHzHKG9FWxnScXsETWX5hlaBNEP78lMlqEdrQQsZ4WXCUJYUbWM9fcRtqeOJQQ+OA5CE+YUwdz2axMaE2CMQnDKA2UHQ75PVH+I94z+lVybRzDS9Dr7NMvn/N2vJ9o5g/QUpT3jf82u04WnHtaQm1vEJc8IbutHQfyJDPPn9rJG+r/l9cRkwcrUcQXMz5fiAFuch3fADsZ+uuvoyVGsI7lvOgQbqrs5JMzGrxyvZDuy/Lt/Zz0C2lCvm1sTt1OcFmb1gB0E2vEh9RS6Fuq0p/MyTtlZHq/44qbrAXwqdAQpqg20B6KpLXnkK9NSnkj4bPJGmXvvvWv4PJICJ6D50TbX0iVgqtFunEH37oHES5NrHGzAFhIkGxjgD+Ubz4jhr4UE+0SPE7BEsVvl0gCOks/Ws3Z2wvI3IFxmYgFW0kwT81FTAOKTz2AmO7+PBMfJN2AN2pujkt5VgLWEWeTDjI6VAOyGN1w1E0Ksr/6Fb++mk6uS64uDFu4Z5v7B57p/8xhE1bA3jsuvUaeb6v26VhT0cXfVkp973muNUU0rvWbvCRaBZMkOWtH/Wv+SHVkJfq2+7JXf4Q92qJJzVU2SK0ZjHUGxsVjXNh80vPGsqlGBH5c9DffuXpnK4k0X+2HM7g4Xjs1e8f+3bl37XFuHHPANwGsxDI9811MjTOkTj+KCOimrb0vF21lGz28EPlGsliPnvOaEjQyjovD+WutsG4xpFPU8AU9EKtALpLfuy+IWIABnu/mGTFU4HjGyi5J8WYovgBNeca0moIX00Sw4RVysTBr1E2IwoRFL5tEAXs1wA6w9kHXKDkeECmoof8Z40TdYnb6PHOl2omjFQz3uVX4Qh/WmOvDT0z5lBqR/WTMDoN5mrx7E10QOUkKXq52j+Z4p4mjRKfET9x7JZgL27PE9BAbMDDcUXk71/MhX6z7BoaNhv2NMG1S0qAzxc9T7CTm1PIr7HUzFjx5diqeDNjpljOomu6QofUcxQR+ZTjs9axGrfNoDzWJtvu1VF5AvD6Hg3gl1jLg+1fnhN5nYOp4bbHi7IIymhmyKCJaJ8vXiUmQzWcE4hAfQPUtirCmDMaXAVyaZBYpCj4FuJyqIBAG703AeJ3U7md4HEWjhSixinVzpzOea5nE/FGbxBpk3WP3iE0PqqUAO3k7t4R8yJ8vYBVLbZpAvVlEDNraCIos5BPZw9inikokQfTJUSof6AvK0mzGrBbLiygF6peBdCeUON+12BdA/+I3adiYaDb62UZ4P6IWkoQNtzdt44kD6nRjZ1AFKDeHrgUdB1t/4TSodbSMa6pdkWw8/89vP8keUMir1jZzDPhz0krMolns2t9112skmcAGMKB8tacF6wViheQR4+soX/3ExU+CuJaad5Qji9Y/lb/+oGbBSXTRt9WqGB2RDP8u+T2Hh5emoLySJQYLYCi+3+NwhllUhEkjfgbXfsIWKQJEaKcyq5TpfgSydkqyfHUPdhFe2RQ9U+sV+/fd4EZgSqkxJImNFwbdWswX5q3MIXrhOdRSS4ZlW7wUMsPYHYcs5hw+vPlhkAx/s+07BVhowR/QZWXFTgwn1KvRIeYo+0+TNnhYx5McszJfK2A65rTG++EL0egutVYu6Rd0dM4CBo478HIFLNV7nZXGlaWToQjQr5wvsAaXRzu3733sc62jnMvbhP/bZlc/IEDNu1VcADdc30cDARpKii1KcGdMhpSKg/LoTe7Jo7bB55/26RuGUZ0c4UO0wx038pEjhrCBoSdbLPQXI6g3kHiTzbwV1dFWwoX6GGJxdNkDEZZe2YvE8qEduySOIwOO8zSPTlKeiqJZvSq26sn8qlR1UHztKE0RAmbecCbVarp/O55NNHw2TRP/ZKFtxxy+hdroHH5SCNJpLSiYiVuKzE+HLS3YDbemev2V8faydVS9BrjVZGwJO55jfaBsdkmbsBn6PkdguhqWYmULmjrHoR4l0626cPy5yMkPs6rS6boDonwzdD0wAvvjajQfTz/kUr85DxuMEqUN/kPVEpXt2P0j4TVc6o7YUDXSfTLTI3HEprUgHfX2HziJfF53R5+MPKbheMFWOwPd6aEcfnKavdbev2I7+7bk4tS7NFxBPq3MlupP1ZMofpe6/bCDMAneS62aPYa96Wr6rB554b+ztZzxSiLrOHQLfpTJLs9yiT6UzGEj/yyTezTXkS0MMKBkSOmesqAYlwnY78FrtOaXexC9xS6ohoZC3K38LUopwFCs6mzvIIlYPZyOOvuyiB0I9YVqrFxRz/4KUtEPWqPm8MkKG78xVT8R1SKgXHzsMS5duHLXYr3ZVDmPD9HxA7n/pwN4sR/viXktu0jQjwEGtQF4sl9ZYKTPkgcHfqZiXrdRIOAJhZeBJncHf8OoFijrczyuLPPhf12TduWTYKKZZS8/nbfH4Guc5jCszx2yyysCMuOL5y44Mub0o2EAcD7+RiS2hMmRL97VOJLXY6Jr28r4kSbva6WulQt93HughyB6Q7jySWERB6M/4JFCoBoMNb8GWd7mtVYoYKwstTosKXPHEMwmvU7NZ/KOQIcUUJKjqfwmD9u1gdUuudHVZ32VY+iEM/v4KdelAKCovtqXbiYp5guiUAwlR5kgAxlSygY6OtRRZzi+gTErXjUqvFhJYtEDDx2GqI8ckzpUQaDgTb/V0MVmZowj1HP4tMOeIOfbAsARLADMbD/j+UwMsIQWtrv5BkysDwkGhNEiX+jKWMt3Pc6QpxIpHKCS9Ep/npAL3mkt+V+x9SFdZfC/x0cIUUB0aRdK9rcl+APi7tv/qMWD3jnxarv046AXAAT5EjtLu58omE9/odoz7szV4/qKUKNzfVJyg3bIggnMW0OzlwFVVhuUxM+yhRwnnImMoh2+WLCK3JmkXHuJUIgAKlMkjIeegG444R+pXkjNMNTJsLAUIGb9jJJcUYlfFVzBlqwDIBRHQnOaJfr6VRYH0Uze4XtTCOX0io43kl+76vHWdSpmlyyuOBk4G+Vj+QWNoqXPmJcY0tOCEkNCA+tD3JCO5FzTDgb61XK3SXTIy3NBEyot/3m4fqRn8mZk5SR+cQAh0O7ERFlXUtPfJxhQPr9mTv3IJP4mRMAKJvhc4gaJwwu2YwmDPPDAx1DSwtFTZpNAPruKt8yTePo81OHd86XIyLyb0MPttIKE5Bm8p1ljcwwKS/EDCnReZ3y0FfxIj5cMRvmnHPemLKS2S+Nw8fNEiB33XKrLeMgdO17znhJfjAM37rtYTK3/XC8iQsiBbgcpzyQFac1MO4Oi1H/FvmmwLZWT+ufZNW8tCeDJQJR/VxSyAHjZbe13PJ1Qi8TmNuACKj7sFJfZDEHJFA/NHUZhJbfTRgb3CJeZtI6MofqEkEhCUHDBk9BDwa4iI0Ygcd/FQT9rOjimuDBV4asugeHkSW0d6SG/4XPptHmuL+jvgQIPZQyurnUxS4fzHdsxyg56ioj931befyzmkchSth7Ftg/oVTJv+G8Xrbn+T6wUO40qBMTsK41ec48sq2SS8XyQl8MM12kwIMiGpa60LVtjCZ/H/t/vLepyueH0s9JaAfa6enene0RYnJ+sgvMsFgSxBdtzmA+Fc/saxmLb9A9aP4la3oRi1ykv/tb8nhtXzYbNkej6JompnGKSsAXjeDHEF/73tVslUwPFRhq4BsYYQimGhgymktyvpZPRGviQbqxcIVbtAOFbkXR+Y9sYKMzyVF8bSg73JdQ8I2JCKOGegUXMg7oNw8mdv3ToO7++BoBejxjVPt1cPp+cP4pcaEDq9VrYhsRj+DtjMrEd3n6unh0+mnu8zAMjkkY3IwREpf05eCdqmHsslJ1MP55G5210ukyBCo66FeLFkMn9HeshqMbAqS462xUxoGBdElcVd3RarxokE6dw+SZrER8U7Osm/ra+W2s5SaGg9Q0zczlq8r5wVMGUXNOrWbUvCe0Jrdmwa8kc5JFVLX2SPFaYq2StnUMCl4G9aDGRojGLAUZi6kQi493dyaF4/nMRtiEXpkUEwOqIFBExc/j6wTU367mGsUiX8iz1HwhGCyAV2V6b2d70rkzSCOimn7wM6ri6hdSiMARdCKMDEl+vEFost0LwiUnV9JhYjuUJsEdSN6xj27RxOYke6ZUP/lIjbqtsDWPGfaGVeCGHWW7ubqBBGu1sl78CQhutBGUasqwx5k0pE7FPqLomhcn5vD2SQFCgYPyecPKysZaimfvXYtOMNLLd6eWm3HIdXLhLyWcNasnKx9Qe0l3DOO6/cQxbUd+AoQErHYlhA+LgJxEKncJwkcQ0xqIiWsNDgLBJjrHt+Onp+enjKxfElmbmcX3TB+P/Mhv6Hge84J8lgOVM07+XpgH7zlNawJcS3re18IZBfgnPi+tu2uhj9JyAAVF6rvCetntaJHjRSP+jEzA7sfOjENvKHp/GXpHLToItOUdBBsCzY7fSCYMk3X8W/l5oCoIyW5pOOTcFwyQzFBKcLTpTNmTvbNSVHzqpYcijCU0XRZDtFq5g+Wbpz2tWVoyZf6+PynpDYdQV9zHzE7eH20cgyXtm/YIB4+yq1Rl4M2lUa/cFjgh7iNgKBh9QBg5DFmj6V1VoaBecQP7veZi+9Myw2Z4ujmHbpowNdKCh014nvPzLJhrfCbUWeggOQCXW31VmZBTIPQCpVb/uCCQPR5agqvxJ3YP+esasQFVt12gqFCZPmPd153ROzOfsoIOXH84Psd29YeDMPBNJ5GyOTWuz0dDIoNswFdgnX/laLIGpeUiaH8231AuotXX0GttyVVQRrsuQBEegZXIOpYFs/aBvbab4RqrjgozCUUlv4voS6K+M8hXYj05nUsdG3gmPiw4sv6VmJeStYrOUJew5nnQv5g0rnC+NO402khV5IPCVUpd4ASpDOWNYmCy46uW6gGo3+qA3u+PoWqdRL3GyvjRLufVIEn18HeniY+wK+Lhn0EjC0HYpOwz6b4+xRJmu5uJGkaA4c+QEkk/9/ZZ4l3CBVNYYAueu+SsvtyddQHt0eukefttxloX6FV+msqQfNvyiiu6HlsaCfNuBr5JBUmncpE6amSL6CQuIr2Epw+KLy2DOUIEHO/du/56R0Pg8mlpqovCloGbAzrvLYhmS/+uVkf2Wi4KzbOfwGg+BFVOLDojyWRmqkxYmmIAcW8qFyCxw6xTKSpQKA81NyNQKp4z7Exvex8rDI9VJfimDbs7uqvnaCQh3S0Flp49B9NU2x1J8qi8n6OfeMGUAd7PqpWcWYR7HefVBZM+9ZwEkimKrmSkCgJh9f9rbbJKKllmQ8xUrj7/ix28Es1dLkyPHa3Y2Sc0ZGeWkIKzRnAARGd43hqkGHKCQ8tHU5TOKmnhC/WysffBnKdJiR+tWVumtV0GRUeEjnl4k0FRBCci6zP/ADo3RbdQ5hfPuJ5qN82wUyvQdJ+5/zHxdyOiBrXO3nqRFsSZYP4reiGozLzQnUbXqIGTj1mYpHFPoa/ykTIh7146gydT5S+yeSr0PDGRXDr4ubBvzUdFHVWJ0Qsw8D6NZvyt9iKlV8XlznULHB15X+H9wap2UZYAh6SD5KysmeVpq2QN6lWDN0a6a/vDX83SZ+hEMxi78XC6g6P+U0vAV3CEMZT4X+e9CzEl3n43QY3bipHvbdgxscYOkBbcIzPZgRCsjviItKtIq4KRsK7gs3eTee0yrOWzzvDufUEB/jSytF6+VWeQwZQTpxZkjpFCO8ublnHNGVc16Hjgev9YFK6TnJf2wFY1Fn/1ARLDd0iLAWM2q202Qlv0lTaY6GYY8sKH8dGdRwOuBpgFzT485l8FDJbjtX5F81fupUjkIFImGTCkAmJjHG1MFHvx+MLOl7ZTzY26S6hazsx5dmXDcuLLQTqLJI1Ysz2acLNhPBP/uskBdSfDmhyXA2xWyIOFPS4i0ocxok+WWjJXvSt+7tlFcqCMY9FhOT9smV54oIRoCmFrFDeV0Sr1m6XJeBWNoU+UGTmwAbjG3ImECL02rOckoCQyYONgKZv/5qAgUWlQGdb+dIkwfra+Ff8j8Y+wynl2JP0rR3mic9npje0NCPdAdXv3Yxd3Zk+POAtyFmLwbp8KfXP+pRq852JCURNcSk3dh0gexPE9JCb4RCWgR+/euqX3tCGhPzX7MrQMq3CdoohBqj64DD3+UvwsxM5bd00zb2dwPWPAMpk0Tfw53JyOZOGVLVqUNpexUmSp+rWoIGrGUFT+GSik4PNKbIV5FVpEPMZ8/nZGkh1Y/51rrW7JwJ4gQKpryb/7M+upOtmnrhAPzJKzV0RypU5c9pKSVhPOBu4GP9PeE4kFm7x87GqLq6P9neuZZzgADzgyunyFwRDHhKVie7kKDU1VTzmCBYo8lC5d6VF/ZCfnnNe9Z2zxFEyrkjHQ4JK+cXig4nU82mQin/2BoPcT7GNbvnDpdWsETg8wrMSaLoy4ySQwCtXMIPaCnItNTc6EXF4dIWGiS3KZFk3wcWgZ0RR2iIdzYk9PZ7wT6D4Xgts52nX7UdjBB7uqjC6yWL4tO+doFAlD4qAwznnxao7CHGc3EYLT29tgEJ29N1WtDWiexEbB4JEWLudhH23wxSXy7wDyj6hlI/tr5Uh1T+GfmWhkuNAxB8PWf9xRNAKY+X906J7a1rJJ+xu0iBG0VTIw7ckmzpiF2R610JoIKccTiIX2UpJPoUEbAGqC36vxMfZaGj6lUMLGLXhvldITPd93033Si87NQ97FlXnEhO+KiPr7dZ8coJzXUccAET9nPLEqzE35X9CoplPhrIF3RMyqijGdA7NX4AsUv27AOs3yj9sTnXXVlNKRN5B55GGWj17JgKfAf1FhWopYfPd0YOPgRm6Fayickh79Sfy5ygFkfwYO9gca0kigL/cdgG3EMsrtU2wChN52cu2LqB7x52caLykM9cyfpweLzPSz637xIR1FZVSDN/0B6kUiXLE2IhzmyAq2kRpnsp5Xu8sTaELAEgnnSEXqs9E9I2KVZZYy2IByipRHJAEjUMX93bxfLsiCmZQgaQt2QAFLC+CeBOSJhbRNimv/1v1sMfUcsssTsRZBfchaXFJhDYjF139Bxf3lp5ZTKgCNgbsR/xqxPTduPQm9KrLSLuJWcVN7iekVDudAnJa9s4eO+vJN1BFY34GJZf+WI/kxm1CAi5A5oH7Bowf6ayw1/CmUSl14X/D2/x4rD3FIKAaSh3U87Jj/LcAvBWhDPZY9f7Kh2c5hWFilTWRd2p7q3Shy0OHrURxRU7+suo1GCnusS2ydMwry7CWoMuEMokaScFwD3yjfUm9OZ/q7ctyEEfE2g82AdG1olHgwbZVo5nh+NxIiksGjFlglmUCFKIpCO2A34UbxWl4iVVkHCUhtZUWKGWsNa8RSpL03jsHYFQD6IlFczUThUxESEeo8/eVwnFHP3zP5cVymIGh7LZMbidL+Tkj1PIYkPUEkpxT1Fc5ggVbR/z4L1D83FLlXZScjk4PDUvV5B0TdTV1mul41PgvNcOnjs9KVkryX8meNMutEcYzK/KLxJC8KRXPXzoszDADk/8MQP39Nbg1H5iqtZA0EH6dS2QtUlHCLSXOJay4HuycLslzYmoAW05CTt6XJ9Jvve4SKXSmdBQWHoFri9hP4BKWkS8l5kzPFVFx67n3X7ThA0cVLvu1KxuOC01aqDOMTF9ZJFdULd1rn28iwWLpgOgRSR632kMiieiYg//LvkI3iCyLJKGcXH4W8jmMyW2z4FQgW/xKmLLneNRKkdE6hSk3hx1dIOPRJ6LewjL9QhhQo4+khacf8LzxQCyJG70camiJWjEt821OFgt9bO5KKzyL7dFjQ8wLhepM8G3VZ3KF+Byg0TC1+l7tFPwn18Rp2fuwS7sQ5+gSyY2IptanlYoaTURPFKpa8PfzjbKxhmuAi4MyBGPUqY09UNQeCt+76aRGexm0/u1Tamq98MzyphbQawYCrecuuCQ9d4Rz9WFDWI2e8SKUbTUDC8CX3TdvA0MxkZGTTJPQ4C52XvZA4ZDsbuOYTeVsOP1yWo4GW35Q0GiMtZlBzVSF/+D+bGHG17S0HEkDZ+tRtEvWV1WfRAw+3HfbtRfAFviTtdCWxBl0BzawXqvKcprc6ttEXcC2PJY24NLT3iZXV7hpGupugS/nd2B5t8U01uYuht2j4RQ6Ec/TPN9nyTlSTzLFmN/Cbl1K3zsNbsdKdwbeStZudG+HdwXILDH5GbXMtKxvHH1XBq+6nQbQaAtAcZNhfgNlpPlTZf983NSHshWSDbvTrre7+qv8iz3uUxCCju+SHRYhrXQDo5+aO7mFz8bRl1kDa11f0gkUKp/LRFX1xlunq/Zi+lklPNgtcVdHNsCwThe76a7LQZ7PpNA0YBAM1bUcyck8upolqqFrohOEDkU/VYWjybT1Aa/c0DFARV6VD48czVUkPT/pFS6G3ZrToawU4oAALldUVQ/4TttqtoRPXIeA7PTH+zeMQybCv6aZ+DVk2buxCNB2I0MgCh3wJYgtUNsTorKoGA+/ojNA5OxcflXEV8h4ft90foXc+2qD9qRAqTLRAOvc1tU3zovzaBpoxVByg19wn8yP8G57UFCgJTDNCD7piszCDCN//uI1QfVILCOTs7kcb2u2S48YS/3s5X7FZGBwPiAT5BYb6ay9VrpDMotzpskdUOI/DlHrzZupORj5N3bmdieDHIj9IuW6FplEeA6s1sxoGIXM5oMc4KFdR8TW+2croig1YjULw6xlc/B4W/kQygC/Ay/mGeK3cuzTNpYwkiv2F9aSjTIjnJRjDvoDQ/ksecMrVLXIN6nAN2mCrmXLKpUPyvCxwbQBQ85wDkv81+5SQXHLRzHhAeayEi39tzbieB4IBlzlTn5MgrjU/FK+0o5L4WT78fbZbspdxa+A+ajSuEixlwRBiBRkOSRLH1mWPMdaOF8DXEYNYIEiMkfcc0KSsyzNg8exAD49DX9wS0naih/6zOqEwxi+imTnXfeQuWk8A+zBd0jG5hwatRXMP0dq4LBsLKGh5ZOYMhQgcjm4XPwts0JwHp/deY9LYnD0zXpsAgmS8zaqTleq/j5YELuhCKFmHQV/5bieD4VfcTj9jIqsKPMHPF9QXzfSM20/d+96y0uQ1PtL5hkJKDnwfInMQzYs/4y9KOb+XNCQZS1+8ja144a7/8SO16M6m/msOeq0F53XL8FG0/2FLSnImYG5Whau/0Ft0q+OhlSsbB8I2w2KNvVZsMyAg6MVh194whjoqsWluTtxRpFvZMe1ov4C+/9WWyqBywAmCd91UiEyJh1W/lCiPSUYxe2Q+alxGXKRI2UPJluKg3zBrOPefEuFjS+4SVr2NgGSORSxVnpeGVHmDTfCb+zK/5vqGn/tg+I8fe9onqJnBvUkeCP7yU4+rze65gRspo9JQqFQNoFuei6ZUcJ0aVF4Tg/gxzYYHxNrBSBQ2d4ihfaTLO2CJsZKGs/CGJnFRPrP72s/Qr+N1wqNMLq58nCckDcxwgRdZp0oXGFYT+RK5y+aQXLlrUsRRnJsJhJ99aXov5xfkPTzY9RTcaXtQ7NZjVlZirlB5fk1GplhcPNVbJBnV9QfnuKSRXgPTb3C8XUPM/7JM/KI7ROnCkifXK6OcZvt0LT8gd1+xHGqIGNpR2JecR0XBvEa52dGnmmw5Vagefoiv0wT/gI7/XbPS6aI9mvdbtPATDPPyeGrWTaRpFynmBX2+hUCNkgnC6Ci5MNtYYUffyIzXL4UCWkTnadn7csJnpo3uurCWLkO5J73sb4hNXgLbJXc0S65ev/yJqROHjyz/ICP+apsKDBM1FyjxBVoDGnpXNZanAtUecfYAQ7hAuaHw1g5feT6TUGt3F4SHdnoB7urWEECFBNlbZZRt+bu+yFy+ZmG7TZpwNDEt6Y/v4YEmiXpFe0MK5V2JkuusHldJAESaYErKT33x8T8/DhnCRMaap2tC5flCqeSN6bh3+FfdkNG2n4MrEh95EaQdye4lX4I8X6Y281sOMcx4zwJrpJj/JrYSZaU3f6q5xmEuQCcOnKmvTlFjW5zYl79L8Kd3/lEfRSReRPUCdo9Y0ooMV+/EmqiehTuODysOu3Fqa0NoLOPmD9F+Fb8O2+eQj+piMh56P2qIlDB69qkz0Rmbm5bWeAKdyXQeJ5p7Nr07MNpxh9GgIDZJ9zyK/FMNCHYIu1GrhCG/JIGPmV+cZX0VrahX3DTrqSkkJ+RuY8AK+4kLRXSf2GDIMI2GTBFqPgYF8HX2oicGsVmemLwcGk0D4JCH77VGg+N8F9J6YpjKajMcDywbrg+tXdRA764XJkFeqXRwb3dhkocM9MI1LHrxsTYAh89wrP8cbpHSqEc/MvM3X8lQK1rqjG+kkCiS63LZr7LHB8GQvnwpqwzgV/7UqDr75pZlxhDwjGxliieDF4yVLAIohgXh+AHiJGXOFq/YqdRIuqwj3FA5cGo5uWop42a8xPhBXToNnp0FuDhUjPAXA+t4BWAFqt6RTGelUOFrIOggKL24/lP/qRU6ktmrjmj9/g187sQ47BYuf5ZOIS4yetXojmxVxftG/nl1hqFOLH7WobcplhWcJY0VOBEGQkWWu8W8Bd3gwix1JsFlICZLKgipSdLtwPPG1BPSimpfqOFtuiimdIYS/eS1+ChtOFrZW01LWbHDgNpHOyVHLWroYcUsFo2AO9MmBj5mj99C3kpb1ubDJq+fMClhu0/qghJONCe/TT0RdpXEvArBAtN2WPw6g0LXdUDFNKrTLV0XSTu088SH/JJCglw2zrGMrskELmw0dG/Kx122rOR8qbrseSM/kYVu5vZqY5w3HK5xllY/DWwM8/enCpogbt97N8WoQ24XjIrxe6dxbUYHPKw9Uek7jGGWVV26yCRtGaVgD6OjZKo+y5SrozKYH/kq0qpXpQrqLtv2cEiSLdRA51ptB/xvTnbeSlhOkZwsSOWgJHyxEOJjGx/9fqIM+2w9fIrOVfGhXezEWJaIDUQkeaVpNxUU8d6Gf3zYTn4mL7+1cB/Cdipx9bL7Hhn/wUtabAVgI1QrpKqQwFkgVzi7tINfbbrPuqj3yW5Zu/LEWqgg2N0qMuj0ZuogEBdkeKLXT6vva22B8fw7qP4czdBplC6wkNDtcXwUejHeUU4Ai/4id2EyfPx93s5Zp2vL6Ol0ObA9xyRaLJ68o9ijNWuAx3syQa3JTsfWItg25fGDGv6LIsgzIJCSs10dsfQsfiXQbTwA7fGOX4h29TMmlrnhfbN/AjINMM36Wt4Tj488vlHtNfTorJZA47g4Lmd+D0S6r6mR3cIhRBKglTZ4HbjxHx1reyufh1gtfajDEU/pOUjcylRxg9R94HU="/>
  <p:tag name="MEKKOXMLTAGS" val="1"/>
</p:tagLst>
</file>

<file path=ppt/tags/tag2.xml><?xml version="1.0" encoding="utf-8"?>
<p:tagLst xmlns:a="http://schemas.openxmlformats.org/drawingml/2006/main" xmlns:r="http://schemas.openxmlformats.org/officeDocument/2006/relationships" xmlns:p="http://schemas.openxmlformats.org/presentationml/2006/main">
  <p:tag name="MEKKOCHARTIMAGE" val="PICTURE"/>
  <p:tag name="MEKKO" val="MekkoChart"/>
  <p:tag name="MEKKOEXCEL6" val="False"/>
  <p:tag name="MEKKOEXCEL7" val="False"/>
  <p:tag name="MEKKOEXCEL8" val="False"/>
  <p:tag name="MEKKOXML1" val="4HooU0THZk28POP9trq+pbTvvzd/gcV8t56cq85kb3NDTsUhojRA0EsgEHHMH7oYP1SYpn09ysXVivguJdhTvfyVMsBLTGvcX7WPTor/CmXfOtOhH41qEIghVTfcT6o7+LHxt2iMj4vD/tblS6qzJ/gMcPCGrbvVDHAA21UQtxjiIUqba8bxYpIy0ufKDgD5XDCDe+RVNlFbJpcVRItRb19Hi89qJjTD9ipKC/dBBdkNW3cqqxFriNY2B7W3+bXVxpcBJ3WxE9+VOtV8Tm585I32tmAWsi3qBeXb5MtO78ZlEar+3ePvZm/eKkNj3/PmkC7+73A7e2tVVjZSW+pEyY6MjjSb/fYuKUlYdpc2J851EWCgPDEiElWg1WnTjQz/WMaup5Ox8HzXdYPaLQY02tr4lIE0usFqpPEw0kAWDWcYjok4eOt9EVw073UTlngHofjai/ToWfbOdqm9oJ+6oBsKJmgHTVcOIle7J4AIEpuHvG496en+iGEM42uyGNLEqbn/rPWm0HFHWjW0Im8qDo6T8JJ9MWVWo4V8z3dk3rdbfoA2HYq2DBgvzZkfLx9gCBRe86WwP4H9AdJdrwdxn6062SwJZOuuDM7FKpom23pQmAMT8fVEQMZ5nfNHKlsxO32tA24iC9KE2fUQHr43WCNmPQ3UrwI9v6UFRZaJjaHxr01WyN84IaIGAZGAhvotQ+cGVocnPcLjdKmDHgpA9rhuVpmOTiCpcCNFBvgcsG6Ib4ANMZsQKVZ47CYExh19qoxwWNSPo1YIIDHI4I/ASIu4EEwTMbXhFzEDEOT/VhWr8+8bc5m1iTZwyQi5V/Q0v809OEI0PpTK6Uuu9K8tNZg70ktmBWitAuifLIZ850dgWGJyZTfWMALVQrZ5+lR8M1rpcrfSIx7r9r0Ys44VTE8UZ5z9yZ09DkafpeluiUVTt4lvCS72fjk/07CCQZbw7KhJer5LbcO2JTm7+8AeLJIWFJwSuGmJhnSbw5gd0lgL3v3PtOf+wqGOqxi0mmw3xjqeVj4h/QoWtn+hs7tvBTKFZShDE0AxDgwvuiebdAdMXcoRUNmiQuj4wt0IidIqb+d+4frMlqBTVajvW0HsPpdnb770vb4xXDVM630EeVrdqW4bYdm2x0q3+b+qP9elSlWXmMac7baQq5esLVccYY2dyOezz8sY1c2eaieGhhZIjuJabUs12zoBg8lSki7lMrP1U3ni1i0Xhltvz0jYyeXyaT0U/eajGr+Om7kiWBVU8FWYalkdu3nR9AF4X52WIX0zBhqu0Hb+EAtTPmJJhaXu+SlQ2Gyydsbjiu7vEgq2pT58ItcjA7npZg0xrxNqH9W9B4vHm1vuNQ7LrUn3Fml59hn7JKZaXQ7f7RhXyN2+VqNdpe5WEnANPQ0FnZWqjkTBx2e99WUypKj5Uj9UAl/4deao8gsRReE+dZZlkStvIBYuKYzsJ/dF6AVekHviq/NWXCuKzEHYGkdNbGKoMhHmMNTBYESwwBj7QrbK93p90Pfg/uCHGzz7neKbB9o0KfF9/ZN3rIGL7JFsXZ7IhuzjXEBgZF7BeaSt3HzA9eiitSEFqA3T2a0w8SS/kilaY6BliDzvwvws8bwOaAZIYAC/uF0b/11p1J8xWKYxZMS11UdRFFVdqLE3JsVTZeTiXY7iQNBdetg+dR3gV76TI89YUcg+v3OVuVRDZ4WDRhgqPnRXNleJPUPMNdJ0/YJG17E1qWwQoIjUNzbZsSAeZ5epgbynL/bhID5s7RbEic+13zifMCGAHklvqgGzAt3+Z5Rus+UutYvG27RJ26tqW2gFF1o+GJ0JWy/T70yod0qfc8+349gm4Q5YBWiL8QregrtyxWsvdPbXqsMX+kE1TBcgcBXp2nGsRVMOvuI8XguseXS1lbzYyjr/Cy6nVg+vmnbIRstXGHiE5O+UaAi6f9RrCOb3waKOHzdRaGzIeVswut9HmOfFruTWNzHx/gOhmY475o3/ZPXrFhu2IJmXJnVMxAzg48QBbr3UcjMjV+hcxSOrRgqyTKNaCZksWkZ+gMoxJAsWRTPdr3vdvk8lZ+UKJ4alRqNRzDEfC1CvE+MznjMe6zbzQXOGUZulSITU+CMk/uYaR4UpzDyuRCpBiQfJIoiYxyDG53JEOwEVYC4GOK3vjXd0TlhLGnED+rRIb2A0d550EwrjD9MF7g+Ip8LuA9x44OsFnugBOFOlm4JUHG7483XgMEiIDPqsVrH3LjdkmzWKKS5LC2IFeorhFWzp2lM00C2Gcn/mXUd3TESSIOXOif2mbcTPgsqB1iBhTcvS/DU5uQ05wHY9vATGXht+yhxpimfdF0wyR8di4Obq/4CMyPa5t3/qdlu+0wmZcw35+6lJLPUGjqBxDbLfLKjwqn6tnzAvUz2aduEHjWGGne9HD/7hsVe2DzuFGxntUjmQ+ZIOIFdpwQ0gzV8P0JLeYGBKQKYLTOydkrR6c1DqvEaAG9gYqTA96BEcb7Yc12vOycY/cUG9ly87j9RaTC+9BeT7Y8Lv3/wQqtPK4aCiRMNxWW5pvukDVnVq7lo86pyCKpaAloY5xZ2DlavY7gVySAhwdKcNA+QxV/ATymoFMTNOyRMiqks9ED/4TqfKSop+9gEmPmqNGRLzRiGtws+dR5G1lyKbH11PtgTm0E4rvC/Tu4olOYsBAqXIktowBXk8MPXn1i4LcUvbMfUF5PT01Cr4zlNegqOzym/BlpQTEKOwajkN6gnxgqitrndz043fs8bYcwv8k4sQQG7NDdVQUNinWybpgei8DRhqnQcwbQuqVStbF21p4gl7eVKGY7/jQAxiWL6HdfC92bzZPAllpec8tKGR0YGrKwPrNbtqSUJh8i8KYed2aZ9ohoByqeqh8yFVxQdRIsPZy2B+XQivJifIB1SVJRtPE4bI4b05rL7s+MG7n44NPHQqFmabUCiHhmbynxQ2F1f0OTCzlmrA5I2fm4xmdaaWpTBu1poumoKCVtwmcdRdf+z76yoqr3/aHancvZjH9ydkoM2Od/cBfej+EiiPBW6V4kLrWERCWY5S49K5Sfm/UR4LFPodSPvAWoFh6I7JrvFC6g91H6lyXHHuoew+4HdbJXv9QPQUJ4dGKW4N0vH+kNoBFmveC6DtT00KoRneP+YzWZH1z9GH6FO9reUDDtQ0ZjW7sy2yC3C5UH9kyclY/wTLRW+8JJ4FEhAWasLMpoKfMYx773NWX5gQrQSExZttWrR/LkdnzCM8KppFTqYrPxuBC0g9MN9rWKlbSkjHXuOeOXsAOAFpF2/R68QhpSh9kkYs1fkOAsDN3ntinQMmLej1uCsuewK4UCVO2Gh4Ei9VUWMJViK7nz8kmqwtBAEhdgLk1lKsoBkFEnCXBDkIl1snY/TUqTCazxj7xuzwDtDvZwRl08/wYHXGM8b+car/jMO0yA7i/qwbp3DnXGhbBR35oSUNtkwK/V3X4+aG9z+kAgf3DKYGItU5RcqHaG2jiG9uAenjk2dm6WdEdcuIlNRchwdcJqf1IquRW6iP1HAystGukA/pkelXQr3ylipRz0KDbIhTqXGakZBYqtHbZytN4ExONTKa8cllptSued5kkZGXTHFZ0Tim6ix0WynuVR9v4/wxivIH8gJXrPBDuhyn4Pbxss0NHhMZv0D/eVcGRgfAY37Pgc+2Zq59V1Bksm6wfhc+2Biq0rh4n0cqS7UQ6onL40HUl9R86UWwhZMK7bH+1Jsj8gEYudP8dyYF0CnWhHp3eG+Pa+Pg0liy5Q0O/E3i6RDkwXpVF9TyCKOQHEB9VYOZujz5kyGSteu26464jmZm8G+5QZTEhKigrI9fjaLGr84+2PKkxqdvStxyWsS/POo4QVO7eZabm9uLre3ooplzT7OJDGs5GAvTYEHxekTBnyPQ8F9k1RLCvfJfyWGQ/wdHtDREyce5XAMgee6KPsEPVm3vFEXzjKF3khIYYab59LWx8OSr51M3Wd3BCOlvStITEyVxsxnW3T86neC83/lSW52o5/c2fcMMy1wG8xTj1Zrxi8UI8ZbQNlHBlT/REEHSevpkFEUf7XoGr3NKT8lFoA6G599Ju2A16rpOixQRFwW0YWIEwIUhDG4WI1NXNKRyYBly052UAHo6BDw7vR4H/mFH0/togVLdIldh3przPWeqAiRgtmg9nXKeTEcm+OB0mwFiiz++NhV1+i0mko6nLouh949xNvg9TNHc0rEBMkaJPGe6CLjdtpqQqjc5bF8ca/9HSv1SCaPk3XIUVhCqT/hTvnCmtuLQT5NLjZDlMJIRf6SHL7nib3QBFsFf4lhYoKG001zjxF2PxV8swEv1NwPyCBbJTnnmV3bDjeL6otCCtOoheaWWtTUbImZxW1t1qocgIj/ztuAG2Nbx+18EL7i+OEWWA104TrAq/yJiozhh0tgUv0XsbCVjfR8e0Ay/gAWhPVvBKCGcGUzS4sOmTGywciQ0dwYGzKiRjdZdCWV3W6iMN55+bXFYWII+JvxsZCreU9/PRSzyvaN8mp9JGY16dW2SciFGnG5wZZlqtQVjXSw1+yyyaa55CY9k0kdtkzCQBruXXXQ2H3CUBveWWiC8ly8qQ23TPwxvo1C1MCgp+jq5ReEJ/A3k2ThlBf3pnduWKkYNRDru8Z63SnMbvaRWtIEYHZ0Wpom2AtMYhJ+bzIjxoP350DO9T1ogZ2vbi6yEtF0b8KR1hDkZH3IepL6S/5O623GgCpJK8fKLpvPPdReoQrIZzW9cP4NfdUYoh/J8Ex2SdwTrVtzWmja0juS6g+y/yuX2dPfedYf0AXNiCSO2bvZzBMaSNKeMW8h3DjEH8NdFP/ldnX9AIz/rtp1f5oYjsiUXfbMo1WgY6RkLzTIeUqzESyyvaclscYmqD2/hZaWJSyirF6+rnYUbvQJ1A5Cb3pCk0M8/N2JA7yG7vxqorFZ032XMvBOG7Ut7IdAcF6PdhA/YC9Ak+laZVrua9CvJWddlM62OKY+pg6/vsKSOyS5rBSgZDLmsRiJjah5tAgG0gj+XyGQ53wFV5Rjjr2z0slW+yySQ628Y9lnzqWNOp5a3fD+CKIPdiS+mZv8R+Z8Iyjmftinl/ecGanHoqQfJlNsQLtjolAVzPPvCFdeKh/BPcr10P/yVq4TAfvDA4m+bK4sT/m/hwVizWEQVvxQvEm/jOhBzPNr8vU5rIYdRklinIHEQwc+tILCaJvgpdmcfpbfSiqCW95ii2VSH9J3WuvqC54hfAG2toTdC6EKIGu3jBVwHORf7VZ4H5dbI4Tn9pt2ILlzVsSaeW/iLZNC8Xz8JPanyP+xQh69BlMt+oRf2tdt8/zVrGdXJMbEQRyVRV1/3pFXRlv8J9ODQdVbe7v0Z95dfac/Iv9qYK0LRQghkS1RvbaDLfzWDFBsJP+OC3/FeczDO1XlJhQCeAwyEZ6kfAxu5QSt9tGe436T7MRuKC3l7wHeOY0qq2Rjue1L3yvbEdFYmi1y2mEnU/SKaczsOGMWI8uIfkxCLrSfD3hK2AvjVHM5tTdIIZlJkLNnshhz5mdzfy+xBrJ+4y1JnqjrmjqBml/k2JXfYYPg9D9kIwRxDSpzq4Avbdx9NMrDqYz8t9Oykv5bP1pQyv5scjXQdFfrvp8T5iSu/LCKoWvtRKLVJtc60na8ZyFcphcmG5Xz0URGfclgM6xV15fMKEMd1bFo4GOABgexspgdI4K+wAOr2qm6MMmBnkXI7Rq5RJkzOqAEyBi6PWE6j8O/UBSiVqmKDjTjxq1VTfNPrqnIFxxNGmNcDadqnfNZ2u7xEQamXsgfUxeormSvfNm14aY9xi6dYePhqShNe10j9RnWNvxA2vSVsJCW5it/pNwpicqa3qqan1hU8c9TNx14OxHqv2WImjfXTNE+w9XRkiiqT6rJZMYJfYfWhQBmcPK6Ls6XSOZS5BLCDn+CdABnD6shYv8+ElEuDSOtX9lJ2jyymUQSh4dVI7C7ZAD1lEGKhiCbRl0ns7HvQBsgGf4YVIdYJDlDxiKgf5pWv9/jRI5qkXuTjRK2tIBPRgiPxAzhi2iTpp4B0RLEyWziP5hkM71jRnRHUR1OXQYFJIfQiom13YK6xmm+l5eqcydSSkS+Vh6qUI7pvDWMHFmkj5LF41qGQwhSKv2ABca3Y1zqf/oelYJoTVmkc6MLjKDn8PsfJcbD2TanHNF0OjN+44L0YD9nVpX13wUcBZ09GWcfq+drbkqA5LeULA1UAp+kYU2r4JpWN3ZpE7PfvWP0FHQn/dAUc+D3M6f13/mowKazFM5emHd5Y3gvAW4LYBeKzhdbwuwFR+kiJiYzoBX7RAijug1qEm3kFnoDViqEI9y/+gU+gVMiuykEXLOLg1JcU5u5USsnj39khc5qxV8hN8BO5mZjPWNJi4wshKYoVgcZoN6RZFcjjmVxu8wqzVzWrhUoGIkQCIvHyCgdYo8QI043Weye6qlLn0UstwhGRfOLPx1cBBTRsEQso4eviBcrKdwYebzZfoEmRcJbZN+Eh9ApFKQk0QKp5v8lDDrVyEFyuGk9SE4YuYpJGktv9L+Jic2YdOBv+BquesDLZMvHGX2QnmZQpgjOk7MvPwv3dTPt5IJGe6xosRhXnmMe20QTsDbeMvMW6/XgBA0xHV6ocfPXi/PvbYrAmELxL0dlkzzHL/EC6mF2+8kPPlRpaQ4bnqwqUlqv4wJKTkjovZngoqHDWiSPcaR2MIx3A2huL8TmvfVQaEozhlA6oTALPDQmLTs5Ajl6c0ad7bPh75QXWuhFlSIUxhdZZwlM4r7+nQDytzu1W1C+cMvIm8gowr5h17oxGTmjFJD5XAy/zE2eO25LMJtFCvAKepthgaD0tnNBh6wN4d3KuTR4mC25AAJJeSu/kqTUJ/H1wSmz/uQ7+Xa2E9wPZVyWcQK2afGD+X5Y9tsoliQXi+Uv20fZlafyvSlMqI6dIdVQhGFS/oSsWP4H580nvjXIvB2SQsOJxf0oPPVzWoBgKDvG2sf1uRn9oyD7U9oTAp1AkaL28shYYGKBPetADaxsJCAAY2o+8VsZ1YFq+yA0CNgKzaa8zDKR0h+jzZAF24KyCRjQSixlwJlAJCaqgD+9JeFrl13+OzrcEz3C4ze7JKv2mCvtvYHx8zcwl1bNSxw2Ky3FvQqlC8lPviL2K5IoquPzfuxwtmcCU9Sq/Y5iojv+f0W8eoSLOkJA9Ss5J0Ko14e1J01zm0Mda4+STmyz6riTMAsURPZiHQ1Q9za0QPtuytcbDk2I394Uk77SsagxmFGI8O8mnuxK8MbHGoO6fnE5emrjPZsFLbVUF5/uMKShs9UwD8juoFyzB0KkrNanOoflmNqIULxLaRbc2PuoXP2ltjd4i+qdA8mT18EtNia/xaXmZQbCkpUR9ajSk3YUPiOEE3R9ye1fyuIPRUuVPhmn4D51GJVTb5y6PNEvX8yichHbdUyuHINPbVbw2PIxawPMuoUDJvogFY/vxXuX68rJZzdPC2eJhTibBM4GPMWl41YX7OuSX+ndwKTrT/kOAcESMUm3D/dsf9v4WfEKCjHlrsd3EYlN2RVKOfuryszWPbeaHGM3Qgy80UyBNv1imroIsW9J6tJ1ufsnOw6n4rhgNjGyVbFYjZXCHY22wMsdK2M93Creu8RtDyRCXJzIZyI5pTPz8KX2zN1YVkSx7qNBfKF3pd13HWucP/LlQyKNyy7TEL7SJpUbsdsdXglsJeTGbRh8PHC4yCrsEsFJpLqrLh60xVdoAjJO+LerubXDo/jS2nB8oIuMESesziUCJGBIbLwyXyDNKBh8lC1/WvVApCUeW1qXxOnEz/gM2Jl41ZYoKvSjEFWYv3bnz8CM413HTNN5tvdkc6k1X8ymlM1zQPRdcskS6zoiib2+URLHX0hjexj1I8BAAGRBI4pGeshYQexjOewgBrVydrR1GN2RTgQG6QFmqC3GdfnBQ3irEyid3fHeB8e+1amzUkrBv4pswFadVCCVJ28hgxrrZRqXoZkSvakT0k+2PO2YbLcGcbjNR4F7VvhH5boL+iRv2fIC1GFRW0N65ax8spUodGikOvIcnxD1pcj7EYYyyGnHlJwBi6EolaOEy7nLTgm34/Yfono3DAPNSLfwDKonYpQggcf0Ux9IqduDIqXOz8oVwONOU13NTQgGtEOKCevJDlyIUwQxOscXXo4B9u38rwurdCFz96cKKb9hCjthlcfFoBTFp6QkEvFqwdFj2IPoaZcX538TTRynBH4YxYjnzk9Zlq23Y/j1hWdmTMaayfVvgkabLSGQ3PlGihchU4XqXA24uvYdLlyGtrI+RfhujOp5NzkmUr/yzyJY/IBx7NWETUaf0TFu6udnfBBgIQqfNFr0FT23yWMngEs3GoNHSV+uKCd94rSAkcxZStKN8vXk5m0UO7w3X/06xzBX7FIli79JxYKrX2Ul48SXwI+S93b7jKQzeDeyfEH9fp+T2ZSHtaYOpsRbUiyDhQctq86jUbpsYHvjGcOnHbvj5D2CxmuwwCA7DlqGzIrvguJ3THkDDYy8rD7DvSAbdUenCJIcHlat7+C5srSaU67Njg1G9prB132+jubSGdS0s5oH2JgMX2bqLnmR6l+GW/aCDjRW4WIH1NfvNRUei+ncGArswRnCOe2x/sZ1tWw9Vy/NrvaA0JDmTXZnByaOjyKPZ27ROUifBTeP/nampA36yKKJoS2/q3bMQWo7hahpLlaCJXMvUYkk04YWKJBCkM4PIfEMJOlEO8jb6UubFO8MY/QvsPZKyppb5Tw9wSapdxxewbD5zVrYeI6rT6D5w1+XBpV0z9iOcynXGk/fNphm6EVLCz0R9CaDsS6MrCeDlTTnR1gChhYdTtzjijd8Vc8sJVKE07NTzShHUXOaqE62d0BgcvbQsG+3ZWIdOJLB37byhcuu3Ub5MvRO7VdyuJy474MG7zoCa6XTC8PrMTde5p2RwWIqP4GOG0sE2PrOPOFq3R8rOTPZQrsl4AY4OfOnKEzQ3qF9BYJcjBNN4lzyXRPrPuU3H8LyQsXj23RyYa3/QhUr0rcsoZHNPAW9Z2pQDkeoHO3eCDEg+r0q0/uo7fY6/L6+cv3Y4mpuhkVG/AbmGY0R/Cw2SxUiX41rC7lzwdv21aOTAUd2BB1ASryfizum01q6IZLHI34GsPPmA5CJJ27n+g7W32NFFLu7bHjN8jhujFJoY6cBxoo/Dr+hkauxJhsTFraInZPl0U3KnfvmtEDPEKjrOl9WhFDv1i3vZdXFiAh07tevOT2RQa4BFz5i0Q1Ad6P8SxdYFOMj7poJdR0Vd8/FpA8jK+ybF+rnMrfsRI2MLPHWWXUkdrk5c0IYFR6yMPnkhw7wZfGsdTtusp0ORbWlJkR9FM4XWFYeIjTJbLOtp9nvQSWwDNB2eIw+zb/OBfDrycYHBzSgGCN3FVUHIw9W9PblmBZnLG6RBbcTw87BQL+FI4RDDvKELZhhCB48e6foVpx3ZHK+QX88SwttAOozKZAW1HNMHMJN106SwOX8XL/0cD4vgCl08WaRCmeWSY0LPDR3FreO+B6eVrHROEb8O2eGWyvmJFnlw8PD9Q0oCKHeaOMGSuc/O0Jn1ntgu0/5wYhrPBl6gehAqkiNBhA4T5v63QD/aw75vl3VZtCzEMCA4sUhgJaVyaDYx2G0LQEb5mCylT//zvyReMxK77nyHIt1DWby3MCxDQW+CZcc2cKfkPxfkUdc4PABAdYwG/IZ5GiWrucbjwkMkqplYGaN6yDoNSTdBVHY55IvpW1+Yn+Hla2kj8Llx/yIeU1sVHc1njTj6rLH6vwSZQfsRK/HPI9CA0rXYKAjsBCBUa/NSA3AH0DGyCmQZBPgcqY5TEJik914ZdGpbFAhlaIEgnopCBSIkLvFUdY4YzI4BP+4vokavJuSc2OXYr2pyQAW6ELp9Bf6mPx8y/K2FztYEiw9H1oJsglcFCNLWkRixNRU2XNrC6vl2b6TpSaQE7AraVZ+hJ0truR4YwxBgZslfy0UbqdadaiQ3yVlwJJjI57a3MeXlceNAt9kVAJwjJd2UPI5Ri7gaajfOFosCgLfaye2NIQOZUED8xVXidI9n3aZcZcOfkO3k/zYeU6C6KWD+poVGpeNojpswO7t+v/krITI+D++gwF5mJqEiU3xk0CaSeWdm1zgyy20VJHqbztkJFcmo84rwVprlSlIWTnklh2uJ4bs6Sxv3InW6wH0qd6cJQAA0vwkdbBziw/mK7Qk2RtjFN2ptSm3KhDw2xMRB3mBX3CoggKz/pWFVZ4qTrIJj7Smd2B65n8PtukNBhJPPykwU0ZTEU0wkLFhXUoGjxGhfVvRUJ1l9Ml4eGrvECNkJ1YV4e2Nja108Z8Tc/WYjiHQC5wI0Q2ZqPlTZC5CopRZWKsGFmENJNL6xq9T9Z7DjXwOBfl6ZIhJymcBAe8QdzrU4mUBfn/OHZKf2cWvRNhOTSNH8Ft6oveaV6Bl2vFsDb0KmXjmDqybQC9hi8JmNxPyDxZaEBwwChEaJh7J12bwwpByiEK0IIHsE31PGIEwk4ji4M0il5hH8/hRDX0d9pPeqj+QvIm2EY7UJdamJelfkXULZEpHRJxQbgUqewdRRpakhBiZcTWIxMoZM4NVeSjHSTHEhf+vdV2wLWR3c5+NfTFnRqwOfgP88n4Ersbhpa9mU7qDCTjhMx+sx+NdifgKpyxvyFwLHYAoSYV8yAdaFL2hhuuSRaa1P2pRQoJUo8U9wuPO2gUFwCnxsitO62PfjDnOiCbYv9EXsZgMgwRmwIYl7a4zM+zB4HjjN1V72gsM7doHkxuuzqgEBVM+hmGcVkq52oXwZHyie/80bjHDhESA3FK4oLf4IQYPdmX908Eorj4hwwVX40xZFXFSWWsu4MsvJHPn3TWCKm5DvIoIsi/p2b6eTxyV+tyF+LyWPXa2VqOjxbu668Sljv8TbffEXrb/JCzsEumHunhcqE0h7ebhlIa6q41gBTswoPyJE7lWBzn9VEhj7JhkFSG3qJUyJ7mNPRWxrFCLzIDlEBkn7oTXwGpeiOLQXtUS400G5wr8h1DO+NMYRSGGH5UV5mvmnRd08F3SqFAiQv2SbMRFyVk2+zE1Pf1HTofVNvFtxHgiXW3uYk/AzcrlWjOzMAdcN3IT+jOoEzpa2DpgkYOgatEHL67VJpk914+YYdMdfSojBi4mhX05PUPHJWMKEpAmUFkyQhVbM+bs4lavo1FZib4/V2hzlvaO4yWj80YmvU00fw1N3n7V6H0GDNVQ2AdT0oULf6zLqf2snUwhzBJySrBXiVTrjCAMrZYu+Ja+8RHDUZ86Y0qDbqNnwILFcGx795xXdaKde6KDTwLCBWC4pLzaJYZZWt19eNVaNgUDKECEVU+By+FszFjyfPSqDICv5gCrOsyc81pPmK2kYIIcxyEtYW5WxCU/qmXW7hAVEWrsC46Ha0y5NR3PwlkXZm0ztardvFfF9B8oHfxQrQByuKwiRIM97sZJ1elcaNr5AZymZAbzk++oGhrGH+/6IsD1Edw4rDFg0h1tqfb8oZ+0qXEIdrQU0qgeTz3w6AGt4nzUAwk2MgJnuc7j4LB8vFQOU17BptTPMZV7Ft8OwJzBu7oBbGwFn6ExUCNYZZ53+oEQ7U6qC9BBqiDMLwisvoKNNGV7QVmGG+AehysSnQLejDEeoaTgb6V9m1+hkpQjLnPTIhZiZT3WTzzRPSLVZTgVhMPfpOkc+rfihJ8edaEzpO93RR8SzduxbA8tniIEnZkQ8Qchm4v7bKW9uY+/iNH+RE0vYUBB/LMcGZxWJIdbBEj+pHbaZxxTghG8wd4G682gW3gTxSIwgB+5Mlgv+0B3C6C6PehfjW7z1HEwwiq/QM4PGbLQ+VkVyCgwS24sNGq7tLgkI3bKNDmSx9KgseCLEE1GfvNNrii0NmLi1YT6PhItPojhJz2lZNuaghaMDCnM11eZ2R1B2CvelXr+JYiZoUlRidUJEAf0L9+gZMbDjfzfw8lfaUgMsi5ewmNu2gsBIiAUIrg6iz7bw5u1Xkiu4PhZ5aubBtweC/fuaK2Yg+0YTDYKIWaun5NkJ/Y7l3iI1bvkhQP26ODUAqMTAZ1ZwmSYsWKIy+bk2mHNGqS35cPl3QhbHy7Uzzi9RD4gACBEVcOOZlxZFxtaH12QBbEskXyUWCFBXn2X1N11t9Drz6EQdRs254BkFhGqXwXLMfMjZVtJGUQrrLgKv5jLhfqxspgDerwWL7fk1s26a+iMR8bmz6gMigdqCbsld/xHahc/dVoPxW2qinSFKIVzHZUXncKYyZUyecfVdYPs3mCs0SPlRopC0udp0AqpCDa/Qdw3l8ZP74s0vsTw0miDByI4bqoN7UJ6Q982NBPWv/i9umABHgydWLREzdcY9jDTunSxk8ohP5m0xDKZEWtsE5cQC6sCVtpGx2zx2vdz35mGeMXmU3+EbNENczIV44WnXhJ3oSRUTPH34DjHdiF5MkHiy9TIX6hOnwaXdO3d7AzLIuMxIhrZa2tNu+ReC3GaUoxuaVcneV3rMoUYjo1+i7fceBfBC4q367AdN2QR5QCmJRwKCE0aJzMIT3EXerv3v6ndV0jG8FTUNMvlHZOu8N9wIM6oQ6pmIHsvVIUefbO77E5Ij/nQKAPlxsszT0PKp+xW5jGQbsQr4d6d0N2p71uNwysZekDHtA0vXUzEDwTB63V2Yf8L43x1y9XPSAbiGxCKaG2m85cocKmhILjhr3OgAbDOLKxP7/PUvYdW1ZF0n0YwgbrHFU0sEJoU7oyP5+07Zw2vgHQ4na6BqvHcwW5ghm8GM93HbWR+PrBLGETYAQBrNIZMIfz1PcmR6Mw3C3Vrcldz/j5ZPj0tqcUvfENgv+FmSdVjzqHdi2h4ct28cKgx1rZBlwfwWSVxaYYMAhOQGNZpLlK9HXw6146WvKovRxpcZT2386sPKweunNxf+qCcE1dM2EAy/sQJbjIAT52fgw84/s3PerjZxl53Rz8Gvq4mkWpKIEQ4LkelZOD+QSLDSNWGIGxsodcWccoxVreXMo85gLT2OOvF1Z7QUj6oAOi7z09R/9FOIuYsKALrIwLIlKuQ419904IKGIjSpJ7wANQ30zz0mnTGoa6SsCD+qPmw4raQaCUucHFHbYD2fTFZARmQjFzpECY/VnPQQiAsOj7xWH9v5xj+J98EnK9Hs+5B24Pi6CppQAZ4CMIPNman2fOMen8EBsMDyBT0uoFhwu5tiW01s29Rcr7m1KsQVptELVSSMvMzXLKAZvWLS34q3YOASCg4SfkfgIacHOp292MB+LOWUxbF4v6pHmte3QpumsnkXmXtITKuyfJo6C95Wqv3vpSw5Pksb48ByiXDIl0RxCisYTFGAycejfMA0zGGnmM+htu2NGOWpmLrh1rOPO9bgka4zjy2NMAWPppthPmaqp1KIlvrpXittztPYkRtRCxD/6N8BXUCq6WwiFdPFt6sz1Hz/8d1+6jQpbfuJrZy6WYd3AvMLakSR8DVZX+SLL01EAfT3r1Fkg2SqjFbT7fFliooZgn87a2tyBemWu/Z858Zk5zdsdhMQtLF8bYCvU2/xbYld7QMYfxV5zf2l4nJWOFG2L+dtJKatz5SCIn+N9RVRq1PhqSuWxlsM3yLzt6y6akhmjc55BwoFeoSuHmeL054/8/SGiIawkysxt8jyJENh6PWbzfmROqC/k/Fw4fGhjbP3F9Q71ptCNF8GKu0Fv1xXo551nW4u1j2mVNrWywRMxbAKU/elFyJJvR0W7UhavuRbsK2qtfcA5fmKSbofNI9p/iyhLr6eL4kp3HduAumT0CsRyjcqgEVw+vlZTd4G5XD2nAgXa3e/XHn2qq+AcaCtPGgA3jw09yZ3PKRn6458RMrgB0GcZb+2uI8CN8lT6+s1+neoFoRFylm1KClmSKfKngj4TJS9RIUPDQe4N3qp03i3kbka9JdCcOwMCbrVricc+3r34VyJMLrFRsN5DC5RRjykJoqQX4qmWR890qWOMQmwYK7HLbkNmHtZ7HfBsOZl6iN2QYiii1lEhHNEUST7jRlciUShc6cJSinaTgFGkLll+D3LkPHDgmQb3ygQ5B8JsdnaHTatGG1U+kpnf5h1j9a8zdvxiK9MHUTTGK04CifjMaQV+kQ+piWvE4xAhdNY+vckxzm8/zjsd8MDgphHIsFlNRylyyPJqVOLljKrMUJxxamsSMecfvBWHuegcNAzKW2+ToQ5ppYvUv4mpZ2/MW5ag/DCwwuCdXFIw2PZy9PGtcw1cfseNH9hdyWE6uFCdENQfGn/Sluaa9w/XDEsMZGktbhLhjTR+5QjIhQsdLPoXrX3+I/roHFQlIIqeUDWscs7854bwEe2pW10mzOhg4Tm0rA8ZwfXa5OwMwItFGfr1prvpJz7MMh8NQvOrgVQ7AiiUtBaH4kOKmoxEA5YJ72ameMxu4FBPF0x4C3N/9KReWjod0GBSXDgV49/uT9Rq/faLejFOLJj5KBUTLELM1qK5dRR5vwp2ld3S5n1qKDETJaW8+lpC2JOOi6SqlyR9941sf/cfTbp2kcwr3s8M2RJ1gJUL6RneCDHzY1gHmk6MxwUrHxmwH6XzKJIb3X1OdLFPAtX3a8ljitOGR2AAOrBi8TVvyP23oKzjO+cwKeR+JGZSwfqoZy2WbgfntZJhrssDnWKvTlAU+jVG604fKtk7jYN7S2TfIhwqAvCGxieInu173zPw8kmTygLl0k2dbdLQ55JEvhFftixGyQLUXleahH587LwCq6SRReEGcN/yjYN9cTmA6Jpk4l4cs/AAA3uvU1iHaIajUDgVdikK4lYh+XXqHMivMY1/BP45vQllbdSEfwpY1ukHjEVbWwzzTfZ/jtk6QyRKN2d4LCmcMm4M8f6tf9ETSEFqZx4nDUPnbIS/G97Rnxi0oL7Vk5prHrYrL3FR+PVS8vrlfEaXvPvjMkVlJUtafkUp0kYJ3x43aSS0KYl092KaOSQAmNP4gv9wla3NXE2PCqEt4VuaBoNUE+7dYkxfNQozmiyf7teEjaxitgRgzyqLPrVd9F1eeWwCVDtCjP2MvSV2iJ6fxAEuGy0w/BIN2sWywFfwtBZOEfzcpydSEGE8ova5YS1wFTEZtixbd2/IpcegkfNKw2nmEKJCUUUO2SlS+kpUBL65dvJ7sAKriQYfedpBJQQnkSeN0TqSH5TIwEyLMq1uaiS6uvQXYYP/UtRdMJVk0En7yElXA5xnvDfLapA1C7yPH+ekJjmGKTaJ+jBGL2jovpk82fZORWXJsfK0O098vhdo7yOuCW50qQxchfd/V+WNfR9ULvlHjSzyYtiz/ujAZQSoVrv8cgQZF/4lFM61uZKm58olk9uWuok8p+ya0CIq3njYJ3L3JBGkJcAYeZxcwNID+uFfeNLdzcawGh1qZeNlkSD12AO6nOWZ7tJldMdWMjAtsQ5NaWBaVCYOrVyC3VrG1VQlq75mkbWVnenM2nBfpGl4lirmEhDJaskGGbJwknQmJCqNjfz8vAwrIYSz75pG7dkB/96wrdOF+5ttLJ0tudnBo17I0rN6w3d9kGbIdS4UvC1ooj/+5/EFeZQnxRAmtbaif30szLZWajioKZGM0T62+pKdSkvQyFJCJ68HZISREv9urnYKetjgaEe84GGfv6qVshFbdCO88ZahxoT33eTsxXh9dl+uv7FbDbTi4Yhg+8PNIBT6nvHsAFB4yL/D7+oK56y5hRHBD5rTbQJ8hjduFPDLjHVnB3/QtCFbB6FAD4XHIF2FU9lPa3HOoEXOEcUbwkeQ1a6XE/HKgvvXRc/BS84BZN9u2vO5NexU+PeCR9DaL2/zr1wATR+3tjh3yY5Mc/4cEMOwsWnUZjErYMHHujNeIJXdQJjDpG1GQ/gLw4eXUNLeGSO5Zgz8LOPmZW1e5fYjMS0KDmjQlaa76J+iQ791AfeIgj9gR0FRsXpoO8vEP8TUvWZDwG54nzYy+gGfKqYqMlmnz5sBAfEGHmcoQRN66CrpMe1AvlUIzJif1Uj2Ynh2wiCJkcjD12xk9T9SaTbN9vd9Wa3atSOLPHn4F9Xg2Eri6TnsYC+j1HcqJNM7vGNO2E8OJnuxEV2RlPsKVedZicySgEgxwOnvBHpOlSYhuwLW1HJNEqtQ3YARoQRrKDYS2OYFnZSjNO97dpp+Z7+BFlLBw9qht/u92uHnLwlTxbXII7yrdpqzKsrPCe3vtI0uxxTkdPJeKUpOfxtQxUchf+aIQBSRaxLKjqQdhEiuQHLjUHuRo8iZ9Uq+mc0vkP8mweS1qecf2lcnSsWRy6wazJFzvu5M/hfq+GJC0UAnQFaj6Yqx7Ps0fpRMRruioUp9WWr9yn5DpBL8xNBqG0jBdr1C4wkrVgop4tn4LBAB1TNNwiw4SO7guAA3fmOTXGC/jWUBcVoXwVx1x9cgOFkQe3vSsodZ1fXyxuRvs9e7pQMt11KiCatt2FewbKqgMiZa0E67xfEzZJ9IiowBU1IxCh4uPCcCfOqyHilXHJsmckDG6dZEN6i9zNrmS5NhTC68pGN6wl8xDb9g0ljmYABjlGErdw8I97a9k8lZeSFz3iqyGAkW1RIj/o8yYTXX0/lqUcLyYXoDsd+PLfdmQIN5hfSOhw70faMx73qNKSzGirogv96cIxPlcbQgvoe2HrMHNQn+wFzt4sNSC1FAgXBG/Y+rqfXhEByxHHGUXowvoqnU94b/UomGVxy/BBtbEGB6Sj+/JRWok49xF/zOsUkYinp7pwGqhYplyb+wNe82rJZmy3gzFL4ylStCKSTIBhIMNaMPdfI2ANmwcE="/>
  <p:tag name="MEKKOXMLTAGS" val="1"/>
</p:tagLst>
</file>

<file path=ppt/tags/tag3.xml><?xml version="1.0" encoding="utf-8"?>
<p:tagLst xmlns:a="http://schemas.openxmlformats.org/drawingml/2006/main" xmlns:r="http://schemas.openxmlformats.org/officeDocument/2006/relationships" xmlns:p="http://schemas.openxmlformats.org/presentationml/2006/main">
  <p:tag name="MEKKOCHARTIMAGE" val="PICTURE"/>
  <p:tag name="MEKKO" val="MekkoChart"/>
  <p:tag name="MEKKOEXCEL6" val="False"/>
  <p:tag name="MEKKOEXCEL7" val="False"/>
  <p:tag name="MEKKOEXCEL8" val="False"/>
  <p:tag name="MEKKOXML1" val="4HooU0THZk28POP9trq+pbTvvzd/gcV8t56cq85kb3NDTsUhojRA0EsgEHHMH7oYP1SYpn09ysXVivguJdhTvfyVMsBLTGvcX7WPTor/CmXfOtOhH41qEIghVTfcT6o7+LHxt2iMj4vD/tblS6qzJ/OHdSMGn80SAkSMQY+vPsTFBOXVu41tbu8+6L0VwS+f0YXQsvhOkAyC9Q3nWduexXP1SnER2NIGshevehlmtKd+FtrOgnYeeOJm2Vh5Ae+y+xKhASf/IvnVfgtmbX2MyuTiuvk7voq6Rh2cOkR96QxxeK5kgawCNtUErPBqWVpcRxY69QRqLYD0d/R3mcrF5ZRvjT9yV41bhvRjGKBaSy/m+yRT4frjCaxVaNKsjR/f1Ci1c8I//o14A6hkV/Ahy9HetNYWo059XhLhcsACwOVpCafS/IFD0uR0vAWLFyIUM6aAEu7CFhzTxULFIFHBcUkvz/C3WJ3lqHf5xkf5MvIrgCRY/QZC59BgzxwSxpecveb4Z7fyu70GTl803C8LKOyGneG8SAGpfUeG8WTp+d5apno3MIPTLE7KMQ9EsFFjSSMgMzKZME3yGQWBjFFq+K5RQO6jgOfolyWl07nDmyPLnzZXkljID715DP1QkKVGGBxtAPcMvXCINYfbJaxiZEuEmvozCcM+D78yCW1oGrDvzcCoi/iKNKwlNfiJrGiP2Wkv8vRA20li1rE20I55J6N+kzaqG/T4Tqbg7pBP1qvbkKy6QcLMq7p+Im/jISfubdkIrbLvoCnBp2UU8d18ME9B36SAu/nBq7uLY/5WAtn5fOEP5e1NXucBNp3eII85w+hQX2UDUVEhzDGT8Dykg1WTRgGSonSfZFQ1s3tfjsnmTz67295UGft4nhjFAAH+NCJj4gy+/o6Y1OuT07EDztA5Aa/KAfIeGjR0rj2KaXGj1gV/5e8bB5XkstaeOfZFMIZkWetP+FEoKHtHAfcRBO3Zze+canBqeIerfztf4hWZrWGaq0dnUJdSjcF+uuo9A5kHwK5FbbbIFEEYDTFaSxO89KA5YMKvwayObowmaY/RpVT7B/iiDfq2AUIrTlClahO01GFYawQj6vFBpSCYh+7CxHoa3pcm8UsH9hpdRx/A8RvFfWka6qQdWUjB/xIqy0wZFHzGLyeo5MKXRkblAUB9vFYt8xJ9BGEuAfgXHA7yvyWWamuFPhFCfctvBK6SnZSNh8ZOzzq6EDJco9UMX8Nyh3/b7CpYv43d/61qk0bm8DyV0nwxiGoe1m8DqKJneHRshFE7a26MWfy59pNOOGpjmxmTy4J0aJXWB4JlDfyEsQHvlAVArG9Rma9aSumVdSO97cL49ZBIlg7qQwcvhS0A4xDnAZapCfUJl+rRfxvvgSsI89Vbzo+Jv9A6R03uyG5VF0esZKY/FsXryYJwDGSQOVzkfhA0x6vOcysI8Z92jJwcdL2SUiGXPJPX0KDxCPU5kWTcszGXuycqMA/MA6Ao1n7/xR4r1m1K/5EbmPcr69mWePM944zsqps0T8WJcDT3SXnZZdZ3c6sZSv/9aQOP8HSN70+6Ubmt2FW8tmMlUw3URz67VKGgDOHFn9jgUh3bjVzDPua5wgfmv1/wAxrEG04V8F8MekjpA6GrXem3lkIfNSPzDzv2h6/OhhYYxLkXasxYMtuR2ARs8TOGXoRS1fs1dsXx1TsFdcx+RMwA8RhIGl56hpfhSQBERaK64Yapg7qOS/I9KL8WgVOsCSJ9Ty8PzeJfhG3EnI1HruQqHdXTJRPaaW7d3n0DtMuDh0ksG3gydSN+Fhc6JDFfd/Quoet/UEPtmqK1UhTG9HGSZPMAX3TIkivL+uUoh0fLor+dr+RBkN3tufL9O/uVklR75NaubomtyyZuKufQATwCmFdXpRKpvBFtpiXkkpAkgEK6d49aXDOQCWyzn+Tm87bT/lRPke29bvs3ez8LdR7vRxtzusDypJGdLO+HyEOHQ8AuPXFEPB+gTQUE4+OB9ZtbSu1jch5eY4M9ujzpBjLbtjficSQt4eTO1S0P/NExBEU9XcQRJ9xeceVnlXQri6fs/OKIuDA2rnjKnj3YYcOCpCB558CDG2iR2b3FPnBUVZ81hcVPnqTX8ALlNkpYisoSojqqtflBNErOVSgfFzNqbP2QJpjrDBBPX83szdMi0bznSSN0epFnfsZuE+avdj1985C3WoCK/ZqoYow8uYtLlByo6Xnj4EsJ0vNfo3lH0byniQzVU1xzMEDg2t+dps2zXCKOn5m4fOAVLW8SdnoByz6/nkqLPi6YRr3hSaHaCyTky5714LaMg8X8CL5QwTFYhRSJ7g5xpFwSErQ5C8rOv1mKUedUBunBYaTFwLVhkjPzPnOH3jvTe3BnrzJulW7sbtA5lfyVAQi0k2FcwAa1LJFivit+DYukqhLxKViitRbB/dGzlIbiz/rMtB5KPuICao3wPu4eq9BLNVzdZe1LqNvx6qYYXwF+MTZ7fB5qWG6u2ypCfstFovyCvPTzDd80q51QktaV2pjBDaAIpmDVohfoTo7j4oc4rSM8CpN1tV3GM/SQTFHoomzFaMc4susYmnsGlr5ezmfolvx4ckGpGPjSYBBKSmF12nMYtYTvaVdPrzO9MldfSH9PYYQZDU+fByb6ZlPNA/5DSaL8Lq0aLNA9YBOgaK42aWg4wFNz4AAH41JmiUWpvNeU9olphMhsNy4CulzETERD/Hs8R0SMp+T8+lRYWxA3Z3z3boj42Dxr/93KZWbXERd64/NTgbCKqBpKoTPDNFBkSDzYwa7wW9YHZSH1PlHAxzCBMKw4gED47CL9hC26OwUJG+IdMQ129qSJ71OkWxtbQf2cuwH/WplYXPvII9f/UXecT9JYQO26dzNbyr8vfjmGalrVPoZwBWiokCDdA3mKdb0WzLYTLzTGKMdCsB9EyE4kUf6z4wD5rYGle55yTNtJuKDdLJTqwi3aSImP/wcO+DM1VemTye/fp3PeDwnEDHsgfYJd7QFIFEBXIZRYj9T2vecLB1H1+1PZzDCuAXlRjag5o7aOxEoJxjydiqsBS0hASbpyItjro+xO5M5kXwxsHr+esJt1faapET9bEin9ZB5nutGCYQUPldafKbD1a+kr0OUYJ5vFRksyGqxsOnDmRS4DPIkN6cD41sceEsc//sj/L5EPw8YDjcm5qbIJieANSrxe7XIcMTT0ZnDNi5HfbgygiztA/7lWMmFVO8FzinbZkW/VeysXcHKJYcYm9MG6RbnCds/QQZHvPKLRpSOH1SqbwYghyES4CYQQ54temXhmCfgLCaiNomkuToWL7VPt2nJbwCkLAGAViKkTrZQwHFR1uqaWfxzCtpurLw5RwdHHUKmdLLKLEvNGSFI097U4D1Hp1IruR7BxPV/arm0/hMoQ3HPksmr5+jQ3oGcgyCUI9/VIDV5rXIkEfc5HXkiB3FNxi8M3V99uaf9CbswhhvW6n7vVL0peNenohyZRVUtIy08oCe8qAWIUoqnrO1B/tN8Tb9dABfRxmQ1KKUSiaTDox6Ej40/2plhDhiaosRXhoOwAah9bPMm13EjVxrVkN1mP6s48JbY8ZykWKxpdB32dEr6Wm6JmIAp111LQwHwZ1vKn3HGdEA5kDGPHn3rAz0TVvoN3QytGMn1r7+aR7hxtOjyeeWk4KTIuJmWNYvc6V9/MfXgv6QxIVLDIJw63VKmhxdgXu9Gr0HcU/FuwTXO5VLwsC/UtTan81Q8GQ/wX1YqovGytUK3IrpTDOsAv7hByNdsgLEWn/+mbVIIO3fTWEC0+X5Ht85NR34DIMHztHSbWxGxTu0zcD0+EoDcpA3rs2ITo4bMvx0hpHd9uspnDfT4VCsyqO+8dlr0vyos4kOnkiXJnsqjIlWgTAV8QDthZHJdvNDyZFNpScsy8xWnUtjBOdwuXeizzf6ZJpQjPdd7O7rUUsR0T61KhLKc0EewM/KZ9X4LP7Bf3H+hWwycChseOn9Ewm5X6be/iCclNgueBNRWANmQX+oUbChfV5sD4gdDfAaPyQxxAcX83M+4oWaxFJXCJlzvRBefQ0M258KagLy3+CvR5X7q4Zj943gH28D2kmkmwnAxnTon/z+ij8isWF4ynSnlC1OlJCp/qdMVeFqKGD2Lxq3d2wvFirL20+U9okfm4qddTLPAvw3HYUejJfSLjDqewV7WMljJSFiwT6+s+wsZYlSe7BIuqE+vHFKNJEPX5LpI7XqR7mV0SIw4BO4E2Zp0EwerMvmFk83oElxg6IQpV2S9FXHFkPHOmXolHD6UsY8mj4xbS7jaOv8b/u9ElS/LCmaq6FUUr/ejE4GdYD6GJKrNUvFgvIzly2kbk1U1WTANfKN2xV0BLVRNRi+OZKBjSiM0XvFVueF9kc3F2F5eAtVGkazNGZHOrnj60U/rgxgBZJpGvvpiUjUNKZpopbzj7oekfr8h3kGXSGEYXuaAoWlAyd9NwXas5f4HXMN9b+Vs/vEvylzBpqQznkXnlWh7RVPP/kYdMNomWqebKYrRFycB0PCtxVcRQ3D3e44PaLku+Mu7uscVBxy9Aaz+8nhA5KcSctKnu3P2NP/Hz2DGwPkupiX//ChOv1hfkh1OCiZXSSN7CJRpXuv1TeHMZkG7TUCKvARuZto9DQKimtDDvRwJiYLxTglQvqPUz2oyBZ8UVYEcDz4BLOiHrHLP1TegxbF8y1twgJvVlZE3erxkXDb8vibdp4ghQv0bLjIEh1aFqV6KlWngnU1chghOChp/RD0zSYynzP3vhFDso007k525nFfr+h1wP90s/theWsk8KBxOLS7BI2ncWiGJxWISlxbP/e2jnktvzsVzQ4HywemxTPoBLbRiujpCDYj5mHODxNIsGcwCwrOWc6egj4Fhm6cvHjmPq+C55+RPbJM0pzx1iIyRHsEunfgcJHQ+Pg3IgrlQUb+Ij2nkJAeXTjTkyQa6T8QF9rqzfNTrxdOLMktv61bAonkiLFL5PM77gX01rPWZW2fOxD82JJnKdoMhegKDgtqjNWiVIA5dEkKwrkaRpGCcHhORcE31KgcbWu6MZui0zm/K1cd1v5aLF37x1PVCVLNiGtHwrfByNSAUDLll9UgDpQ+UCYZvDB89hvh0Fz+I5eWJlcojwB/wouuoT1zMH9HY+upwdSwMhKuKBnRVwHLNv6seDdj3lwNlxV+E3+M5uBOELnlgC+7w3bpgXKXt1BvsZY4NhhWzpchRWfhFN/qR6zDPmNOYjmeiEe/oP/oQYDNH+pvLtc11FYdAwBLgoswxMnPMvu4Dhm5SCm380R0klidOCEo5Zr/gHmLzwqIrD+jioK0/A267fddYThlj+mkoq2pGgW2Ws3UClhgg3jxcx6OT1wMO7RSFsinSzH0+BpqRadC1xqd4WgGX29eqD5ZvMgRvsp32Z3eP1R1uU4tTerDHg1aWsPJts4Zw7WCQpbAE87gnICGGxvmPwpOpBpm4TyPTbHzHKG9FWxnScXsETWX5hlaBNEP78lMlqEdrQQsZ4WXCUJYUbWM9fcRtqeOJQQ+OA5CE+YUwdz2axMaE2CMQnDKA2UHQ75PVH+I94z+lVybRzDS9Dr7NMvn/N2vJ9o5g/QUpT3jf82u04WnHtaQm1vEJc8IbutHQfyJDPPn9rJG+r/l9cRkwcrUcQXMz5fiAFuch3fADsZ+uuvoyVGsI7lvOgQbqrs5JMzGrxyvZDuy/Lt/Zz0C2lCvm1sTt1OcFmb1gB0E2vEh9RS6Fuq0p/MyTtlZHq/44qbrAXwqdAQpqg20B6KpLXnkK9NSnkj4bPJGmXvvvWv4PJICJ6D50TbX0iVgqtFunEH37oHES5NrHGzAFhIkGxjgD+Ubz4jhr4UE+0SPE7BEsVvl0gCOks/Ws3Z2wvI3IFxmYgFW0kwT81FTAOKTz2AmO7+PBMfJN2AN2pujkt5VgLWEWeTDjI6VAOyGN1w1E0Ksr/6Fb++mk6uS64uDFu4Z5v7B57p/8xhE1bA3jsuvUaeb6v26VhT0cXfVkp973muNUU0rvWbvCRaBZMkOWtH/Wv+SHVkJfq2+7JXf4Q92qJJzVU2SK0ZjHUGxsVjXNh80vPGsqlGBH5c9DffuXpnK4k0X+2HM7g4Xjs1e8f+3bl37XFuHHPANwGsxDI9811MjTOkTj+KCOimrb0vF21lGz28EPlGsliPnvOaEjQyjovD+WutsG4xpFPU8AU9EKtALpLfuy+IWIABnu/mGTFU4HjGyi5J8WYovgBNeca0moIX00Sw4RVysTBr1E2IwoRFL5tEAXs1wA6w9kHXKDkeECmoof8Z40TdYnb6PHOl2omjFQz3uVX4Qh/WmOvDT0z5lBqR/WTMDoN5mrx7E10QOUkKXq52j+Z4p4mjRKfET9x7JZgL27PE9BAbMDDcUXk71/MhX6z7BoaNhv2NMG1S0qAzxc9T7CTm1PIr7HUzFjx5diqeDNjpljOomu6QofUcxQR+ZTjs9axGrfNoDzWJtvu1VF5AvD6Hg3gl1jLg+1fnhN5nYOp4bbHi7IIymhmyKCJaJ8vXiUmQzWcE4hAfQPUtirCmDMaXAVyaZBYpCj4FuJyqIBAG703AeJ3U7md4HEWjhSixinVzpzOea5nE/FGbxBpk3WP3iE0PqqUAO3k7t4R8yJ8vYBVLbZpAvVlEDNraCIos5BPZw9inikokQfTJUSof6AvK0mzGrBbLiygF6peBdCeUON+12BdA/+I3adiYaDb62UZ4P6IWkoQNtzdt44kD6nRjZ1AFKDeHrgUdB1t/4TSodbSMa6pdkWw8/89vP8keUMir1jZzDPhz0krMolns2t9112skmcAGMKB8tacF6wViheQR4+soX/3ExU+CuJaad5Qji9Y/lb/+oGbBSXTRt9WqGB2RDP8u+T2Hh5emoLySJQYLYCi+3+NwhllUhEkjfgbXfsIWKQJEaKcyq5TpfgSydkqyfHUPdhFe2RQ9U+sV+/fd4EZgSqkxJImNFwbdWswX5q3MIXrhOdRSS4ZlW7wUMsPYHYcs5hw+vPlhkAx/s+07BVhowR/QZWXFTgwn1KvRIeYo+0+TNnhYx5McszJfK2A65rTG++EL0egutVYu6Rd0dM4CBo478HIFLNV7nZXGlaWToQjQr5wvsAaXRzu3733sc62jnMvbhP/bZlc/IEDNu1VcADdc30cDARpKii1KcGdMhpSKg/LoTe7Jo7bB55/26RuGUZ0c4UO0wx038pEjhrCBoSdbLPQXI6g3kHiTzbwV1dFWwoX6GGJxdNkDEZZe2YvE8qEduySOIwOO8zSPTlKeiqJZvSq26sn8qlR1UHztKE0RAmbecCbVarp/O55NNHw2TRP/ZKFtxxy+hdroHH5SCNJpLSiYiVuKzE+HLS3YDbemev2V8faydVS9BrjVZGwJO55jfaBsdkmbsBn6PkdguhqWYmULmjrHoR4l0626cPy5yMkPs6rS6boDonwzdD0wAvvjajQfTz/kUr85DxuMEqUN/kPVEpXt2P0j4TVc6o7YUDXSfTLTI3HEprUgHfX2HziJfF53R5+MPKbheMFWOwPd6aEcfnKavdbev2I7+7bk4tS7NFxBPq3MlupP1ZMofpe6/bCDMAneS62aPYa96Wr6rB554b+ztZzxSiLrOHQLfpTJLs9yiT6UzGEj/yyTezTXkS0MMKBkSOmesqAYlwnY78FrtOaXexC9xS6ohoZC3K38LUopwFCs6mzvIIlYPZyOOvuyiB0I9YVqrFxRz/4KUtEPWqPm8MkKG78xVT8R1SKgXHzsMS5duHLXYr3ZVDmPD9HxA7n/pwN4sR/viXktu0jQjwEGtQF4sl9ZYKTPkgcHfqZiXrdRIOAJhZeBJncHf8OoFijrczyuLPPhf12TduWTYKKZZS8/nbfH4Guc5jCszx2yyysCMuOL5y44Mub0o2EAcD7+RiS2hMmRL97VOJLXY6Jr28r4kSbva6WulQt93HughyB6Q7jySWERB6M/4JFCoBoMNb8GWd7mtVYoYKwstTosKXPHEMwmvU7NZ/KOQIcUUJKjqfwmD9u1gdUuudHVZ32VY+iEM/v4KdelAKCovtqXbiYp5guiUAwlR5kgAxlSygY6OtRRZzi+gTErXjUqvFhJYtEDDx2GqI8ckzpUQaDgTb/V0MVmZowj1HP4tMOeIOfbAsARLADMbD/j+UwMsIQWtrv5BkysDwkGhNEiX+jKWMt3Pc6QpxIpHKCS9Ep/npAL3mkt+V+x9SFdZfC/x0cIUUB0aRdK9rcl+APi7tv/qMWD3jnxarv046AXAAT5EjtLu58omE9/odoz7szV4/qKUKNzfVJyg3bIggnMW0OzlwFVVhuUxM+yhRwnnImMoh2+WLCK3JmkXHuJUIgAKlMkjIeegG444R+pXkjNMNTJsLAUIGb9jJJcUYlfFVzBlqwDIBRHQnOaJfr6VRYH0Uze4XtTCOX0io43kl+76vHWdSpmlyyuOBk4G+Vj+QWNoqXPmJcY0tOCEkNCA+tD3JCO5FzTDgb61XK3SXTIy3NBEyot/3m4fqRn8mZk5SR+cQAh0O7ERFlXUtPfJxhQPr9mTv3IJP4mRMAKJvhc4gaJwwu2YwmDPPDAx1DSwtFTZpNAPruKt8yTePo81OHd86XIyLyb0MPttIKE5Bm8p1ljcwwKS/EDCnReZ3y0FfxIj5cMRvmnHPemLKS2S+Nw8fNEiB33XKrLeMgdO17znhJfjAM37rtYTK3/XC8iQsiBbgcpzyQFac1MO4Oi1H/FvmmwLZWT+ufZNW8tCeDJQJR/VxSyAHjZbe13PJ1Qi8TmNuACKj7sFJfZDEHJFA/NHUZhJbfTRgb3CJeZtI6MofqEkEhCUHDBk9BDwa4iI0Ygcd/FQT9rOjimuDBV4asugeHkSW0d6SG/4XPptHmuL+jvgQIPZQyurnUxS4fzHdsxyg56ioj931befyzmkchSth7Ftg/oVTJv+G8Xrbn+T6wUO40qBMTsK41ec48sq2SS8XyQl8MM12kwIMiGpa60LVtjCZ/H/t/vLepyueH0s9JaAfa6enene0RYnJ+sgvMsFgSxBdtzmA+Fc/saxmLb9A9aP4la3oRi1ykv/tb8nhtXzYbNkej6JompnGKSsAXjeDHEF/73tVslUwPFRhq4BsYYQimGhgymktyvpZPRGviQbqxcIVbtAOFbkXR+Y9sYKMzyVF8bSg73JdQ8I2JCKOGegUXMg7oNw8mdv3ToO7++BoBejxjVPt1cPp+cP4pcaEDq9VrYhsRj+DtjMrEd3n6unh0+mnu8zAMjkkY3IwREpf05eCdqmHsslJ1MP55G5210ukyBCo66FeLFkMn9HeshqMbAqS462xUxoGBdElcVd3RarxokE6dw+SZrER8U7Osm/ra+W2s5SaGg9Q0zczlq8r5wVMGUXNOrWbUvCe0Jrdmwa8kc5JFVLX2SPFaYq2StnUMCl4G9aDGRojGLAUZi6kQi493dyaF4/nMRtiEXpkUEwOqIFBExc/j6wTU367mGsUiX8iz1HwhGCyAV2V6b2d70rkzSCOimn7wM6ri6hdSiMARdCKMDEl+vEFost0LwiUnV9JhYjuUJsEdSN6xj27RxOYke6ZUP/lIjbqtsDWPGfaGVeCGHWW7ubqBBGu1sl78CQhutBGUasqwx5k0pE7FPqLomhcn5vD2SQFCgYPyecPKysZaimfvXYtOMNLLd6eWm3HIdXLhLyWcNasnKx9Qe0l3DOO6/cQxbUd+AoQErHYlhA+LgJxEKncJwkcQ0xqIiWsNDgLBJjrHt+Onp+enjKxfElmbmcX3TB+P/Mhv6Hge84J8lgOVM07+XpgH7zlNawJcS3re18IZBfgnPi+tu2uhj9JyAAVF6rvCetntaJHjRSP+jEzA7sfOjENvKHp/GXpHLToItOUdBBsCzY7fSCYMk3X8W/l5oCoIyW5pOOTcFwyQzFBKcLTpTNmTvbNSVHzqpYcijCU0XRZDtFq5g+Wbpz2tWVoyZf6+PynpDYdQV9zHzE7eH20cgyXtm/YIB4+yq1Rl4M2lUa/cFjgh7iNgKBh9QBg5DFmj6V1VoaBecQP7veZi+9Myw2Z4ujmHbpowNdKCh014nvPzLJhrfCbUWeggOQCXW31VmZBTIPQCpVb/uCCQPR5agqvxJ3YP+esasQFVt12gqFCZPmPd153ROzOfsoIOXH84Psd29YeDMPBNJ5GyOTWuz0dDIoNswFdgnX/laLIGpeUiaH8231AuotXX0GttyVVQRrsuQBEegZXIOpYFs/aBvbab4RqrjgozCUUlv4voS6K+M8hXYj05nUsdG3gmPiw4sv6VmJeStYrOUJew5nnQv5g0rnC+NO402khV5IPCVUpd4ASpDOWNYmCy46uW6gGo3+qA3u+PoWqdRL3GyvjRLufVIEn18HeniY+wK+Lhn0EjC0HYpOwz6b4+xRJmu5uJGkaA4c+QEkk/9/ZZ4l3CBVNYYAueu+SsvtyddQHt0eukefttxloX6FV+msqQfNvyiiu6HlsaCfNuBr5JBUmncpE6amSL6CQuIr2Epw+KLy2DOUIEHO/du/56R0Pg8mlpqovCloGbAzrvLYhmS/+uVkf2Wi4KzbOfwGg+BFVOLDojyWRmqkxYmmIAcW8qFyCxw6xTKSpQKA81NyNQKp4z7Exvex8rDI9VJfimDbs7uqvnaCQh3S0Flp49B9NU2x1J8qi8n6OfeMGUAd7PqpWcWYR7HefVBZM+9ZwEkimKrmSkCgJh9f9rbbJKKllmQ8xUrj7/ix28Es1dLkyPHa3Y2Sc0ZGeWkIKzRnAARGd43hqkGHKCQ8tHU5TOKmnhC/WysffBnKdJiR+tWVumtV0GRUeEjnl4k0FRBCci6zP/ADo3RbdQ5hfPuJ5qN82wUyvQdJ+5/zHxdyOiBrXO3nqRFsSZYP4reiGozLzQnUbXqIGTj1mYpHFPoa/ykTIh7146gydT5S+yeSr0PDGRXDr4ubBvzUdFHVWJ0Qsw8D6NZvyt9iKlV8XlznULHB15X+H9wap2UZYAh6SD5KysmeVpq2QN6lWDN0a6a/vDX83SZ+hEMxi78XC6g6P+U0vAV3CEMZT4X+e9CzEl3n43QY3bipHvbdgxscYOkBbcIzPZgRCsjviItKtIq4KRsK7gs3eTee0yrOWzzvDufUEB/jSytF6+VWeQwZQTpxZkjpFCO8ublnHNGVc16Hjgev9YFK6TnJf2wFY1Fn/1ARLDd0iLAWM2q202Qlv0lTaY6GYY8sKH8dGdRwOuBpgFzT485l8FDJbjtX5F81fupUjkIFImGTCkAmJjHG1MFHvx+MLOl7ZTzY26S6hazsx5dmXDcuLLQTqLJI1Ysz2acLNhPBP/uskBdSfDmhyXA2xWyIOFPS4i0ocxok+WWjJXvSt+7tlFcqCMY9FhOT9smV54oIRoCmFrFDeV0Sr1m6XJeBWNoU+UGTmwAbjG3ImECL02rOckoCQyYONgKZv/5qAgUWlQGdb+dIkwfra+Ff8j8Y+wynl2JP0rR3mic9npje0NCPdAdXv3Yxd3Zk+POAtyFmLwbp8KfXP+pRq852JCURNcSk3dh0gexPE9JCb4RCWgR+/euqX3tCGhPzX7MrQMq3CdoohBqj64DD3+UvwsxM5bd00zb2dwPWPAMpk0Tfw53JyOZOGVLVqUNpexUmSp+rWoIGrGUFT+GSik4PNKbIV5FVpEPMZ8/nZGkh1Y/51rrW7JwJ4gQKpryb/7M+upOtmnrhAPzJKzV0RypU5c9pKSVhPOBu4GP9PeE4kFm7x87GqLq6P9neuZZzgADzgyunyFwRDHhKVie7kKDU1VTzmCBYo8lC5d6VF/ZCfnnNe9Z2zxFEyrkjHQ4JK+cXig4nU82mQin/2BoPcT7GNbvnDpdWsETg8wrMSaLoy4ySQwCtXMIPaCnItNTc6EXF4dIWGiS3KZFk3wcWgZ0RR2iIdzYk9PZ7wT6D4Xgts52nX7UdjBB7uqjC6yWL4tO+doFAlD4qAwznnxao7CHGc3EYLT29tgEJ29N1WtDWiexEbB4JEWLudhH23wxSXy7wDyj6hlI/tr5Uh1T+GfmWhkuNAxB8PWf9xRNAKY+X906J7a1rJJ+xu0iBG0VTIw7ckmzpiF2R610JoIKccTiIX2UpJPoUEbAGqC36vxMfZaGj6lUMLGLXhvldITPd93033Si87NQ97FlXnEhO+KiPr7dZ8coJzXUccAET9nPLEqzE35X9CoplPhrIF3RMyqijGdA7NX4AsUv27AOs3yj9sTnXXVlNKRN5B55GGWj17JgKfAf1FhWopYfPd0YOPgRm6Fayickh79Sfy5ygFkfwYO9gca0kigL/cdgG3EMsrtU2wChN52cu2LqB7x52caLykM9cyfpweLzPSz637xIR1FZVSDN/0B6kUiXLE2IhzmyAq2kRpnsp5Xu8sTaELAEgnnSEXqs9E9I2KVZZYy2IByipRHJAEjUMX93bxfLsiCmZQgaQt2QAFLC+CeBOSJhbRNimv/1v1sMfUcsssTsRZBfchaXFJhDYjF139Bxf3lp5ZTKgCNgbsR/xqxPTduPQm9KrLSLuJWcVN7iekVDudAnJa9s4eO+vJN1BFY34GJZf+WI/kxm1CAi5A5oH7Bowf6ayw1/CmUSl14X/D2/x4rD3FIKAaSh3U87Jj/LcAvBWhDPZY9f7Kh2c5hWFilTWRd2p7q3Shy0OHrURxRU7+suo1GCnusS2ydMwry7CWoMuEMokaScFwD3yjfUm9OZ/q7ctyEEfE2g82AdG1olHgwbZVo5nh+NxIiksGjFlglmUCFKIpCO2A34UbxWl4iVVkHCUhtZUWKGWsNa8RSpL03jsHYFQD6IlFczUThUxESEeo8/eVwnFHP3zP5cVymIGh7LZMbidL+Tkj1PIYkPUEkpxT1Fc5ggVbR/z4L1D83FLlXZScjk4PDUvV5B0TdTV1mul41PgvNcOnjs9KVkryX8meNMutEcYzK/KLxJC8KRXPXzoszDADk/8MQP39Nbg1H5iqtZA0EH6dS2QtUlHCLSXOJay4HuycLslzYmoAW05CTt6XJ9Jvve4SKXSmdBQWHoFri9hP4BKWkS8l5kzPFVFx67n3X7ThA0cVLvu1KxuOC01aqDOMTF9ZJFdULd1rn28iwWLpgOgRSR632kMiieiYg//LvkI3iCyLJKGcXH4W8jmMyW2z4FQgW/xKmLLneNRKkdE6hSk3hx1dIOPRJ6LewjL9QhhQo4+khacf8LzxQCyJG70camiJWjEt821OFgt9bO5KKzyL7dFjQ8wLhepM8G3VZ3KF+Byg0TC1+l7tFPwn18Rp2fuwS7sQ5+gSyY2IptanlYoaTURPFKpa8PfzjbKxhmuAi4MyBGPUqY09UNQeCt+76aRGexm0/u1Tamq98MzyphbQawYCrecuuCQ9d4Rz9WFDWI2e8SKUbTUDC8CX3TdvA0MxkZGTTJPQ4C52XvZA4ZDsbuOYTeVsOP1yWo4GW35Q0GiMtZlBzVSF/+D+bGHG17S0HEkDZ+tRtEvWV1WfRAw+3HfbtRfAFviTtdCWxBl0BzawXqvKcprc6ttEXcC2PJY24NLT3iZXV7hpGupugS/nd2B5t8U01uYuht2j4RQ6Ec/TPN9nyTlSTzLFmN/Cbl1K3zsNbsdKdwbeStZudG+HdwXILDH5GbXMtKxvHH1XBq+6nQbQaAtAcZNhfgNlpPlTZf983NSHshWSDbvTrre7+qv8iz3uUxCCju+SHRYhrXQDo5+aO7mFz8bRl1kDa11f0gkUKp/LRFX1xlunq/Zi+lklPNgtcVdHNsCwThe76a7LQZ7PpNA0YBAM1bUcyck8upolqqFrohOEDkU/VYWjybT1Aa/c0DFARV6VD48czVUkPT/pFS6G3ZrToawU4oAALldUVQ/4TttqtoRPXIeA7PTH+zeMQybCv6aZ+DVk2buxCNB2I0MgCh3wJYgtUNsTorKoGA+/ojNA5OxcflXEV8h4ft90foXc+2qD9qRAqTLRAOvc1tU3zovzaBpoxVByg19wn8yP8G57UFCgJTDNCD7piszCDCN//uI1QfVILCOTs7kcb2u2S48YS/3s5X7FZGBwPiAT5BYb6ay9VrpDMotzpskdUOI/DlHrzZupORj5N3bmdieDHIj9IuW6FplEeA6s1sxoGIXM5oMc4KFdR8TW+2croig1YjULw6xlc/B4W/kQygC/Ay/mGeK3cuzTNpYwkiv2F9aSjTIjnJRjDvoDQ/ksecMrVLXIN6nAN2mCrmXLKpUPyvCxwbQBQ85wDkv81+5SQXHLRzHhAeayEi39tzbieB4IBlzlTn5MgrjU/FK+0o5L4WT78fbZbspdxa+A+ajSuEixlwRBiBRkOSRLH1mWPMdaOF8DXEYNYIEiMkfcc0KSsyzNg8exAD49DX9wS0naih/6zOqEwxi+imTnXfeQuWk8A+zBd0jG5hwatRXMP0dq4LBsLKGh5ZOYMhQgcjm4XPwts0JwHp/deY9LYnD0zXpsAgmS8zaqTleq/j5YELuhCKFmHQV/5bieD4VfcTj9jIqsKPMHPF9QXzfSM20/d+96y0uQ1PtL5hkJKDnwfInMQzYs/4y9KOb+XNCQZS1+8ja144a7/8SO16M6m/msOeq0F53XL8FG0/2FLSnImYG5Whau/0Ft0q+OhlSsbB8I2w2KNvVZsMyAg6MVh194whjoqsWluTtxRpFvZMe1ov4C+/9WWyqBywAmCd91UiEyJh1W/lCiPSUYxe2Q+alxGXKRI2UPJluKg3zBrOPefEuFjS+4SVr2NgGSORSxVnpeGVHmDTfCb+zK/5vqGn/tg+I8fe9onqJnBvUkeCP7yU4+rze65gRspo9JQqFQNoFuei6ZUcJ0aVF4Tg/gxzYYHxNrBSBQ2d4ihfaTLO2CJsZKGs/CGJnFRPrP72s/Qr+N1wqNMLq58nCckDcxwgRdZp0oXGFYT+RK5y+aQXLlrUsRRnJsJhJ99aXov5xfkPTzY9RTcaXtQ7NZjVlZirlB5fk1GplhcPNVbJBnV9QfnuKSRXgPTb3C8XUPM/7JM/KI7ROnCkifXK6OcZvt0LT8gd1+xHGqIGNpR2JecR0XBvEa52dGnmmw5Vagefoiv0wT/gI7/XbPS6aI9mvdbtPATDPPyeGrWTaRpFynmBX2+hUCNkgnC6Ci5MNtYYUffyIzXL4UCWkTnadn7csJnpo3uurCWLkO5J73sb4hNXgLbJXc0S65ev/yJqROHjyz/ICP+apsKDBM1FyjxBVoDGnpXNZanAtUecfYAQ7hAuaHw1g5feT6TUGt3F4SHdnoB7urWEECFBNlbZZRt+bu+yFy+ZmG7TZpwNDEt6Y/v4YEmiXpFe0MK5V2JkuusHldJAESaYErKT33x8T8/DhnCRMaap2tC5flCqeSN6bh3+FfdkNG2n4MrEh95EaQdye4lX4I8X6Y281sOMcx4zwJrpJj/JrYSZaU3f6q5xmEuQCcOnKmvTlFjW5zYl79L8Kd3/lEfRSReRPUCdo9Y0ooMV+/EmqiehTuODysOu3Fqa0NoLOPmD9F+Fb8O2+eQj+piMh56P2qIlDB69qkz0Rmbm5bWeAKdyXQeJ5p7Nr07MNpxh9GgIDZJ9zyK/FMNCHYIu1GrhCG/JIGPmV+cZX0VrahX3DTrqSkkJ+RuY8AK+4kLRXSf2GDIMI2GTBFqPgYF8HX2oicGsVmemLwcGk0D4JCH77VGg+N8F9J6YpjKajMcDywbrg+tXdRA764XJkFeqXRwb3dhkocM9MI1LHrxsTYAh89wrP8cbpHSqEc/MvM3X8lQK1rqjG+kkCiS63LZr7LHB8GQvnwpqwzgV/7UqDr75pZlxhDwjGxliieDF4yVLAIohgXh+AHiJGXOFq/YqdRIuqwj3FA5cGo5uWop42a8xPhBXToNnp0FuDhUjPAXA+t4BWAFqt6RTGelUOFrIOggKL24/lP/qRU6ktmrjmj9/g187sQ47BYuf5ZOIS4yetXojmxVxftG/nl1hqFOLH7WobcplhWcJY0VOBEGQkWWu8W8Bd3gwix1JsFlICZLKgipSdLtwPPG1BPSimpfqOFtuiimdIYS/eS1+ChtOFrZW01LWbHDgNpHOyVHLWroYcUsFo2AO9MmBj5mj99C3kpb1ubDJq+fMClhu0/qghJONCe/TT0RdpXEvArBAtN2WPw6g0LXdUDFNKrTLV0XSTu088SH/JJCglw2zrGMrskELmw0dG/Kx122rOR8qbrseSM/kYVu5vZqY5w3HK5xllY/DWwM8/enCpogbt97N8WoQ24XjIrxe6dxbUYHPKw9Uek7jGGWVV26yCRtGaVgD6OjZKo+y5SrozKYH/kq0qpXpQrqLtv2cEiSLdRA51ptB/xvTnbeSlhOkZwsSOWgJHyxEOJjGx/9fqIM+2w9fIrOVfGhXezEWJaIDUQkeaVpNxUU8d6Gf3zYTn4mL7+1cB/Cdipx9bL7Hhn/wUtabAVgI1QrpKqQwFkgVzi7tINfbbrPuqj3yW5Zu/LEWqgg2N0qMuj0ZuogEBdkeKLXT6vva22B8fw7qP4czdBplC6wkNDtcXwUejHeUU4Ai/4id2EyfPx93s5Zp2vL6Ol0ObA9xyRaLJ68o9ijNWuAx3syQa3JTsfWItg25fGDGv6LIsgzIJCSs10dsfQsfiXQbTwA7fGOX4h29TMmlrnhfbN/AjINMM36Wt4Tj488vlHtNfTorJZA47g4Lmd+D0S6r6mR3cIhRBKglTZ4HbjxHx1reyufh1gtfajDEU/pOUjcylRxg9R94HU="/>
  <p:tag name="MEKKOXMLTAGS" val="1"/>
</p:tagLst>
</file>

<file path=ppt/tags/tag4.xml><?xml version="1.0" encoding="utf-8"?>
<p:tagLst xmlns:a="http://schemas.openxmlformats.org/drawingml/2006/main" xmlns:r="http://schemas.openxmlformats.org/officeDocument/2006/relationships" xmlns:p="http://schemas.openxmlformats.org/presentationml/2006/main">
  <p:tag name="MEKKOCHARTIMAGE" val="PICTURE"/>
  <p:tag name="MEKKO" val="MekkoChart"/>
  <p:tag name="MEKKOEXCEL6" val="False"/>
  <p:tag name="MEKKOEXCEL7" val="False"/>
  <p:tag name="MEKKOEXCEL8" val="False"/>
  <p:tag name="MEKKOXML1" val="4HooU0THZk28POP9trq+pbTvvzd/gcV8t56cq85kb3NDTsUhojRA0EsgEHHMH7oYP1SYpn09ysXVivguJdhTvfyVMsBLTGvcX7WPTor/CmXfOtOhH41qEIghVTfcT6o7+LHxt2iMj4vD/tblS6qzJ/gMcPCGrbvVDHAA21UQtxjiIUqba8bxYpIy0ufKDgD5XDCDe+RVNlFbJpcVRItRb19Hi89qJjTD9ipKC/dBBdkNW3cqqxFriNY2B7W3+bXVxpcBJ3WxE9+VOtV8Tm585I32tmAWsi3qBeXb5MtO78ZlEar+3ePvZm/eKkNj3/PmkC7+73A7e2tVVjZSW+pEyY6MjjSb/fYuKUlYdpc2J851EWCgPDEiElWg1WnTjQz/WMaup5Ox8HzXdYPaLQY02tr4lIE0usFqpPEw0kAWDWcYjok4eOt9EVw073UTlngHofjai/ToWfbOdqm9oJ+6oBsKJmgHTVcOIle7J4AIEpuHvG496en+iGEM42uyGNLEqbn/rPWm0HFHWjW0Im8qDo6T8JJ9MWVWo4V8z3dk3rdbfoA2HYq2DBgvzZkfLx9gCBRe86WwP4H9AdJdrwdxn6062SwJZOuuDM7FKpom23pQmAMT8fVEQMZ5nfNHKlsxO32tA24iC9KE2fUQHr43WCNmPQ3UrwI9v6UFRZaJjaHxr01WyN84IaIGAZGAhvotQ+cGVocnPcLjdKmDHgpA9rhuVpmOTiCpcCNFBvgcsG6Ib4ANMZsQKVZ47CYExh19qoxwWNSPo1YIIDHI4I/ASIu4EEwTMbXhFzEDEOT/VhWr8+8bc5m1iTZwyQi5V/Q0v809OEI0PpTK6Uuu9K8tNZg70ktmBWitAuifLIZ850dgWGJyZTfWMALVQrZ5+lR8M1rpcrfSIx7r9r0Ys44VTE8UZ5z9yZ09DkafpeluiUVTt4lvCS72fjk/07CCQZbw7KhJer5LbcO2JTm7+8AeLJIWFJwSuGmJhnSbw5gd0lgL3v3PtOf+wqGOqxi0mmw3xjqeVj4h/QoWtn+hs7tvBTKFZShDE0AxDgwvuiebdAdMXcoRUNmiQuj4wt0IidIqb+d+4frMlqBTVajvW0HsPpdnb770vb4xXDVM630EeVrdqW4bYdm2x0q3+b+qP9elSlWXmMac7baQq5esLVccYY2dyOezz8sY1c2eaieGhhZIjuJabUs12zoBg8lSki7lMrP1U3ni1i0Xhltvz0jYyeXyaT0U/eajGr+Om7kiWBVU8FWYalkdu3nR9AF4X52WIX0zBhqu0Hb+EAtTPmJJhaXu+SlQ2Gyydsbjiu7vEgq2pT58ItcjA7npZg0xrxNqH9W9B4vHm1vuNQ7LrUn3Fml59hn7JKZaXQ7f7RhXyN2+VqNdpe5WEnANPQ0FnZWqjkTBx2e99WUypKj5Uj9UAl/4deao8gsRReE+dZZlkStvIBYuKYzsJ/dF6AVekHviq/NWXCuKzEHYGkdNbGKoMhHmMNTBYESwwBj7QrbK93p90Pfg/uCHGzz7neKbB9o0KfF9/ZN3rIGL7JFsXZ7IhuzjXEBgZF7BeaSt3HzA9eiitSEFqA3T2a0w8SS/kilaY6BliDzvwvws8bwOaAZIYAC/uF0b/11p1J8xWKYxZMS11UdRFFVdqLE3JsVTZeTiXY7iQNBdetg+dR3gV76TI89YUcg+v3OVuVRDZ4WDRhgqPnRXNleJPUPMNdJ0/YJG17E1qWwQoIjUNzbZsSAeZ5epgbynL/bhID5s7RbEic+13zifMCGAHklvqgGzAt3+Z5Rus+UutYvG27RJ26tqW2gFF1o+GJ0JWy/T70yod0qfc8+349gm4Q5YBWiL8QregrtyxWsvdPbXqsMX+kE1TBcgcBXp2nGsRVMOvuI8XguseXS1lbzYyjr/Cy6nVg+vmnbIRstXGHiE5O+UaAi6f9RrCOb3waKOHzdRaGzIeVswut9HmOfFruTWNzHx/gOhmY475o3/ZPXrFhu2IJmXJnVMxAzg48QBbr3UcjMjV+hcxSOrRgqyTKNaCZksWkZ+gMoxJAsWRTPdr3vdvk8lZ+UKJ4alRqNRzDEfC1CvE+MznjMe6zbzQXOGUZulSITU+CMk/uYaR4UpzDyuRCpBiQfJIoiYxyDG53JEOwEVYC4GOK3vjXd0TlhLGnED+rRIb2A0d550EwrjD9MF7g+Ip8LuA9x44OsFnugBOFOlm4JUHG7483XgMEiIDPqsVrH3LjdkmzWKKS5LC2IFeorhFWzp2lM00C2Gcn/mXUd3TESSIOXOif2mbcTPgsqB1iBhTcvS/DU5uQ05wHY9vATGXht+yhxpimfdF0wyR8di4Obq/4CMyPa5t3/qdlu+0wmZcw35+6lJLPUGjqBxDbLfLKjwqn6tnzAvUz2aduEHjWGGne9HD/7hsVe2DzuFGxntUjmQ+ZIOIFdpwQ0gzV8P0JLeYGBKQKYLTOydkrR6c1DqvEaAG9gYqTA96BEcb7Yc12vOycY/cUG9ly87j9RaTC+9BeT7Y8Lv3/wQqtPK4aCiRMNxWW5pvukDVnVq7lo86pyCKpaAloY5xZ2DlavY7gVySAhwdKcNA+QxV/ATymoFMTNOyRMiqks9ED/4TqfKSop+9gEmPmqNGRLzRiGtws+dR5G1lyKbH11PtgTm0E4rvC/Tu4olOYsBAqXIktowBXk8MPXn1i4LcUvbMfUF5PT01Cr4zlNegqOzym/BlpQTEKOwajkN6gnxgqitrndz043fs8bYcwv8k4sQQG7NDdVQUNinWybpgei8DRhqnQcwbQuqVStbF21p4gl7eVKGY7/jQAxiWL6HdfC92bzZPAllpec8tKGR0YGrKwPrNbtqSUJh8i8KYed2aZ9ohoByqeqh8yFVxQdRIsPZy2B+XQivJifIB1SVJRtPE4bI4b05rL7s+MG7n44NPHQqFmabUCiHhmbynxQ2F1f0OTCzlmrA5I2fm4xmdaaWpTBu1poumoKCVtwmcdRdf+z76yoqr3/aHancvZjH9ydkoM2Od/cBfej+EiiPBW6V4kLrWERCWY5S49K5Sfm/UR4LFPodSPvAWoFh6I7JrvFC6g91H6lyXHHuoew+4HdbJXv9QPQUJ4dGKW4N0vH+kNoBFmveC6DtT00KoRneP+YzWZH1z9GH6FO9reUDDtQ0ZjW7sy2yC3C5UH9kyclY/wTLRW+8JJ4FEhAWasLMpoKfMYx773NWX5gQrQSExZttWrR/LkdnzCM8KppFTqYrPxuBC0g9MN9rWKlbSkjHXuOeOXsAOAFpF2/R68QhpSh9kkYs1fkOAsDN3ntinQMmLej1uCsuewK4UCVO2Gh4Ei9VUWMJViK7nz8kmqwtBAEhdgLk1lKsoBkFEnCXBDkIl1snY/TUqTCazxj7xuzwDtDvZwRl08/wYHXGM8b+car/jMO0yA7i/qwbp3DnXGhbBR35oSUNtkwK/V3X4+aG9z+kAgf3DKYGItU5RcqHaG2jiG9uAenjk2dm6WdEdcuIlNRchwdcJqf1IquRW6iP1HAystGukA/pkelXQr3ylipRz0KDbIhTqXGakZBYqtHbZytN4ExONTKa8cllptSued5kkZGXTHFZ0Tim6ix0WynuVR9v4/wxivIH8gJXrPBDuhyn4Pbxss0NHhMZv0D/eVcGRgfAY37Pgc+2Zq59V1Bksm6wfhc+2Biq0rh4n0cqS7UQ6onL40HUl9R86UWwhZMK7bH+1Jsj8gEYudP8dyYF0CnWhHp3eG+Pa+Pg0liy5Q0O/E3i6RDkwXpVF9TyCKOQHEB9VYOZujz5kyGSteu26464jmZm8G+5QZTEhKigrI9fjaLGr84+2PKkxqdvStxyWsS/POo4QVO7eZabm9uLre3ooplzT7OJDGs5GAvTYEHxekTBnyPQ8F9k1RLCvfJfyWGQ/wdHtDREyce5XAMgee6KPsEPVm3vFEXzjKF3khIYYab59LWx8OSr51M3Wd3BCOlvStITEyVxsxnW3T86neC83/lSW52o5/c2fcMMy1wG8xTj1Zrxi8UI8ZbQNlHBlT/REEHSevpkFEUf7XoGr3NKT8lFoA6G599Ju2A16rpOixQRFwW0YWIEwIUhDG4WI1NXNKRyYBly052UAHo6BDw7vR4H/mFH0/togVLdIldh3przPWeqAiRgtmg9nXKeTEcm+OB0mwFiiz++NhV1+i0mko6nLouh949xNvg9TNHc0rEBMkaJPGe6CLjdtpqQqjc5bF8ca/9HSv1SCaPk3XIUVhCqT/hTvnCmtuLQT5NLjZDlMJIRf6SHL7nib3QBFsFf4lhYoKG001zjxF2PxV8swEv1NwPyCBbJTnnmV3bDjeL6otCCtOoheaWWtTUbImZxW1t1qocgIj/ztuAG2Nbx+18EL7i+OEWWA104TrAq/yJiozhh0tgUv0XsbCVjfR8e0Ay/gAWhPVvBKCGcGUzS4sOmTGywciQ0dwYGzKiRjdZdCWV3W6iMN55+bXFYWII+JvxsZCreU9/PRSzyvaN8mp9JGY16dW2SciFGnG5wZZlqtQVjXSw1+yyyaa55CY9k0kdtkzCQBruXXXQ2H3CUBveWWiC8ly8qQ23TPwxvo1C1MCgp+jq5ReEJ/A3k2ThlBf3pnduWKkYNRDru8Z63SnMbvaRWtIEYHZ0Wpom2AtMYhJ+bzIjxoP350DO9T1ogZ2vbi6yEtF0b8KR1hDkZH3IepL6S/5O623GgCpJK8fKLpvPPdReoQrIZzW9cP4NfdUYoh/J8Ex2SdwTrVtzWmja0juS6g+y/yuX2dPfedYf0AXNiCSO2bvZzBMaSNKeMW8h3DjEH8NdFP/ldnX9AIz/rtp1f5oYjsiUXfbMo1WgY6RkLzTIeUqzESyyvaclscYmqD2/hZaWJSyirF6+rnYUbvQJ1A5Cb3pCk0M8/N2JA7yG7vxqorFZ032XMvBOG7Ut7IdAcF6PdhA/YC9Ak+laZVrua9CvJWddlM62OKY+pg6/vsKSOyS5rBSgZDLmsRiJjah5tAgG0gj+XyGQ53wFV5Rjjr2z0slW+yySQ628Y9lnzqWNOp5a3fD+CKIPdiS+mZv8R+Z8Iyjmftinl/ecGanHoqQfJlNsQLtjolAVzPPvCFdeKh/BPcr10P/yVq4TAfvDA4m+bK4sT/m/hwVizWEQVvxQvEm/jOhBzPNr8vU5rIYdRklinIHEQwc+tILCaJvgpdmcfpbfSiqCW95ii2VSH9J3WuvqC54hfAG2toTdC6EKIGu3jBVwHORf7VZ4H5dbI4Tn9pt2ILlzVsSaeW/iLZNC8Xz8JPanyP+xQh69BlMt+oRf2tdt8/zVrGdXJMbEQRyVRV1/3pFXRlv8J9ODQdVbe7v0Z95dfac/Iv9qYK0LRQghkS1RvbaDLfzWDFBsJP+OC3/FeczDO1XlJhQCeAwyEZ6kfAxu5QSt9tGe436T7MRuKC3l7wHeOY0qq2Rjue1L3yvbEdFYmi1y2mEnU/SKaczsOGMWI8uIfkxCLrSfD3hK2AvjVHM5tTdIIZlJkLNnshhz5mdzfy+xBrJ+4y1JnqjrmjqBml/k2JXfYYPg9D9kIwRxDSpzq4Avbdx9NMrDqYz8t9Oykv5bP1pQyv5scjXQdFfrvp8T5iSu/LCKoWvtRKLVJtc60na8ZyFcphcmG5Xz0URGfclgM6xV15fMKEMd1bFo4GOABgexspgdI4K+wAOr2qm6MMmBnkXI7Rq5RJkzOqAEyBi6PWE6j8O/UBSiVqmKDjTjxq1VTfNPrqnIFxxNGmNcDadqnfNZ2u7xEQamXsgfUxeormSvfNm14aY9xi6dYePhqShNe10j9RnWNvxA2vSVsJCW5it/pNwpicqa3qqan1hU8c9TNx14OxHqv2WImjfXTNE+w9XRkiiqT6rJZMYJfYfWhQBmcPK6Ls6XSOZS5BLCDn+CdABnD6shYv8+ElEuDSOtX9lJ2jyymUQSh4dVI7C7ZAD1lEGKhiCbRl0ns7HvQBsgGf4YVIdYJDlDxiKgf5pWv9/jRI5qkXuTjRK2tIBPRgiPxAzhi2iTpp4B0RLEyWziP5hkM71jRnRHUR1OXQYFJIfQiom13YK6xmm+l5eqcydSSkS+Vh6qUI7pvDWMHFmkj5LF41qGQwhSKv2ABca3Y1zqf/oelYJoTVmkc6MLjKDn8PsfJcbD2TanHNF0OjN+44L0YD9nVpX13wUcBZ09GWcfq+drbkqA5LeULA1UAp+kYU2r4JpWN3ZpE7PfvWP0FHQn/dAUc+D3M6f13/mowKazFM5emHd5Y3gvAW4LYBeKzhdbwuwFR+kiJiYzoBX7RAijug1qEm3kFnoDViqEI9y/+gU+gVMiuykEXLOLg1JcU5u5USsnj39khc5qxV8hN8BO5mZjPWNJi4wshKYoVgcZoN6RZFcjjmVxu8wqzVzWrhUoGIkQCIvHyCgdYo8QI043Weye6qlLn0UstwhGRfOLPx1cBBTRsEQso4eviBcrKdwYebzZfoEmRcJbZN+Eh9ApFKQk0QKp5v8lDDrVyEFyuGk9SE4YuYpJGktv9L+Jic2YdOBv+BquesDLZMvHGX2QnmZQpgjOk7MvPwv3dTPt5IJGe6xosRhXnmMe20QTsDbeMvMW6/XgBA0xHV6ocfPXi/PvbYrAmELxL0dlkzzHL/EC6mF2+8kPPlRpaQ4bnqwqUlqv4wJKTkjovZngoqHDWiSPcaR2MIx3A2huL8TmvfVQaEozhlA6oTALPDQmLTs5Ajl6c0ad7bPh75QXWuhFlSIUxhdZZwlM4r7+nQDytzu1W1C+cMvIm8gowr5h17oxGTmjFJD5XAy/zE2eO25LMJtFCvAKepthgaD0tnNBh6wN4d3KuTR4mC25AAJJeSu/kqTUJ/H1wSmz/uQ7+Xa2E9wPZVyWcQK2afGD+X5Y9tsoliQXi+Uv20fZlafyvSlMqI6dIdVQhGFS/oSsWP4H580nvjXIvB2SQsOJxf0oPPVzWoBgKDvG2sf1uRn9oyD7U9oTAp1AkaL28shYYGKBPetADaxsJCAAY2o+8VsZ1YFq+yA0CNgKzaa8zDKR0h+jzZAF24KyCRjQSixlwJlAJCaqgD+9JeFrl13+OzrcEz3C4ze7JKv2mCvtvYHx8zcwl1bNSxw2Ky3FvQqlC8lPviL2K5IoquPzfuxwtmcCU9Sq/Y5iojv+f0W8eoSLOkJA9Ss5J0Ko14e1J01zm0Mda4+STmyz6riTMAsURPZiHQ1Q9za0QPtuytcbDk2I394Uk77SsagxmFGI8O8mnuxK8MbHGoO6fnE5emrjPZsFLbVUF5/uMKShs9UwD8juoFyzB0KkrNanOoflmNqIULxLaRbc2PuoXP2ltjd4i+qdA8mT18EtNia/xaXmZQbCkpUR9ajSk3YUPiOEE3R9ye1fyuIPRUuVPhmn4D51GJVTb5y6PNEvX8yichHbdUyuHINPbVbw2PIxawPMuoUDJvogFY/vxXuX68rJZzdPC2eJhTibBM4GPMWl41YX7OuSX+ndwKTrT/kOAcESMUm3D/dsf9v4WfEKCjHlrsd3EYlN2RVKOfuryszWPbeaHGM3Qgy80UyBNv1imroIsW9J6tJ1ufsnOw6n4rhgNjGyVbFYjZXCHY22wMsdK2M93Creu8RtDyRCXJzIZyI5pTPz8KX2zN1YVkSx7qNBfKF3pd13HWucP/LlQyKNyy7TEL7SJpUbsdsdXglsJeTGbRh8PHC4yCrsEsFJpLqrLh60xVdoAjJO+LerubXDo/jS2nB8oIuMESesziUCJGBIbLwyXyDNKBh8lC1/WvVApCUeW1qXxOnEz/gM2Jl41ZYoKvSjEFWYv3bnz8CM413HTNN5tvdkc6k1X8ymlM1zQPRdcskS6zoiib2+URLHX0hjexj1I8BAAGRBI4pGeshYQexjOewgBrVydrR1GN2RTgQG6QFmqC3GdfnBQ3irEyid3fHeB8e+1amzUkrBv4pswFadVCCVJ28hgxrrZRqXoZkSvakT0k+2PO2YbLcGcbjNR4F7VvhH5boL+iRv2fIC1GFRW0N65ax8spUodGikOvIcnxD1pcj7EYYyyGnHlJwBi6EolaOEy7nLTgm34/Yfono3DAPNSLfwDKonYpQggcf0Ux9IqduDIqXOz8oVwONOU13NTQgGtEOKCevJDlyIUwQxOscXXo4B9u38rwurdCFz96cKKb9hCjthlcfFoBTFp6QkEvFqwdFj2IPoaZcX538TTRynBH4YxYjnzk9Zlq23Y/j1hWdmTMaayfVvgkabLSGQ3PlGihchU4XqXA24uvYdLlyGtrI+RfhujOp5NzkmUr/yzyJY/IBx7NWETUaf0TFu6udnfBBgIQqfNFr0FT23yWMngEs3GoNHSV+uKCd94rSAkcxZStKN8vXk5m0UO7w3X/06xzBX7FIli79JxYKrX2Ul48SXwI+S93b7jKQzeDeyfEH9fp+T2ZSHtaYOpsRbUiyDhQctq86jUbpsYHvjGcOnHbvj5D2CxmuwwCA7DlqGzIrvguJ3THkDDYy8rD7DvSAbdUenCJIcHlat7+C5srSaU67Njg1G9prB132+jubSGdS0s5oH2JgMX2bqLnmR6l+GW/aCDjRW4WIH1NfvNRUei+ncGArswRnCOe2x/sZ1tWw9Vy/NrvaA0JDmTXZnByaOjyKPZ27ROUifBTeP/nampA36yKKJoS2/q3bMQWo7hahpLlaCJXMvUYkk04YWKJBCkM4PIfEMJOlEO8jb6UubFO8MY/QvsPZKyppb5Tw9wSapdxxewbD5zVrYeI6rT6D5w1+XBpV0z9iOcynXGk/fNphm6EVLCz0R9CaDsS6MrCeDlTTnR1gChhYdTtzjijd8Vc8sJVKE07NTzShHUXOaqE62d0BgcvbQsG+3ZWIdOJLB37byhcuu3Ub5MvRO7VdyuJy474MG7zoCa6XTC8PrMTde5p2RwWIqP4GOG0sE2PrOPOFq3R8rOTPZQrsl4AY4OfOnKEzQ3qF9BYJcjBNN4lzyXRPrPuU3H8LyQsXj23RyYa3/QhUr0rcsoZHNPAW9Z2pQDkeoHO3eCDEg+r0q0/uo7fY6/L6+cv3Y4mpuhkVG/AbmGY0R/Cw2SxUiX41rC7lzwdv21aOTAUd2BB1ASryfizum01q6IZLHI34GsPPmA5CJJ27n+g7W32NFFLu7bHjN8jhujFJoY6cBxoo/Dr+hkauxJhsTFraInZPl0U3KnfvmtEDPEKjrOl9WhFDv1i3vZdXFiAh07tevOT2RQa4BFz5i0Q1Ad6P8SxdYFOMj7poJdR0Vd8/FpA8jK+ybF+rnMrfsRI2MLPHWWXUkdrk5c0IYFR6yMPnkhw7wZfGsdTtusp0ORbWlJkR9FM4XWFYeIjTJbLOtp9nvQSWwDNB2eIw+zb/OBfDrycYHBzSgGCN3FVUHIw9W9PblmBZnLG6RBbcTw87BQL+FI4RDDvKELZhhCB48e6foVpx3ZHK+QX88SwttAOozKZAW1HNMHMJN106SwOX8XL/0cD4vgCl08WaRCmeWSY0LPDR3FreO+B6eVrHROEb8O2eGWyvmJFnlw8PD9Q0oCKHeaOMGSuc/O0Jn1ntgu0/5wYhrPBl6gehAqkiNBhA4T5v63QD/aw75vl3VZtCzEMCA4sUhgJaVyaDYx2G0LQEb5mCylT//zvyReMxK77nyHIt1DWby3MCxDQW+CZcc2cKfkPxfkUdc4PABAdYwG/IZ5GiWrucbjwkMkqplYGaN6yDoNSTdBVHY55IvpW1+Yn+Hla2kj8Llx/yIeU1sVHc1njTj6rLH6vwSZQfsRK/HPI9CA0rXYKAjsBCBUa/NSA3AH0DGyCmQZBPgcqY5TEJik914ZdGpbFAhlaIEgnopCBSIkLvFUdY4YzI4BP+4vokavJuSc2OXYr2pyQAW6ELp9Bf6mPx8y/K2FztYEiw9H1oJsglcFCNLWkRixNRU2XNrC6vl2b6TpSaQE7AraVZ+hJ0truR4YwxBgZslfy0UbqdadaiQ3yVlwJJjI57a3MeXlceNAt9kVAJwjJd2UPI5Ri7gaajfOFosCgLfaye2NIQOZUED8xVXidI9n3aZcZcOfkO3k/zYeU6C6KWD+poVGpeNojpswO7t+v/krITI+D++gwF5mJqEiU3xk0CaSeWdm1zgyy20VJHqbztkJFcmo84rwVprlSlIWTnklh2uJ4bs6Sxv3InW6wH0qd6cJQAA0vwkdbBziw/mK7Qk2RtjFN2ptSm3KhDw2xMRB3mBX3CoggKz/pWFVZ4qTrIJj7Smd2B65n8PtukNBhJPPykwU0ZTEU0wkLFhXUoGjxGhfVvRUJ1l9Ml4eGrvECNkJ1YV4e2Nja108Z8Tc/WYjiHQC5wI0Q2ZqPlTZC5CopRZWKsGFmENJNL6xq9T9Z7DjXwOBfl6ZIhJymcBAe8QdzrU4mUBfn/OHZKf2cWvRNhOTSNH8Ft6oveaV6Bl2vFsDb0KmXjmDqybQC9hi8JmNxPyDxZaEBwwChEaJh7J12bwwpByiEK0IIHsE31PGIEwk4ji4M0il5hH8/hRDX0d9pPeqj+QvIm2EY7UJdamJelfkXULZEpHRJxQbgUqewdRRpakhBiZcTWIxMoZM4NVeSjHSTHEhf+vdV2wLWR3c5+NfTFnRqwOfgP88n4Ersbhpa9mU7qDCTjhMx+sx+NdifgKpyxvyFwLHYAoSYV8yAdaFL2hhuuSRaa1P2pRQoJUo8U9wuPO2gUFwCnxsitO62PfjDnOiCbYv9EXsZgMgwRmwIYl7a4zM+zB4HjjN1V72gsM7doHkxuuzqgEBVM+hmGcVkq52oXwZHyie/80bjHDhESA3FK4oLf4IQYPdmX908Eorj4hwwVX40xZFXFSWWsu4MsvJHPn3TWCKm5DvIoIsi/p2b6eTxyV+tyF+LyWPXa2VqOjxbu668Sljv8TbffEXrb/JCzsEumHunhcqE0h7ebhlIa6q41gBTswoPyJE7lWBzn9VEhj7JhkFSG3qJUyJ7mNPRWxrFCLzIDlEBkn7oTXwGpeiOLQXtUS400G5wr8h1DO+NMYRSGGH5UV5mvmnRd08F3SqFAiQv2SbMRFyVk2+zE1Pf1HTofVNvFtxHgiXW3uYk/AzcrlWjOzMAdcN3IT+jOoEzpa2DpgkYOgatEHL67VJpk914+YYdMdfSojBi4mhX05PUPHJWMKEpAmUFkyQhVbM+bs4lavo1FZib4/V2hzlvaO4yWj80YmvU00fw1N3n7V6H0GDNVQ2AdT0oULf6zLqf2snUwhzBJySrBXiVTrjCAMrZYu+Ja+8RHDUZ86Y0qDbqNnwILFcGx795xXdaKde6KDTwLCBWC4pLzaJYZZWt19eNVaNgUDKECEVU+By+FszFjyfPSqDICv5gCrOsyc81pPmK2kYIIcxyEtYW5WxCU/qmXW7hAVEWrsC46Ha0y5NR3PwlkXZm0ztardvFfF9B8oHfxQrQByuKwiRIM97sZJ1elcaNr5AZymZAbzk++oGhrGH+/6IsD1Edw4rDFg0h1tqfb8oZ+0qXEIdrQU0qgeTz3w6AGt4nzUAwk2MgJnuc7j4LB8vFQOU17BptTPMZV7Ft8OwJzBu7oBbGwFn6ExUCNYZZ53+oEQ7U6qC9BBqiDMLwisvoKNNGV7QVmGG+AehysSnQLejDEeoaTgb6V9m1+hkpQjLnPTIhZiZT3WTzzRPSLVZTgVhMPfpOkc+rfihJ8edaEzpO93RR8SzduxbA8tniIEnZkQ8Qchm4v7bKW9uY+/iNH+RE0vYUBB/LMcGZxWJIdbBEj+pHbaZxxTghG8wd4G682gW3gTxSIwgB+5Mlgv+0B3C6C6PehfjW7z1HEwwiq/QM4PGbLQ+VkVyCgwS24sNGq7tLgkI3bKNDmSx9KgseCLEE1GfvNNrii0NmLi1YT6PhItPojhJz2lZNuaghaMDCnM11eZ2R1B2CvelXr+JYiZoUlRidUJEAf0L9+gZMbDjfzfw8lfaUgMsi5ewmNu2gsBIiAUIrg6iz7bw5u1Xkiu4PhZ5aubBtweC/fuaK2Yg+0YTDYKIWaun5NkJ/Y7l3iI1bvkhQP26ODUAqMTAZ1ZwmSYsWKIy+bk2mHNGqS35cPl3QhbHy7Uzzi9RD4gACBEVcOOZlxZFxtaH12QBbEskXyUWCFBXn2X1N11t9Drz6EQdRs254BkFhGqXwXLMfMjZVtJGUQrrLgKv5jLhfqxspgDerwWL7fk1s26a+iMR8bmz6gMigdqCbsld/xHahc/dVoPxW2qinSFKIVzHZUXncKYyZUyecfVdYPs3mCs0SPlRopC0udp0AqpCDa/Qdw3l8ZP74s0vsTw0miDByI4bqoN7UJ6Q982NBPWv/i9umABHgydWLREzdcY9jDTunSxk8ohP5m0xDKZEWtsE5cQC6sCVtpGx2zx2vdz35mGeMXmU3+EbNENczIV44WnXhJ3oSRUTPH34DjHdiF5MkHiy9TIX6hOnwaXdO3d7AzLIuMxIhrZa2tNu+ReC3GaUoxuaVcneV3rMoUYjo1+i7fceBfBC4q367AdN2QR5QCmJRwKCE0aJzMIT3EXerv3v6ndV0jG8FTUNMvlHZOu8N9wIM6oQ6pmIHsvVIUefbO77E5Ij/nQKAPlxsszT0PKp+xW5jGQbsQr4d6d0N2p71uNwysZekDHtA0vXUzEDwTB63V2Yf8L43x1y9XPSAbiGxCKaG2m85cocKmhILjhr3OgAbDOLKxP7/PUvYdW1ZF0n0YwgbrHFU0sEJoU7oyP5+07Zw2vgHQ4na6BqvHcwW5ghm8GM93HbWR+PrBLGETYAQBrNIZMIfz1PcmR6Mw3C3Vrcldz/j5ZPj0tqcUvfENgv+FmSdVjzqHdi2h4ct28cKgx1rZBlwfwWSVxaYYMAhOQGNZpLlK9HXw6146WvKovRxpcZT2386sPKweunNxf+qCcE1dM2EAy/sQJbjIAT52fgw84/s3PerjZxl53Rz8Gvq4mkWpKIEQ4LkelZOD+QSLDSNWGIGxsodcWccoxVreXMo85gLT2OOvF1Z7QUj6oAOi7z09R/9FOIuYsKALrIwLIlKuQ419904IKGIjSpJ7wANQ30zz0mnTGoa6SsCD+qPmw4raQaCUucHFHbYD2fTFZARmQjFzpECY/VnPQQiAsOj7xWH9v5xj+J98EnK9Hs+5B24Pi6CppQAZ4CMIPNman2fOMen8EBsMDyBT0uoFhwu5tiW01s29Rcr7m1KsQVptELVSSMvMzXLKAZvWLS34q3YOASCg4SfkfgIacHOp292MB+LOWUxbF4v6pHmte3QpumsnkXmXtITKuyfJo6C95Wqv3vpSw5Pksb48ByiXDIl0RxCisYTFGAycejfMA0zGGnmM+htu2NGOWpmLrh1rOPO9bgka4zjy2NMAWPppthPmaqp1KIlvrpXittztPYkRtRCxD/6N8BXUCq6WwiFdPFt6sz1Hz/8d1+6jQpbfuJrZy6WYd3AvMLakSR8DVZX+SLL01EAfT3r1Fkg2SqjFbT7fFliooZgn87a2tyBemWu/Z858Zk5zdsdhMQtLF8bYCvU2/xbYld7QMYfxV5zf2l4nJWOFG2L+dtJKatz5SCIn+N9RVRq1PhqSuWxlsM3yLzt6y6akhmjc55BwoFeoSuHmeL054/8/SGiIawkysxt8jyJENh6PWbzfmROqC/k/Fw4fGhjbP3F9Q71ptCNF8GKu0Fv1xXo551nW4u1j2mVNrWywRMxbAKU/elFyJJvR0W7UhavuRbsK2qtfcA5fmKSbofNI9p/iyhLr6eL4kp3HduAumT0CsRyjcqgEVw+vlZTd4G5XD2nAgXa3e/XHn2qq+AcaCtPGgA3jw09yZ3PKRn6458RMrgB0GcZb+2uI8CN8lT6+s1+neoFoRFylm1KClmSKfKngj4TJS9RIUPDQe4N3qp03i3kbka9JdCcOwMCbrVricc+3r34VyJMLrFRsN5DC5RRjykJoqQX4qmWR890qWOMQmwYK7HLbkNmHtZ7HfBsOZl6iN2QYiii1lEhHNEUST7jRlciUShc6cJSinaTgFGkLll+D3LkPHDgmQb3ygQ5B8JsdnaHTatGG1U+kpnf5h1j9a8zdvxiK9MHUTTGK04CifjMaQV+kQ+piWvE4xAhdNY+vckxzm8/zjsd8MDgphHIsFlNRylyyPJqVOLljKrMUJxxamsSMecfvBWHuegcNAzKW2+ToQ5ppYvUv4mpZ2/MW5ag/DCwwuCdXFIw2PZy9PGtcw1cfseNH9hdyWE6uFCdENQfGn/Sluaa9w/XDEsMZGktbhLhjTR+5QjIhQsdLPoXrX3+I/roHFQlIIqeUDWscs7854bwEe2pW10mzOhg4Tm0rA8ZwfXa5OwMwItFGfr1prvpJz7MMh8NQvOrgVQ7AiiUtBaH4kOKmoxEA5YJ72ameMxu4FBPF0x4C3N/9KReWjod0GBSXDgV49/uT9Rq/faLejFOLJj5KBUTLELM1qK5dRR5vwp2ld3S5n1qKDETJaW8+lpC2JOOi6SqlyR9941sf/cfTbp2kcwr3s8M2RJ1gJUL6RneCDHzY1gHmk6MxwUrHxmwH6XzKJIb3X1OdLFPAtX3a8ljitOGR2AAOrBi8TVvyP23oKzjO+cwKeR+JGZSwfqoZy2WbgfntZJhrssDnWKvTlAU+jVG604fKtk7jYN7S2TfIhwqAvCGxieInu173zPw8kmTygLl0k2dbdLQ55JEvhFftixGyQLUXleahH587LwCq6SRReEGcN/yjYN9cTmA6Jpk4l4cs/AAA3uvU1iHaIajUDgVdikK4lYh+XXqHMivMY1/BP45vQllbdSEfwpY1ukHjEVbWwzzTfZ/jtk6QyRKN2d4LCmcMm4M8f6tf9ETSEFqZx4nDUPnbIS/G97Rnxi0oL7Vk5prHrYrL3FR+PVS8vrlfEaXvPvjMkVlJUtafkUp0kYJ3x43aSS0KYl092KaOSQAmNP4gv9wla3NXE2PCqEt4VuaBoNUE+7dYkxfNQozmiyf7teEjaxitgRgzyqLPrVd9F1eeWwCVDtCjP2MvSV2iJ6fxAEuGy0w/BIN2sWywFfwtBZOEfzcpydSEGE8ova5YS1wFTEZtixbd2/IpcegkfNKw2nmEKJCUUUO2SlS+kpUBL65dvJ7sAKriQYfedpBJQQnkSeN0TqSH5TIwEyLMq1uaiS6uvQXYYP/UtRdMJVk0En7yElXA5xnvDfLapA1C7yPH+ekJjmGKTaJ+jBGL2jovpk82fZORWXJsfK0O098vhdo7yOuCW50qQxchfd/V+WNfR9ULvlHjSzyYtiz/ujAZQSoVrv8cgQZF/4lFM61uZKm58olk9uWuok8p+ya0CIq3njYJ3L3JBGkJcAYeZxcwNID+uFfeNLdzcawGh1qZeNlkSD12AO6nOWZ7tJldMdWMjAtsQ5NaWBaVCYOrVyC3VrG1VQlq75mkbWVnenM2nBfpGl4lirmEhDJaskGGbJwknQmJCqNjfz8vAwrIYSz75pG7dkB/96wrdOF+5ttLJ0tudnBo17I0rN6w3d9kGbIdS4UvC1ooj/+5/EFeZQnxRAmtbaif30szLZWajioKZGM0T62+pKdSkvQyFJCJ68HZISREv9urnYKetjgaEe84GGfv6qVshFbdCO88ZahxoT33eTsxXh9dl+uv7FbDbTi4Yhg+8PNIBT6nvHsAFB4yL/D7+oK56y5hRHBD5rTbQJ8hjduFPDLjHVnB3/QtCFbB6FAD4XHIF2FU9lPa3HOoEXOEcUbwkeQ1a6XE/HKgvvXRc/BS84BZN9u2vO5NexU+PeCR9DaL2/zr1wATR+3tjh3yY5Mc/4cEMOwsWnUZjErYMHHujNeIJXdQJjDpG1GQ/gLw4eXUNLeGSO5Zgz8LOPmZW1e5fYjMS0KDmjQlaa76J+iQ791AfeIgj9gR0FRsXpoO8vEP8TUvWZDwG54nzYy+gGfKqYqMlmnz5sBAfEGHmcoQRN66CrpMe1AvlUIzJif1Uj2Ynh2wiCJkcjD12xk9T9SaTbN9vd9Wa3atSOLPHn4F9Xg2Eri6TnsYC+j1HcqJNM7vGNO2E8OJnuxEV2RlPsKVedZicySgEgxwOnvBHpOlSYhuwLW1HJNEqtQ3YARoQRrKDYS2OYFnZSjNO97dpp+Z7+BFlLBw9qht/u92uHnLwlTxbXII7yrdpqzKsrPCe3vtI0uxxTkdPJeKUpOfxtQxUchf+aIQBSRaxLKjqQdhEiuQHLjUHuRo8iZ9Uq+mc0vkP8mweS1qecf2lcnSsWRy6wazJFzvu5M/hfq+GJC0UAnQFaj6Yqx7Ps0fpRMRruioUp9WWr9yn5DpBL8xNBqG0jBdr1C4wkrVgop4tn4LBAB1TNNwiw4SO7guAA3fmOTXGC/jWUBcVoXwVx1x9cgOFkQe3vSsodZ1fXyxuRvs9e7pQMt11KiCatt2FewbKqgMiZa0E67xfEzZJ9IiowBU1IxCh4uPCcCfOqyHilXHJsmckDG6dZEN6i9zNrmS5NhTC68pGN6wl8xDb9g0ljmYABjlGErdw8I97a9k8lZeSFz3iqyGAkW1RIj/o8yYTXX0/lqUcLyYXoDsd+PLfdmQIN5hfSOhw70faMx73qNKSzGirogv96cIxPlcbQgvoe2HrMHNQn+wFzt4sNSC1FAgXBG/Y+rqfXhEByxHHGUXowvoqnU94b/UomGVxy/BBtbEGB6Sj+/JRWok49xF/zOsUkYinp7pwGqhYplyb+wNe82rJZmy3gzFL4ylStCKSTIBhIMNaMPdfI2ANmwcE="/>
  <p:tag name="MEKKOXMLTAGS" val="1"/>
</p:tagLst>
</file>

<file path=ppt/theme/theme1.xml><?xml version="1.0" encoding="utf-8"?>
<a:theme xmlns:a="http://schemas.openxmlformats.org/drawingml/2006/main" name="MBTA Default Template">
  <a:themeElements>
    <a:clrScheme name="ppT TES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ppT TEST">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marL="342900" indent="-342900">
          <a:defRPr b="1" u="sng" dirty="0" smtClean="0">
            <a:latin typeface="+mj-lt"/>
          </a:defRPr>
        </a:defPPr>
      </a:lstStyle>
    </a:txDef>
  </a:objectDefaults>
  <a:extraClrSchemeLst>
    <a:extraClrScheme>
      <a:clrScheme name="ppT TES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 TES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 TES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 TES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 TES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 TES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 TES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 TES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 TES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 TES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 TES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 TES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BTA Default Template">
  <a:themeElements>
    <a:clrScheme name="ppT TES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ppT TEST">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marL="342900" indent="-342900">
          <a:defRPr b="1" u="sng" dirty="0" smtClean="0">
            <a:latin typeface="+mj-lt"/>
          </a:defRPr>
        </a:defPPr>
      </a:lstStyle>
    </a:txDef>
  </a:objectDefaults>
  <a:extraClrSchemeLst>
    <a:extraClrScheme>
      <a:clrScheme name="ppT TES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 TES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 TES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 TES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 TES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 TES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 TES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 TES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 TES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 TES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 TES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 TES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9AEA24755921242B6930DE14963EEA1" ma:contentTypeVersion="2" ma:contentTypeDescription="Create a new document." ma:contentTypeScope="" ma:versionID="05c769840a6264e83d3d2bcd161cf46a">
  <xsd:schema xmlns:xsd="http://www.w3.org/2001/XMLSchema" xmlns:xs="http://www.w3.org/2001/XMLSchema" xmlns:p="http://schemas.microsoft.com/office/2006/metadata/properties" xmlns:ns2="a48fa604-65a2-4043-adf9-a239411230e9" targetNamespace="http://schemas.microsoft.com/office/2006/metadata/properties" ma:root="true" ma:fieldsID="8052e779e10ae18b65a98d9eba4387c7" ns2:_="">
    <xsd:import namespace="a48fa604-65a2-4043-adf9-a239411230e9"/>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8fa604-65a2-4043-adf9-a239411230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CA0D8F3-FCA4-4EF9-AB6A-FB26EFE7472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48fa604-65a2-4043-adf9-a239411230e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C1595C7-3023-461E-B557-67009414AE4B}">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ECFF9C7-1F85-4F1B-8EF0-E9B9670DE2F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MBTA Default Template</Template>
  <TotalTime>35238</TotalTime>
  <Words>465</Words>
  <Application>Microsoft Office PowerPoint</Application>
  <PresentationFormat>On-screen Show (4:3)</PresentationFormat>
  <Paragraphs>120</Paragraphs>
  <Slides>9</Slides>
  <Notes>4</Notes>
  <HiddenSlides>0</HiddenSlides>
  <MMClips>0</MMClips>
  <ScaleCrop>false</ScaleCrop>
  <HeadingPairs>
    <vt:vector size="4" baseType="variant">
      <vt:variant>
        <vt:lpstr>Theme</vt:lpstr>
      </vt:variant>
      <vt:variant>
        <vt:i4>2</vt:i4>
      </vt:variant>
      <vt:variant>
        <vt:lpstr>Slide Titles</vt:lpstr>
      </vt:variant>
      <vt:variant>
        <vt:i4>9</vt:i4>
      </vt:variant>
    </vt:vector>
  </HeadingPairs>
  <TitlesOfParts>
    <vt:vector size="11" baseType="lpstr">
      <vt:lpstr>MBTA Default Template</vt:lpstr>
      <vt:lpstr>1_MBTA Default Template</vt:lpstr>
      <vt:lpstr>DGM Remarks</vt:lpstr>
      <vt:lpstr>PowerPoint Presentation</vt:lpstr>
      <vt:lpstr>Green Line D Track and Signal Replacement Project</vt:lpstr>
      <vt:lpstr>Green Line D Track and Signal Replacement Project</vt:lpstr>
      <vt:lpstr>Bus Diversions By Zone</vt:lpstr>
      <vt:lpstr>Operations During Construction</vt:lpstr>
      <vt:lpstr>Communications Plan - Construction</vt:lpstr>
      <vt:lpstr>Communications Plan – Service Disruptions  </vt:lpstr>
      <vt:lpstr>Communications Plan – Project Benefits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Fare Evasion Reduction Strategy</dc:title>
  <dc:creator>bkane</dc:creator>
  <cp:lastModifiedBy>DAS</cp:lastModifiedBy>
  <cp:revision>1331</cp:revision>
  <cp:lastPrinted>2018-06-04T14:50:09Z</cp:lastPrinted>
  <dcterms:created xsi:type="dcterms:W3CDTF">2016-04-11T13:25:01Z</dcterms:created>
  <dcterms:modified xsi:type="dcterms:W3CDTF">2018-10-01T18:37:18Z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0x01010029AEA24755921242B6930DE14963EEA1</vt:lpwstr>
  </property>
</Properties>
</file>