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4.xml" ContentType="application/vnd.openxmlformats-officedocument.them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slideLayouts/slideLayout83.xml" ContentType="application/vnd.openxmlformats-officedocument.presentationml.slideLayout+xml"/>
  <Override PartName="/ppt/theme/theme5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6.xml" ContentType="application/vnd.openxmlformats-officedocument.them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7.xml" ContentType="application/vnd.openxmlformats-officedocument.them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8.xml" ContentType="application/vnd.openxmlformats-officedocument.them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slideLayouts/slideLayout145.xml" ContentType="application/vnd.openxmlformats-officedocument.presentationml.slideLayout+xml"/>
  <Override PartName="/ppt/theme/theme9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0.xml" ContentType="application/vnd.openxmlformats-officedocument.them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1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2.xml" ContentType="application/vnd.openxmlformats-officedocument.them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3.xml" ContentType="application/vnd.openxmlformats-officedocument.them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heme/theme14.xml" ContentType="application/vnd.openxmlformats-officedocument.theme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05" r:id="rId4"/>
    <p:sldMasterId id="2147483739" r:id="rId5"/>
    <p:sldMasterId id="2147483761" r:id="rId6"/>
    <p:sldMasterId id="2147483804" r:id="rId7"/>
    <p:sldMasterId id="2147483834" r:id="rId8"/>
    <p:sldMasterId id="2147483848" r:id="rId9"/>
    <p:sldMasterId id="2147483882" r:id="rId10"/>
    <p:sldMasterId id="2147483912" r:id="rId11"/>
    <p:sldMasterId id="2147483934" r:id="rId12"/>
    <p:sldMasterId id="2147483939" r:id="rId13"/>
    <p:sldMasterId id="2147483952" r:id="rId14"/>
    <p:sldMasterId id="2147483955" r:id="rId15"/>
    <p:sldMasterId id="2147483961" r:id="rId16"/>
  </p:sldMasterIdLst>
  <p:notesMasterIdLst>
    <p:notesMasterId r:id="rId21"/>
  </p:notesMasterIdLst>
  <p:handoutMasterIdLst>
    <p:handoutMasterId r:id="rId22"/>
  </p:handoutMasterIdLst>
  <p:sldIdLst>
    <p:sldId id="972" r:id="rId17"/>
    <p:sldId id="985" r:id="rId18"/>
    <p:sldId id="987" r:id="rId19"/>
    <p:sldId id="976" r:id="rId20"/>
  </p:sldIdLst>
  <p:sldSz cx="9144000" cy="5143500" type="screen16x9"/>
  <p:notesSz cx="7023100" cy="9309100"/>
  <p:defaultTextStyle>
    <a:defPPr>
      <a:defRPr lang="en-US"/>
    </a:defPPr>
    <a:lvl1pPr marL="0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3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29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43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58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72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86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01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15" algn="l" defTabSz="91422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000206-3202-4363-B894-731988F17D0C}">
          <p14:sldIdLst>
            <p14:sldId id="972"/>
            <p14:sldId id="985"/>
            <p14:sldId id="987"/>
            <p14:sldId id="97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T" initials="DOT" lastIdx="1" clrIdx="0"/>
  <p:cmAuthor id="1" name="House" initials="H" lastIdx="1" clrIdx="1">
    <p:extLst/>
  </p:cmAuthor>
  <p:cmAuthor id="2" name="Beth Isler" initials="BI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BD1D6"/>
    <a:srgbClr val="DEECFF"/>
    <a:srgbClr val="005878"/>
    <a:srgbClr val="F4F4F4"/>
    <a:srgbClr val="BDB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6" autoAdjust="0"/>
    <p:restoredTop sz="96325" autoAdjust="0"/>
  </p:normalViewPr>
  <p:slideViewPr>
    <p:cSldViewPr snapToGrid="0" snapToObjects="1">
      <p:cViewPr>
        <p:scale>
          <a:sx n="155" d="100"/>
          <a:sy n="155" d="100"/>
        </p:scale>
        <p:origin x="-72" y="1236"/>
      </p:cViewPr>
      <p:guideLst>
        <p:guide orient="horz" pos="2160"/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2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13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7916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r">
              <a:defRPr sz="1200"/>
            </a:lvl1pPr>
          </a:lstStyle>
          <a:p>
            <a:fld id="{5E98AFB4-DD19-4B7A-80D5-483C006766A7}" type="datetimeFigureOut">
              <a:rPr lang="en-US" smtClean="0"/>
              <a:t>11/23/2018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7916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r">
              <a:defRPr sz="1200"/>
            </a:lvl1pPr>
          </a:lstStyle>
          <a:p>
            <a:fld id="{29BF4715-A615-41C2-A85E-36C0651120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3505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7916" y="0"/>
            <a:ext cx="3043561" cy="465694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r">
              <a:defRPr sz="1200"/>
            </a:lvl1pPr>
          </a:lstStyle>
          <a:p>
            <a:fld id="{36CF4146-8CAD-46C7-BA87-639F65429524}" type="datetimeFigureOut">
              <a:rPr lang="en-US" smtClean="0"/>
              <a:t>11/23/2018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39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18" tIns="46209" rIns="92418" bIns="4620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86" y="4421705"/>
            <a:ext cx="5619130" cy="4189651"/>
          </a:xfrm>
          <a:prstGeom prst="rect">
            <a:avLst/>
          </a:prstGeom>
        </p:spPr>
        <p:txBody>
          <a:bodyPr vert="horz" lIns="92418" tIns="46209" rIns="92418" bIns="4620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7916" y="8841820"/>
            <a:ext cx="3043561" cy="465693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r">
              <a:defRPr sz="1200"/>
            </a:lvl1pPr>
          </a:lstStyle>
          <a:p>
            <a:fld id="{AC32D818-339A-4CF7-A601-259A7A9396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8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3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29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43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58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72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86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01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15" algn="l" defTabSz="91422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13" Type="http://schemas.openxmlformats.org/officeDocument/2006/relationships/tags" Target="../tags/tag116.xml"/><Relationship Id="rId18" Type="http://schemas.openxmlformats.org/officeDocument/2006/relationships/tags" Target="../tags/tag121.xml"/><Relationship Id="rId3" Type="http://schemas.openxmlformats.org/officeDocument/2006/relationships/tags" Target="../tags/tag106.xml"/><Relationship Id="rId21" Type="http://schemas.openxmlformats.org/officeDocument/2006/relationships/image" Target="../media/image7.emf"/><Relationship Id="rId7" Type="http://schemas.openxmlformats.org/officeDocument/2006/relationships/tags" Target="../tags/tag110.xml"/><Relationship Id="rId12" Type="http://schemas.openxmlformats.org/officeDocument/2006/relationships/tags" Target="../tags/tag115.xml"/><Relationship Id="rId17" Type="http://schemas.openxmlformats.org/officeDocument/2006/relationships/tags" Target="../tags/tag120.xml"/><Relationship Id="rId2" Type="http://schemas.openxmlformats.org/officeDocument/2006/relationships/tags" Target="../tags/tag105.xml"/><Relationship Id="rId16" Type="http://schemas.openxmlformats.org/officeDocument/2006/relationships/tags" Target="../tags/tag119.xml"/><Relationship Id="rId20" Type="http://schemas.openxmlformats.org/officeDocument/2006/relationships/oleObject" Target="../embeddings/oleObject7.bin"/><Relationship Id="rId1" Type="http://schemas.openxmlformats.org/officeDocument/2006/relationships/vmlDrawing" Target="../drawings/vmlDrawing7.vml"/><Relationship Id="rId6" Type="http://schemas.openxmlformats.org/officeDocument/2006/relationships/tags" Target="../tags/tag109.xml"/><Relationship Id="rId11" Type="http://schemas.openxmlformats.org/officeDocument/2006/relationships/tags" Target="../tags/tag114.xml"/><Relationship Id="rId5" Type="http://schemas.openxmlformats.org/officeDocument/2006/relationships/tags" Target="../tags/tag108.xml"/><Relationship Id="rId15" Type="http://schemas.openxmlformats.org/officeDocument/2006/relationships/tags" Target="../tags/tag118.xml"/><Relationship Id="rId10" Type="http://schemas.openxmlformats.org/officeDocument/2006/relationships/tags" Target="../tags/tag113.xml"/><Relationship Id="rId19" Type="http://schemas.openxmlformats.org/officeDocument/2006/relationships/slideMaster" Target="../slideMasters/slideMaster7.xml"/><Relationship Id="rId4" Type="http://schemas.openxmlformats.org/officeDocument/2006/relationships/tags" Target="../tags/tag107.xml"/><Relationship Id="rId9" Type="http://schemas.openxmlformats.org/officeDocument/2006/relationships/tags" Target="../tags/tag112.xml"/><Relationship Id="rId14" Type="http://schemas.openxmlformats.org/officeDocument/2006/relationships/tags" Target="../tags/tag117.xml"/></Relationships>
</file>

<file path=ppt/slideLayouts/_rels/slideLayout105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tags" Target="../tags/tag133.xml"/><Relationship Id="rId18" Type="http://schemas.openxmlformats.org/officeDocument/2006/relationships/tags" Target="../tags/tag138.xml"/><Relationship Id="rId3" Type="http://schemas.openxmlformats.org/officeDocument/2006/relationships/tags" Target="../tags/tag123.xml"/><Relationship Id="rId21" Type="http://schemas.openxmlformats.org/officeDocument/2006/relationships/image" Target="../media/image7.emf"/><Relationship Id="rId7" Type="http://schemas.openxmlformats.org/officeDocument/2006/relationships/tags" Target="../tags/tag127.xml"/><Relationship Id="rId12" Type="http://schemas.openxmlformats.org/officeDocument/2006/relationships/tags" Target="../tags/tag132.xml"/><Relationship Id="rId17" Type="http://schemas.openxmlformats.org/officeDocument/2006/relationships/tags" Target="../tags/tag137.xml"/><Relationship Id="rId2" Type="http://schemas.openxmlformats.org/officeDocument/2006/relationships/tags" Target="../tags/tag122.xml"/><Relationship Id="rId16" Type="http://schemas.openxmlformats.org/officeDocument/2006/relationships/tags" Target="../tags/tag136.xml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8.v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5" Type="http://schemas.openxmlformats.org/officeDocument/2006/relationships/tags" Target="../tags/tag125.xml"/><Relationship Id="rId15" Type="http://schemas.openxmlformats.org/officeDocument/2006/relationships/tags" Target="../tags/tag135.xml"/><Relationship Id="rId10" Type="http://schemas.openxmlformats.org/officeDocument/2006/relationships/tags" Target="../tags/tag130.xml"/><Relationship Id="rId19" Type="http://schemas.openxmlformats.org/officeDocument/2006/relationships/slideMaster" Target="../slideMasters/slideMaster7.xml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tags" Target="../tags/tag13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image" Target="../media/image7.emf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oleObject" Target="../embeddings/oleObject1.bin"/><Relationship Id="rId1" Type="http://schemas.openxmlformats.org/officeDocument/2006/relationships/vmlDrawing" Target="../drawings/vmlDrawing1.v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tags" Target="../tags/tag150.xml"/><Relationship Id="rId18" Type="http://schemas.openxmlformats.org/officeDocument/2006/relationships/tags" Target="../tags/tag155.xml"/><Relationship Id="rId3" Type="http://schemas.openxmlformats.org/officeDocument/2006/relationships/tags" Target="../tags/tag140.xml"/><Relationship Id="rId21" Type="http://schemas.openxmlformats.org/officeDocument/2006/relationships/image" Target="../media/image7.emf"/><Relationship Id="rId7" Type="http://schemas.openxmlformats.org/officeDocument/2006/relationships/tags" Target="../tags/tag144.xml"/><Relationship Id="rId12" Type="http://schemas.openxmlformats.org/officeDocument/2006/relationships/tags" Target="../tags/tag149.xml"/><Relationship Id="rId17" Type="http://schemas.openxmlformats.org/officeDocument/2006/relationships/tags" Target="../tags/tag154.xml"/><Relationship Id="rId2" Type="http://schemas.openxmlformats.org/officeDocument/2006/relationships/tags" Target="../tags/tag139.xml"/><Relationship Id="rId16" Type="http://schemas.openxmlformats.org/officeDocument/2006/relationships/tags" Target="../tags/tag153.xml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9.v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5" Type="http://schemas.openxmlformats.org/officeDocument/2006/relationships/tags" Target="../tags/tag152.xml"/><Relationship Id="rId10" Type="http://schemas.openxmlformats.org/officeDocument/2006/relationships/tags" Target="../tags/tag147.xml"/><Relationship Id="rId19" Type="http://schemas.openxmlformats.org/officeDocument/2006/relationships/slideMaster" Target="../slideMasters/slideMaster8.xml"/><Relationship Id="rId4" Type="http://schemas.openxmlformats.org/officeDocument/2006/relationships/tags" Target="../tags/tag141.xml"/><Relationship Id="rId9" Type="http://schemas.openxmlformats.org/officeDocument/2006/relationships/tags" Target="../tags/tag146.xml"/><Relationship Id="rId14" Type="http://schemas.openxmlformats.org/officeDocument/2006/relationships/tags" Target="../tags/tag151.xml"/></Relationships>
</file>

<file path=ppt/slideLayouts/_rels/slideLayout132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tags" Target="../tags/tag167.xml"/><Relationship Id="rId18" Type="http://schemas.openxmlformats.org/officeDocument/2006/relationships/tags" Target="../tags/tag172.xml"/><Relationship Id="rId3" Type="http://schemas.openxmlformats.org/officeDocument/2006/relationships/tags" Target="../tags/tag157.xml"/><Relationship Id="rId21" Type="http://schemas.openxmlformats.org/officeDocument/2006/relationships/image" Target="../media/image7.emf"/><Relationship Id="rId7" Type="http://schemas.openxmlformats.org/officeDocument/2006/relationships/tags" Target="../tags/tag161.xml"/><Relationship Id="rId12" Type="http://schemas.openxmlformats.org/officeDocument/2006/relationships/tags" Target="../tags/tag166.xml"/><Relationship Id="rId17" Type="http://schemas.openxmlformats.org/officeDocument/2006/relationships/tags" Target="../tags/tag171.xml"/><Relationship Id="rId2" Type="http://schemas.openxmlformats.org/officeDocument/2006/relationships/tags" Target="../tags/tag156.xml"/><Relationship Id="rId16" Type="http://schemas.openxmlformats.org/officeDocument/2006/relationships/tags" Target="../tags/tag170.xml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0.v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5" Type="http://schemas.openxmlformats.org/officeDocument/2006/relationships/tags" Target="../tags/tag159.xml"/><Relationship Id="rId15" Type="http://schemas.openxmlformats.org/officeDocument/2006/relationships/tags" Target="../tags/tag169.xml"/><Relationship Id="rId10" Type="http://schemas.openxmlformats.org/officeDocument/2006/relationships/tags" Target="../tags/tag164.xml"/><Relationship Id="rId19" Type="http://schemas.openxmlformats.org/officeDocument/2006/relationships/slideMaster" Target="../slideMasters/slideMaster8.xml"/><Relationship Id="rId4" Type="http://schemas.openxmlformats.org/officeDocument/2006/relationships/tags" Target="../tags/tag158.xml"/><Relationship Id="rId9" Type="http://schemas.openxmlformats.org/officeDocument/2006/relationships/tags" Target="../tags/tag163.xml"/><Relationship Id="rId14" Type="http://schemas.openxmlformats.org/officeDocument/2006/relationships/tags" Target="../tags/tag16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18" Type="http://schemas.openxmlformats.org/officeDocument/2006/relationships/tags" Target="../tags/tag36.xml"/><Relationship Id="rId3" Type="http://schemas.openxmlformats.org/officeDocument/2006/relationships/tags" Target="../tags/tag21.xml"/><Relationship Id="rId21" Type="http://schemas.openxmlformats.org/officeDocument/2006/relationships/image" Target="../media/image7.emf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17" Type="http://schemas.openxmlformats.org/officeDocument/2006/relationships/tags" Target="../tags/tag35.xml"/><Relationship Id="rId2" Type="http://schemas.openxmlformats.org/officeDocument/2006/relationships/tags" Target="../tags/tag20.xml"/><Relationship Id="rId16" Type="http://schemas.openxmlformats.org/officeDocument/2006/relationships/tags" Target="../tags/tag34.xml"/><Relationship Id="rId20" Type="http://schemas.openxmlformats.org/officeDocument/2006/relationships/oleObject" Target="../embeddings/oleObject2.bin"/><Relationship Id="rId1" Type="http://schemas.openxmlformats.org/officeDocument/2006/relationships/vmlDrawing" Target="../drawings/vmlDrawing2.v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tags" Target="../tags/tag33.xml"/><Relationship Id="rId10" Type="http://schemas.openxmlformats.org/officeDocument/2006/relationships/tags" Target="../tags/tag28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0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2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18" Type="http://schemas.openxmlformats.org/officeDocument/2006/relationships/tags" Target="../tags/tag53.xml"/><Relationship Id="rId3" Type="http://schemas.openxmlformats.org/officeDocument/2006/relationships/tags" Target="../tags/tag38.xml"/><Relationship Id="rId21" Type="http://schemas.openxmlformats.org/officeDocument/2006/relationships/image" Target="../media/image7.emf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tags" Target="../tags/tag52.xml"/><Relationship Id="rId2" Type="http://schemas.openxmlformats.org/officeDocument/2006/relationships/tags" Target="../tags/tag37.xml"/><Relationship Id="rId16" Type="http://schemas.openxmlformats.org/officeDocument/2006/relationships/tags" Target="../tags/tag51.xml"/><Relationship Id="rId20" Type="http://schemas.openxmlformats.org/officeDocument/2006/relationships/oleObject" Target="../embeddings/oleObject3.bin"/><Relationship Id="rId1" Type="http://schemas.openxmlformats.org/officeDocument/2006/relationships/vmlDrawing" Target="../drawings/vmlDrawing3.v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10" Type="http://schemas.openxmlformats.org/officeDocument/2006/relationships/tags" Target="../tags/tag45.xml"/><Relationship Id="rId19" Type="http://schemas.openxmlformats.org/officeDocument/2006/relationships/slideMaster" Target="../slideMasters/slideMaster4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9.xml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8" Type="http://schemas.openxmlformats.org/officeDocument/2006/relationships/tags" Target="../tags/tag70.xml"/><Relationship Id="rId3" Type="http://schemas.openxmlformats.org/officeDocument/2006/relationships/tags" Target="../tags/tag55.xml"/><Relationship Id="rId21" Type="http://schemas.openxmlformats.org/officeDocument/2006/relationships/image" Target="../media/image7.emf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2" Type="http://schemas.openxmlformats.org/officeDocument/2006/relationships/tags" Target="../tags/tag54.xml"/><Relationship Id="rId16" Type="http://schemas.openxmlformats.org/officeDocument/2006/relationships/tags" Target="../tags/tag68.xml"/><Relationship Id="rId20" Type="http://schemas.openxmlformats.org/officeDocument/2006/relationships/oleObject" Target="../embeddings/oleObject4.bin"/><Relationship Id="rId1" Type="http://schemas.openxmlformats.org/officeDocument/2006/relationships/vmlDrawing" Target="../drawings/vmlDrawing4.v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10" Type="http://schemas.openxmlformats.org/officeDocument/2006/relationships/tags" Target="../tags/tag62.xml"/><Relationship Id="rId19" Type="http://schemas.openxmlformats.org/officeDocument/2006/relationships/slideMaster" Target="../slideMasters/slideMaster4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18" Type="http://schemas.openxmlformats.org/officeDocument/2006/relationships/tags" Target="../tags/tag87.xml"/><Relationship Id="rId3" Type="http://schemas.openxmlformats.org/officeDocument/2006/relationships/tags" Target="../tags/tag72.xml"/><Relationship Id="rId21" Type="http://schemas.openxmlformats.org/officeDocument/2006/relationships/image" Target="../media/image7.emf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17" Type="http://schemas.openxmlformats.org/officeDocument/2006/relationships/tags" Target="../tags/tag86.xml"/><Relationship Id="rId2" Type="http://schemas.openxmlformats.org/officeDocument/2006/relationships/tags" Target="../tags/tag71.xml"/><Relationship Id="rId16" Type="http://schemas.openxmlformats.org/officeDocument/2006/relationships/tags" Target="../tags/tag85.xml"/><Relationship Id="rId20" Type="http://schemas.openxmlformats.org/officeDocument/2006/relationships/oleObject" Target="../embeddings/oleObject5.bin"/><Relationship Id="rId1" Type="http://schemas.openxmlformats.org/officeDocument/2006/relationships/vmlDrawing" Target="../drawings/vmlDrawing5.v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tags" Target="../tags/tag84.xml"/><Relationship Id="rId10" Type="http://schemas.openxmlformats.org/officeDocument/2006/relationships/tags" Target="../tags/tag79.xml"/><Relationship Id="rId19" Type="http://schemas.openxmlformats.org/officeDocument/2006/relationships/slideMaster" Target="../slideMasters/slideMaster6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tags" Target="../tags/tag8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tags" Target="../tags/tag99.xml"/><Relationship Id="rId18" Type="http://schemas.openxmlformats.org/officeDocument/2006/relationships/tags" Target="../tags/tag104.xml"/><Relationship Id="rId3" Type="http://schemas.openxmlformats.org/officeDocument/2006/relationships/tags" Target="../tags/tag89.xml"/><Relationship Id="rId21" Type="http://schemas.openxmlformats.org/officeDocument/2006/relationships/image" Target="../media/image7.emf"/><Relationship Id="rId7" Type="http://schemas.openxmlformats.org/officeDocument/2006/relationships/tags" Target="../tags/tag93.xml"/><Relationship Id="rId12" Type="http://schemas.openxmlformats.org/officeDocument/2006/relationships/tags" Target="../tags/tag98.xml"/><Relationship Id="rId17" Type="http://schemas.openxmlformats.org/officeDocument/2006/relationships/tags" Target="../tags/tag103.xml"/><Relationship Id="rId2" Type="http://schemas.openxmlformats.org/officeDocument/2006/relationships/tags" Target="../tags/tag88.xml"/><Relationship Id="rId16" Type="http://schemas.openxmlformats.org/officeDocument/2006/relationships/tags" Target="../tags/tag102.xml"/><Relationship Id="rId20" Type="http://schemas.openxmlformats.org/officeDocument/2006/relationships/oleObject" Target="../embeddings/oleObject6.bin"/><Relationship Id="rId1" Type="http://schemas.openxmlformats.org/officeDocument/2006/relationships/vmlDrawing" Target="../drawings/vmlDrawing6.v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5" Type="http://schemas.openxmlformats.org/officeDocument/2006/relationships/tags" Target="../tags/tag91.xml"/><Relationship Id="rId15" Type="http://schemas.openxmlformats.org/officeDocument/2006/relationships/tags" Target="../tags/tag101.xml"/><Relationship Id="rId10" Type="http://schemas.openxmlformats.org/officeDocument/2006/relationships/tags" Target="../tags/tag96.xml"/><Relationship Id="rId19" Type="http://schemas.openxmlformats.org/officeDocument/2006/relationships/slideMaster" Target="../slideMasters/slideMaster6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tags" Target="../tags/tag10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560785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73" y="2814638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33" y="1171575"/>
            <a:ext cx="6386513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9" y="2971800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3829050"/>
            <a:ext cx="3352800" cy="57150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3445327"/>
            <a:ext cx="5867400" cy="369314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marL="342836" indent="-342836"/>
            <a:endParaRPr lang="en-US" b="1" u="sng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3396344"/>
            <a:ext cx="4572000" cy="34290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28022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84536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71048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41423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10517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241802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8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93267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2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8627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4583-0E0F-4B1E-A00D-A7DFC782CDC0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5234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66298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06974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9596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2986867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226563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11/23/2018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1651500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54926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466136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4615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3834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44934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419577889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272297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020D0-59A2-40E6-998F-577516B66D5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287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3077084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70A7-38BE-4700-AB05-EC64760C1BBC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21171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82406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606782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14300"/>
            <a:ext cx="6845364" cy="2857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33CFA827-FCDF-440C-A9EB-2CCFFCB7EAE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34752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chapter name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229444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80550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608036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28290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44443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9197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6380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386979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0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81229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4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26833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4583-0E0F-4B1E-A00D-A7DFC782CDC0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4405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79945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88586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528524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82117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11/23/2018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2527685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617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68606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4242185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B891-1635-4B93-914C-230B613642F0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0539D-457E-40EF-B562-8D954AD0BA86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51914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5099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70638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042545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E43184-6F7F-4565-B637-22CFFE6A30C2}" type="datetime1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11/23/2018</a:t>
            </a:fld>
            <a:endParaRPr lang="en-US" alt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642"/>
            <a:r>
              <a:rPr lang="en-US"/>
              <a:t>Draft for Discussion &amp; Policy Purposes Only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D93AC3-FFB4-404A-AC40-79D887D3CE52}" type="slidenum">
              <a:rPr lang="en-US" altLang="en-US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837657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>
                <a:solidFill>
                  <a:srgbClr val="000000"/>
                </a:solidFill>
              </a:rPr>
              <a:pPr/>
              <a:t>11/23/2018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805381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2" y="621793"/>
            <a:ext cx="9840243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000000"/>
                </a:solidFill>
              </a:rPr>
              <a:pPr/>
              <a:t>11/23/2018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088754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6" y="1274220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0" y="1271361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11/23/2018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7352874"/>
      </p:ext>
    </p:extLst>
  </p:cSld>
  <p:clrMapOvr>
    <a:masterClrMapping/>
  </p:clrMapOvr>
  <p:hf hdr="0" dt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11/23/2018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1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9318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89840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560785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73" y="2814638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1422" tIns="45711" rIns="91422" bIns="45711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33" y="1171575"/>
            <a:ext cx="6386513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9" y="2971800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Insert title here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3829050"/>
            <a:ext cx="3352800" cy="57150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3445327"/>
            <a:ext cx="5867400" cy="369314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marL="342836" indent="-342836"/>
            <a:endParaRPr lang="en-US" b="1" u="sng" dirty="0">
              <a:solidFill>
                <a:srgbClr val="000000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3396344"/>
            <a:ext cx="4572000" cy="34290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72438583"/>
      </p:ext>
    </p:extLst>
  </p:cSld>
  <p:clrMapOvr>
    <a:masterClrMapping/>
  </p:clrMapOvr>
  <p:hf hdr="0" dt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485471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22896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406AE-AD4E-4014-A59B-A4A5B0DC3B1E}" type="datetimeFigureOut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lIns="91422" tIns="45711" rIns="91422" bIns="45711"/>
          <a:lstStyle/>
          <a:p>
            <a:pPr defTabSz="457113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EB320-C3EA-46EB-BF96-1836E1C979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62988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80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3" tIns="41017" rIns="82033" bIns="41017" anchor="ctr"/>
          <a:lstStyle/>
          <a:p>
            <a:pPr algn="ctr" defTabSz="914015">
              <a:defRPr/>
            </a:pP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>
            <a:lvl1pPr algn="r">
              <a:defRPr sz="700"/>
            </a:lvl1pPr>
          </a:lstStyle>
          <a:p>
            <a:pPr defTabSz="914015"/>
            <a:fld id="{F809FA0C-9138-4409-9FF5-7DACD331B09B}" type="datetime1">
              <a:rPr lang="en-US" smtClean="0">
                <a:solidFill>
                  <a:srgbClr val="000000"/>
                </a:solidFill>
              </a:rPr>
              <a:pPr defTabSz="914015"/>
              <a:t>11/23/2018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492417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1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381934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14" y="1274220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4" y="1271361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7193458"/>
      </p:ext>
    </p:extLst>
  </p:cSld>
  <p:clrMapOvr>
    <a:masterClrMapping/>
  </p:clrMapOvr>
  <p:hf hdr="0" dt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/>
          <a:p>
            <a:pPr defTabSz="914015"/>
            <a:fld id="{1AB85839-DE7E-4765-A9A0-B3F73C84A708}" type="datetime1">
              <a:rPr lang="en-US" smtClean="0">
                <a:solidFill>
                  <a:srgbClr val="000000"/>
                </a:solidFill>
              </a:rPr>
              <a:pPr defTabSz="914015"/>
              <a:t>11/23/2018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4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457202"/>
            <a:ext cx="7642224" cy="447249"/>
          </a:xfrm>
          <a:prstGeom prst="rect">
            <a:avLst/>
          </a:prstGeom>
        </p:spPr>
        <p:txBody>
          <a:bodyPr lIns="82033" tIns="41017" rIns="82033" bIns="41017" anchor="b" anchorCtr="0"/>
          <a:lstStyle>
            <a:lvl1pPr>
              <a:lnSpc>
                <a:spcPct val="100000"/>
              </a:lnSpc>
              <a:defRPr sz="14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28575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0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339634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80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33" tIns="41017" rIns="82033" bIns="41017" anchor="ctr"/>
          <a:lstStyle/>
          <a:p>
            <a:pPr algn="ctr" defTabSz="914015">
              <a:defRPr/>
            </a:pP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>
            <a:lvl1pPr algn="r">
              <a:defRPr sz="700"/>
            </a:lvl1pPr>
          </a:lstStyle>
          <a:p>
            <a:pPr defTabSz="914015"/>
            <a:fld id="{F809FA0C-9138-4409-9FF5-7DACD331B09B}" type="datetime1">
              <a:rPr lang="en-US" smtClean="0">
                <a:solidFill>
                  <a:srgbClr val="000000"/>
                </a:solidFill>
              </a:rPr>
              <a:pPr defTabSz="914015"/>
              <a:t>11/23/2018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999819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1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983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14" y="1274220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4" y="1271361"/>
            <a:ext cx="3957219" cy="3328872"/>
          </a:xfrm>
          <a:prstGeom prst="rect">
            <a:avLst/>
          </a:prstGeom>
        </p:spPr>
        <p:txBody>
          <a:bodyPr lIns="82033" tIns="41017" rIns="82033" bIns="41017"/>
          <a:lstStyle>
            <a:lvl1pPr marL="0" indent="0">
              <a:spcBef>
                <a:spcPts val="897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58896" indent="-159510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•"/>
              <a:defRPr sz="13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12708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›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666520" indent="-153813">
              <a:spcBef>
                <a:spcPts val="538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666520" indent="0">
              <a:spcBef>
                <a:spcPts val="538"/>
              </a:spcBef>
              <a:buClr>
                <a:schemeClr val="tx1"/>
              </a:buClr>
              <a:buFont typeface="Arial" pitchFamily="34" charset="0"/>
              <a:buNone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0" y="364333"/>
            <a:ext cx="7642224" cy="435824"/>
          </a:xfrm>
          <a:prstGeom prst="rect">
            <a:avLst/>
          </a:prstGeom>
        </p:spPr>
        <p:txBody>
          <a:bodyPr lIns="82033" tIns="41017" rIns="82033" bIns="41017" anchor="t" anchorCtr="0"/>
          <a:lstStyle>
            <a:lvl1pPr>
              <a:lnSpc>
                <a:spcPct val="100000"/>
              </a:lnSpc>
              <a:defRPr sz="18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11430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2347274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88313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0909" y="4766082"/>
            <a:ext cx="1673225" cy="116681"/>
          </a:xfrm>
          <a:prstGeom prst="rect">
            <a:avLst/>
          </a:prstGeom>
        </p:spPr>
        <p:txBody>
          <a:bodyPr lIns="82033" tIns="41017" rIns="82033" bIns="41017"/>
          <a:lstStyle/>
          <a:p>
            <a:pPr defTabSz="914015"/>
            <a:fld id="{1AB85839-DE7E-4765-A9A0-B3F73C84A708}" type="datetime1">
              <a:rPr lang="en-US" smtClean="0">
                <a:solidFill>
                  <a:srgbClr val="000000"/>
                </a:solidFill>
              </a:rPr>
              <a:pPr defTabSz="914015"/>
              <a:t>11/23/2018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4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457202"/>
            <a:ext cx="7642224" cy="447249"/>
          </a:xfrm>
          <a:prstGeom prst="rect">
            <a:avLst/>
          </a:prstGeom>
        </p:spPr>
        <p:txBody>
          <a:bodyPr lIns="82033" tIns="41017" rIns="82033" bIns="41017" anchor="b" anchorCtr="0"/>
          <a:lstStyle>
            <a:lvl1pPr>
              <a:lnSpc>
                <a:spcPct val="100000"/>
              </a:lnSpc>
              <a:defRPr sz="14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96" y="285750"/>
            <a:ext cx="3118715" cy="171450"/>
          </a:xfrm>
          <a:prstGeom prst="rect">
            <a:avLst/>
          </a:prstGeom>
        </p:spPr>
        <p:txBody>
          <a:bodyPr lIns="82033" tIns="41017" rIns="82033" bIns="41017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0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5187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0952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1153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11/23/2018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99160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9044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8225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0900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1846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9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26792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/>
              <a:t>11/23/2018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9909569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17399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020D0-59A2-40E6-998F-577516B66D5E}" type="datetime1">
              <a:rPr lang="en-US"/>
              <a:pPr>
                <a:defRPr/>
              </a:pPr>
              <a:t>11/23/2018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6770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70A7-38BE-4700-AB05-EC64760C1BBC}" type="datetime1">
              <a:rPr lang="en-US"/>
              <a:pPr>
                <a:defRPr/>
              </a:pPr>
              <a:t>11/23/2018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6624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3766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7826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02901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14300"/>
            <a:ext cx="6845364" cy="2857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33CFA827-FCDF-440C-A9EB-2CCFFCB7EAEC}" type="datetime1">
              <a:rPr lang="en-US" smtClean="0"/>
              <a:t>11/23/2018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4083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94" y="285750"/>
            <a:ext cx="3118715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chapter name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86061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ngle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774293"/>
            <a:ext cx="8262518" cy="3991439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409860"/>
            <a:ext cx="7751547" cy="280871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384056" y="104446"/>
            <a:ext cx="7550913" cy="182915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1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X. [Insert presentation or section title]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16" hasCustomPrompt="1"/>
          </p:nvPr>
        </p:nvSpPr>
        <p:spPr>
          <a:xfrm>
            <a:off x="376427" y="4823479"/>
            <a:ext cx="1424940" cy="13146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8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[Click to insert Secretariat]</a:t>
            </a:r>
          </a:p>
        </p:txBody>
      </p:sp>
    </p:spTree>
    <p:extLst>
      <p:ext uri="{BB962C8B-B14F-4D97-AF65-F5344CB8AC3E}">
        <p14:creationId xmlns:p14="http://schemas.microsoft.com/office/powerpoint/2010/main" val="40386069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28707"/>
            <a:ext cx="7848600" cy="1445419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28900"/>
            <a:ext cx="64008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 b="0"/>
            </a:lvl1pPr>
          </a:lstStyle>
          <a:p>
            <a:fld id="{603F03F5-39B4-4A53-8405-55E481442588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038600" y="4896613"/>
            <a:ext cx="1066800" cy="246888"/>
          </a:xfrm>
        </p:spPr>
        <p:txBody>
          <a:bodyPr/>
          <a:lstStyle>
            <a:lvl1pPr algn="ctr">
              <a:defRPr/>
            </a:lvl1pPr>
          </a:lstStyle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2548892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453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with Caption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7429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E7A69-897B-43D4-A170-793C9603000F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457200" y="1028700"/>
            <a:ext cx="8229600" cy="30289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4057650"/>
            <a:ext cx="8229600" cy="5715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5790543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with Caption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028702"/>
            <a:ext cx="5715000" cy="35772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28705"/>
            <a:ext cx="2139696" cy="3580475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113" indent="0">
              <a:buNone/>
              <a:defRPr sz="1200"/>
            </a:lvl2pPr>
            <a:lvl3pPr marL="914229" indent="0">
              <a:buNone/>
              <a:defRPr sz="1000"/>
            </a:lvl3pPr>
            <a:lvl4pPr marL="1371343" indent="0">
              <a:buNone/>
              <a:defRPr sz="900"/>
            </a:lvl4pPr>
            <a:lvl5pPr marL="1828458" indent="0">
              <a:buNone/>
              <a:defRPr sz="900"/>
            </a:lvl5pPr>
            <a:lvl6pPr marL="2285572" indent="0">
              <a:buNone/>
              <a:defRPr sz="900"/>
            </a:lvl6pPr>
            <a:lvl7pPr marL="2742686" indent="0">
              <a:buNone/>
              <a:defRPr sz="900"/>
            </a:lvl7pPr>
            <a:lvl8pPr marL="3199801" indent="0">
              <a:buNone/>
              <a:defRPr sz="900"/>
            </a:lvl8pPr>
            <a:lvl9pPr marL="365691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20989-8FB9-4F8B-84F5-7169E12445A7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743200" y="1028700"/>
            <a:ext cx="0" cy="36004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7429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3069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ple Chart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85750"/>
            <a:ext cx="8229600" cy="742950"/>
          </a:xfrm>
        </p:spPr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dirty="0"/>
              <a:t>Multiple Charts with text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6430A-DDF3-4AE3-8739-C30FB9BA44D1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3"/>
          </p:nvPr>
        </p:nvSpPr>
        <p:spPr>
          <a:xfrm>
            <a:off x="457200" y="1371600"/>
            <a:ext cx="4343400" cy="29146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5" name="Chart Placeholder 14"/>
          <p:cNvSpPr>
            <a:spLocks noGrp="1"/>
          </p:cNvSpPr>
          <p:nvPr>
            <p:ph type="chart" sz="quarter" idx="14"/>
          </p:nvPr>
        </p:nvSpPr>
        <p:spPr>
          <a:xfrm>
            <a:off x="4953000" y="1371600"/>
            <a:ext cx="3657600" cy="137160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22" name="Content Placeholder 21"/>
          <p:cNvSpPr>
            <a:spLocks noGrp="1"/>
          </p:cNvSpPr>
          <p:nvPr>
            <p:ph sz="quarter" idx="17"/>
          </p:nvPr>
        </p:nvSpPr>
        <p:spPr>
          <a:xfrm>
            <a:off x="4953000" y="2971800"/>
            <a:ext cx="3657600" cy="13716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1" name="Straight Connector 30"/>
          <p:cNvCxnSpPr/>
          <p:nvPr/>
        </p:nvCxnSpPr>
        <p:spPr>
          <a:xfrm rot="10800000" flipV="1">
            <a:off x="4876800" y="1371600"/>
            <a:ext cx="0" cy="29146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34061666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e Charts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Compare Charts-1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55015"/>
            <a:ext cx="4038600" cy="33741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5015"/>
            <a:ext cx="4038600" cy="33741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C94DE-F95D-4416-82D9-B1CCC7B7F957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11" name="Straight Connector 10"/>
          <p:cNvCxnSpPr>
            <a:endCxn id="9" idx="0"/>
          </p:cNvCxnSpPr>
          <p:nvPr/>
        </p:nvCxnSpPr>
        <p:spPr>
          <a:xfrm>
            <a:off x="4572000" y="1257300"/>
            <a:ext cx="0" cy="33718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23335433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e Charts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Compare Charts -2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3931920" cy="400050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1800" b="0">
                <a:solidFill>
                  <a:schemeClr val="tx2"/>
                </a:solidFill>
                <a:latin typeface="+mj-lt"/>
              </a:defRPr>
            </a:lvl1pPr>
            <a:lvl2pPr marL="457113" indent="0">
              <a:buNone/>
              <a:defRPr sz="2000" b="1"/>
            </a:lvl2pPr>
            <a:lvl3pPr marL="914229" indent="0">
              <a:buNone/>
              <a:defRPr sz="1800" b="1"/>
            </a:lvl3pPr>
            <a:lvl4pPr marL="1371343" indent="0">
              <a:buNone/>
              <a:defRPr sz="1600" b="1"/>
            </a:lvl4pPr>
            <a:lvl5pPr marL="1828458" indent="0">
              <a:buNone/>
              <a:defRPr sz="1600" b="1"/>
            </a:lvl5pPr>
            <a:lvl6pPr marL="2285572" indent="0">
              <a:buNone/>
              <a:defRPr sz="1600" b="1"/>
            </a:lvl6pPr>
            <a:lvl7pPr marL="2742686" indent="0">
              <a:buNone/>
              <a:defRPr sz="1600" b="1"/>
            </a:lvl7pPr>
            <a:lvl8pPr marL="3199801" indent="0">
              <a:buNone/>
              <a:defRPr sz="1600" b="1"/>
            </a:lvl8pPr>
            <a:lvl9pPr marL="36569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14500"/>
            <a:ext cx="3931920" cy="29146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257300"/>
            <a:ext cx="3931920" cy="400050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1800" b="0" kern="120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13" indent="0">
              <a:buNone/>
              <a:defRPr sz="2000" b="1"/>
            </a:lvl2pPr>
            <a:lvl3pPr marL="914229" indent="0">
              <a:buNone/>
              <a:defRPr sz="1800" b="1"/>
            </a:lvl3pPr>
            <a:lvl4pPr marL="1371343" indent="0">
              <a:buNone/>
              <a:defRPr sz="1600" b="1"/>
            </a:lvl4pPr>
            <a:lvl5pPr marL="1828458" indent="0">
              <a:buNone/>
              <a:defRPr sz="1600" b="1"/>
            </a:lvl5pPr>
            <a:lvl6pPr marL="2285572" indent="0">
              <a:buNone/>
              <a:defRPr sz="1600" b="1"/>
            </a:lvl6pPr>
            <a:lvl7pPr marL="2742686" indent="0">
              <a:buNone/>
              <a:defRPr sz="1600" b="1"/>
            </a:lvl7pPr>
            <a:lvl8pPr marL="3199801" indent="0">
              <a:buNone/>
              <a:defRPr sz="1600" b="1"/>
            </a:lvl8pPr>
            <a:lvl9pPr marL="36569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1714500"/>
            <a:ext cx="3931920" cy="29146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E90F7-23F0-4FF7-BAF5-9BF26D22B253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4572000" y="1257300"/>
            <a:ext cx="0" cy="33718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1464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6" y="1274220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0" y="1271361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82123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e Charts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7B5D0-CAEE-4B2C-AA1C-27506CB89BD7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4572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8" name="Chart Placeholder 6"/>
          <p:cNvSpPr>
            <a:spLocks noGrp="1"/>
          </p:cNvSpPr>
          <p:nvPr>
            <p:ph type="chart" sz="quarter" idx="14"/>
          </p:nvPr>
        </p:nvSpPr>
        <p:spPr>
          <a:xfrm>
            <a:off x="25146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9" name="Chart Placeholder 6"/>
          <p:cNvSpPr>
            <a:spLocks noGrp="1"/>
          </p:cNvSpPr>
          <p:nvPr>
            <p:ph type="chart" sz="quarter" idx="15"/>
          </p:nvPr>
        </p:nvSpPr>
        <p:spPr>
          <a:xfrm>
            <a:off x="45720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0" name="Chart Placeholder 6"/>
          <p:cNvSpPr>
            <a:spLocks noGrp="1"/>
          </p:cNvSpPr>
          <p:nvPr>
            <p:ph type="chart" sz="quarter" idx="16"/>
          </p:nvPr>
        </p:nvSpPr>
        <p:spPr>
          <a:xfrm>
            <a:off x="6629400" y="1428750"/>
            <a:ext cx="2057400" cy="154305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25146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45720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21" hasCustomPrompt="1"/>
          </p:nvPr>
        </p:nvSpPr>
        <p:spPr>
          <a:xfrm>
            <a:off x="6629400" y="3028950"/>
            <a:ext cx="2057400" cy="1143000"/>
          </a:xfrm>
        </p:spPr>
        <p:txBody>
          <a:bodyPr>
            <a:normAutofit/>
          </a:bodyPr>
          <a:lstStyle>
            <a:lvl4pPr>
              <a:defRPr sz="1200"/>
            </a:lvl4pPr>
            <a:lvl5pPr>
              <a:defRPr sz="1200"/>
            </a:lvl5pPr>
          </a:lstStyle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106753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41393851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62A77-B41F-487D-BEE4-5E0A74233C8B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7"/>
          </p:nvPr>
        </p:nvSpPr>
        <p:spPr>
          <a:xfrm>
            <a:off x="457200" y="1257300"/>
            <a:ext cx="4114800" cy="108585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57200" y="2343150"/>
            <a:ext cx="8229600" cy="2171700"/>
          </a:xfrm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4724400" y="1257300"/>
            <a:ext cx="3962400" cy="108585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/>
              <a:t>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1559225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54B4-02C5-4089-8FE9-BDD3E2181213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457200" y="1543050"/>
            <a:ext cx="4114800" cy="320040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8" name="Table Placeholder 6"/>
          <p:cNvSpPr>
            <a:spLocks noGrp="1"/>
          </p:cNvSpPr>
          <p:nvPr>
            <p:ph type="tbl" sz="quarter" idx="14"/>
          </p:nvPr>
        </p:nvSpPr>
        <p:spPr>
          <a:xfrm>
            <a:off x="4724400" y="1543050"/>
            <a:ext cx="3962400" cy="142875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9" name="Table Placeholder 6"/>
          <p:cNvSpPr>
            <a:spLocks noGrp="1"/>
          </p:cNvSpPr>
          <p:nvPr>
            <p:ph type="tbl" sz="quarter" idx="15"/>
          </p:nvPr>
        </p:nvSpPr>
        <p:spPr>
          <a:xfrm>
            <a:off x="4724400" y="3371850"/>
            <a:ext cx="3962400" cy="1371600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200150"/>
            <a:ext cx="4114800" cy="228600"/>
          </a:xfrm>
        </p:spPr>
        <p:txBody>
          <a:bodyPr>
            <a:noAutofit/>
          </a:bodyPr>
          <a:lstStyle>
            <a:lvl1pPr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4724400" y="1200150"/>
            <a:ext cx="3962400" cy="228600"/>
          </a:xfrm>
        </p:spPr>
        <p:txBody>
          <a:bodyPr>
            <a:noAutofit/>
          </a:bodyPr>
          <a:lstStyle>
            <a:lvl1pPr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4724400" y="3028950"/>
            <a:ext cx="3962400" cy="228600"/>
          </a:xfrm>
        </p:spPr>
        <p:txBody>
          <a:bodyPr>
            <a:noAutofit/>
          </a:bodyPr>
          <a:lstStyle>
            <a:lvl1pPr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5120676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1C50-F8BC-4CD0-930F-628035F786CA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/>
          </p:nvPr>
        </p:nvSpPr>
        <p:spPr>
          <a:xfrm>
            <a:off x="457200" y="1371600"/>
            <a:ext cx="4114800" cy="3086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4572000" y="1371600"/>
            <a:ext cx="4114800" cy="30861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23339173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833968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 baseline="0"/>
            </a:lvl1pPr>
          </a:lstStyle>
          <a:p>
            <a:r>
              <a:rPr lang="en-US" dirty="0"/>
              <a:t>Add YOUR SECTION HEADER 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703916"/>
            <a:ext cx="7772400" cy="1582340"/>
          </a:xfrm>
        </p:spPr>
        <p:txBody>
          <a:bodyPr anchor="t">
            <a:normAutofit/>
          </a:bodyPr>
          <a:lstStyle>
            <a:lvl1pPr marL="0" indent="0">
              <a:buFont typeface="Arial" pitchFamily="34" charset="0"/>
              <a:buChar char="•"/>
              <a:defRPr sz="2400">
                <a:solidFill>
                  <a:schemeClr val="tx2"/>
                </a:solidFill>
              </a:defRPr>
            </a:lvl1pPr>
            <a:lvl2pPr marL="4571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dirty="0"/>
              <a:t> Part 1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Part 2</a:t>
            </a:r>
          </a:p>
          <a:p>
            <a:r>
              <a:rPr lang="en-US" dirty="0"/>
              <a:t>……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2062A-E319-4027-90AC-ECF897A9A7E9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62000" y="2605612"/>
            <a:ext cx="77724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325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ding P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1657356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dirty="0"/>
              <a:t>Ending page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470154"/>
            <a:ext cx="77724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1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3A40E-7ED6-4F98-977C-3CCA6CF7528E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62000" y="3371850"/>
            <a:ext cx="7620000" cy="0"/>
          </a:xfrm>
          <a:prstGeom prst="line">
            <a:avLst/>
          </a:prstGeom>
          <a:ln w="28575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656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D9E92-93ED-4428-B1BB-169CF89254F6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7395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440055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4400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CCB4-C0EB-4F1A-AC98-57A25DA91713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616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21212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5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CAF5B-DF2B-4031-AD55-ADD83564B9F0}" type="datetime1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935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201" y="932500"/>
            <a:ext cx="4284821" cy="4116705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060480" y="932500"/>
            <a:ext cx="4284821" cy="411670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95981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5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5AB82-C902-43B7-830C-A0B1F6B949C0}" type="datetime1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1891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21212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108960" y="4783457"/>
            <a:ext cx="2926080" cy="25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2D788-9722-4FAB-B9F2-64D8076D38D8}" type="datetime1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292934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9293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6710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5DAC9877-15DB-4A0C-A003-DF72C0C37841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97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0574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2104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1460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773738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31006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2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827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6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508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70010" y="114300"/>
            <a:ext cx="7454799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0089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99B6-CCDF-49BD-B772-5B2C016BF45B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42191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9294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785004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_Bottom al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18558"/>
            <a:ext cx="4691063" cy="2914650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71729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11/23/2018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86812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0442964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/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3160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7F228-B92B-4A43-8EA8-B5C31D0D36F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7395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1F34-CE16-467F-B9DC-FFFECC051709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366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Leading the Nation in Transportation Excellence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542057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2900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0E58F-18C3-4EF0-A6E7-C3BF4FAC9C9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5C7D1-26CC-491F-893B-2CD8D9D29B5E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4629150"/>
            <a:ext cx="8229600" cy="228600"/>
          </a:xfrm>
          <a:prstGeom prst="rect">
            <a:avLst/>
          </a:prstGeom>
        </p:spPr>
        <p:txBody>
          <a:bodyPr lIns="91422" tIns="45711" rIns="91422" bIns="45711">
            <a:normAutofit/>
          </a:bodyPr>
          <a:lstStyle>
            <a:lvl1pPr>
              <a:buNone/>
              <a:defRPr sz="1200"/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Please put your source here</a:t>
            </a:r>
          </a:p>
        </p:txBody>
      </p:sp>
    </p:spTree>
    <p:extLst>
      <p:ext uri="{BB962C8B-B14F-4D97-AF65-F5344CB8AC3E}">
        <p14:creationId xmlns:p14="http://schemas.microsoft.com/office/powerpoint/2010/main" val="2150294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84801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8"/>
          <p:cNvCxnSpPr/>
          <p:nvPr userDrawn="1"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36505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020D0-59A2-40E6-998F-577516B66D5E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0516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70A7-38BE-4700-AB05-EC64760C1BBC}" type="datetime1">
              <a:rPr 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3823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45521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262626"/>
                </a:solidFill>
              </a:rPr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497189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14300"/>
            <a:ext cx="6845364" cy="2857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33CFA827-FCDF-440C-A9EB-2CCFFCB7EAEC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40502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lIns="91422" tIns="45711" rIns="91422" bIns="45711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71500"/>
            <a:ext cx="8839200" cy="4286250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164CB-43F5-49F7-AA62-A48E0172D16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896613"/>
            <a:ext cx="1828800" cy="246888"/>
          </a:xfrm>
        </p:spPr>
        <p:txBody>
          <a:bodyPr/>
          <a:lstStyle/>
          <a:p>
            <a:fld id="{A65E6C5E-EB96-49E9-952F-FF78FFA9C84B}" type="datetimeFigureOut">
              <a:rPr lang="en-US" smtClean="0"/>
              <a:t>11/23/2018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3914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097756"/>
            <a:ext cx="8434388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/>
        </p:nvSpPr>
        <p:spPr>
          <a:xfrm>
            <a:off x="327034" y="469110"/>
            <a:ext cx="7673975" cy="176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800"/>
            </a:lvl1pPr>
          </a:lstStyle>
          <a:p>
            <a:fld id="{F809FA0C-9138-4409-9FF5-7DACD331B09B}" type="datetime1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2590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6" y="1274220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50" y="1271361"/>
            <a:ext cx="3957219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1AB85839-DE7E-4765-A9A0-B3F73C84A708}" type="datetime1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0231364"/>
      </p:ext>
    </p:extLst>
  </p:cSld>
  <p:clrMapOvr>
    <a:masterClrMapping/>
  </p:clrMapOvr>
  <p:hf hd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840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48554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8138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0FA1DF3-6E5F-4A59-9A2C-E3FEDDFEF6C6}" type="datetime1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265495" y="4712497"/>
            <a:ext cx="2613025" cy="21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800" dirty="0"/>
              <a:t>Draft for Discussion &amp; Policy Purposes Only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93" y="621793"/>
            <a:ext cx="7751547" cy="349758"/>
          </a:xfrm>
          <a:prstGeom prst="rect">
            <a:avLst/>
          </a:prstGeom>
        </p:spPr>
        <p:txBody>
          <a:bodyPr lIns="91422" tIns="45711" rIns="91422" bIns="45711"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5" y="285750"/>
            <a:ext cx="7309716" cy="171450"/>
          </a:xfrm>
          <a:prstGeom prst="rect">
            <a:avLst/>
          </a:prstGeom>
        </p:spPr>
        <p:txBody>
          <a:bodyPr lIns="91422" tIns="45711" rIns="91422" bIns="45711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8138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ngle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774293"/>
            <a:ext cx="8262518" cy="3991439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409860"/>
            <a:ext cx="7751547" cy="280871"/>
          </a:xfrm>
          <a:prstGeom prst="rect">
            <a:avLst/>
          </a:prstGeom>
        </p:spPr>
        <p:txBody>
          <a:bodyPr lIns="91422" tIns="45711" rIns="91422" bIns="45711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Content Placeholder 8"/>
          <p:cNvSpPr>
            <a:spLocks noGrp="1"/>
          </p:cNvSpPr>
          <p:nvPr>
            <p:ph sz="quarter" idx="15" hasCustomPrompt="1"/>
          </p:nvPr>
        </p:nvSpPr>
        <p:spPr>
          <a:xfrm>
            <a:off x="384056" y="104446"/>
            <a:ext cx="7550913" cy="182915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1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X. [Insert presentation or section title]</a:t>
            </a:r>
          </a:p>
        </p:txBody>
      </p:sp>
      <p:sp>
        <p:nvSpPr>
          <p:cNvPr id="12" name="Content Placeholder 8"/>
          <p:cNvSpPr>
            <a:spLocks noGrp="1"/>
          </p:cNvSpPr>
          <p:nvPr>
            <p:ph sz="quarter" idx="16" hasCustomPrompt="1"/>
          </p:nvPr>
        </p:nvSpPr>
        <p:spPr>
          <a:xfrm>
            <a:off x="376427" y="4823479"/>
            <a:ext cx="1424940" cy="131462"/>
          </a:xfrm>
          <a:prstGeom prst="rect">
            <a:avLst/>
          </a:prstGeom>
        </p:spPr>
        <p:txBody>
          <a:bodyPr lIns="91422" tIns="45711" rIns="91422" bIns="45711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8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9975" indent="-177767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393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810" indent="-171418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4281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[Click to insert Secretariat]</a:t>
            </a:r>
          </a:p>
        </p:txBody>
      </p:sp>
    </p:spTree>
    <p:extLst>
      <p:ext uri="{BB962C8B-B14F-4D97-AF65-F5344CB8AC3E}">
        <p14:creationId xmlns:p14="http://schemas.microsoft.com/office/powerpoint/2010/main" val="14034327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188539"/>
            <a:ext cx="7886979" cy="349260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7DD084B-D6CE-8549-975C-55C9DDBAB6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fld id="{8F240138-700E-704C-9B64-E53DA781ACBE}" type="datetimeFigureOut">
              <a:rPr lang="en-US" smtClean="0"/>
              <a:pPr/>
              <a:t>11/23/2018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728130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492073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43726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74604-5203-4190-ABD5-F57F9D1CE6AA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09058" y="852784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572016" y="847980"/>
            <a:ext cx="4162961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3538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08E5F-23E6-4B4A-BDEC-B9F5639B07F7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5642321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9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909999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4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5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8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9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10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1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7838" indent="-477838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0436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1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4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38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39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904364" fontAlgn="base">
                <a:spcBef>
                  <a:spcPct val="0"/>
                </a:spcBef>
                <a:spcAft>
                  <a:spcPct val="0"/>
                </a:spcAft>
                <a:buClr>
                  <a:srgbClr val="242852"/>
                </a:buClr>
                <a:defRPr/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3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62" name="Title 1"/>
          <p:cNvSpPr txBox="1">
            <a:spLocks/>
          </p:cNvSpPr>
          <p:nvPr userDrawn="1"/>
        </p:nvSpPr>
        <p:spPr>
          <a:xfrm>
            <a:off x="409040" y="335180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 algn="l" defTabSz="10108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 spc="-56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dirty="0">
                <a:solidFill>
                  <a:srgbClr val="005878"/>
                </a:solidFill>
              </a:rPr>
              <a:t>Click to edit Master title style</a:t>
            </a:r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409050" y="852784"/>
            <a:ext cx="8299533" cy="345028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6342-4122-4038-AF40-EA4B4AD28D0F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7" name="Footer Placeholder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8" name="Slide Number Placeholder 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28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040" y="78004"/>
            <a:ext cx="8325922" cy="342900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047" y="533402"/>
            <a:ext cx="8299533" cy="37242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just">
              <a:buNone/>
              <a:defRPr sz="1400"/>
            </a:lvl1pPr>
            <a:lvl2pPr marL="452865" indent="0">
              <a:buNone/>
              <a:defRPr sz="1400"/>
            </a:lvl2pPr>
            <a:lvl3pPr marL="905721" indent="0">
              <a:buNone/>
              <a:defRPr sz="1400"/>
            </a:lvl3pPr>
            <a:lvl4pPr marL="1358577" indent="0">
              <a:buNone/>
              <a:defRPr sz="1400"/>
            </a:lvl4pPr>
            <a:lvl5pPr marL="1811434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904C4-7C50-48D4-AD0D-CF590B8B00A9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94322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9" y="32"/>
          <a:ext cx="161925" cy="121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8" name="think-cell Slide" r:id="rId20" imgW="360" imgH="360" progId="">
                  <p:embed/>
                </p:oleObj>
              </mc:Choice>
              <mc:Fallback>
                <p:oleObj name="think-cell Slide" r:id="rId20" imgW="360" imgH="360" progId="">
                  <p:embed/>
                  <p:pic>
                    <p:nvPicPr>
                      <p:cNvPr id="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" y="32"/>
                        <a:ext cx="161925" cy="1214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cK 1. On-page tracker" hidden="1"/>
          <p:cNvSpPr>
            <a:spLocks noChangeArrowheads="1"/>
          </p:cNvSpPr>
          <p:nvPr/>
        </p:nvSpPr>
        <p:spPr bwMode="auto">
          <a:xfrm>
            <a:off x="122260" y="11908"/>
            <a:ext cx="8592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r>
              <a:rPr lang="en-US" altLang="en-US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7" name="McK 3. Unit of measure" hidden="1"/>
          <p:cNvSpPr txBox="1">
            <a:spLocks noChangeArrowheads="1"/>
          </p:cNvSpPr>
          <p:nvPr/>
        </p:nvSpPr>
        <p:spPr bwMode="auto">
          <a:xfrm>
            <a:off x="122246" y="400058"/>
            <a:ext cx="4725987" cy="2462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8" name="McK Slide Elements" hidden="1"/>
          <p:cNvGrpSpPr>
            <a:grpSpLocks/>
          </p:cNvGrpSpPr>
          <p:nvPr/>
        </p:nvGrpSpPr>
        <p:grpSpPr bwMode="auto">
          <a:xfrm>
            <a:off x="1393850" y="4583609"/>
            <a:ext cx="7521575" cy="449312"/>
            <a:chOff x="1365594" y="5989814"/>
            <a:chExt cx="7372005" cy="587685"/>
          </a:xfrm>
        </p:grpSpPr>
        <p:sp>
          <p:nvSpPr>
            <p:cNvPr id="9" name="McK 4. Footnote"/>
            <p:cNvSpPr txBox="1">
              <a:spLocks noChangeArrowheads="1"/>
            </p:cNvSpPr>
            <p:nvPr/>
          </p:nvSpPr>
          <p:spPr bwMode="auto">
            <a:xfrm>
              <a:off x="1365594" y="5989814"/>
              <a:ext cx="7372005" cy="20128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1000" dirty="0">
                  <a:solidFill>
                    <a:prstClr val="black"/>
                  </a:solidFill>
                  <a:latin typeface="Arial"/>
                </a:rPr>
                <a:t>1 Footnote</a:t>
              </a:r>
            </a:p>
          </p:txBody>
        </p:sp>
        <p:sp>
          <p:nvSpPr>
            <p:cNvPr id="10" name="McK 5. Source"/>
            <p:cNvSpPr>
              <a:spLocks noChangeArrowheads="1"/>
            </p:cNvSpPr>
            <p:nvPr/>
          </p:nvSpPr>
          <p:spPr bwMode="auto">
            <a:xfrm>
              <a:off x="1365594" y="6376219"/>
              <a:ext cx="3934952" cy="20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marL="479425" indent="-479425"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defTabSz="9128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90538" algn="l"/>
                  <a:tab pos="677863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721">
                <a:defRPr/>
              </a:pPr>
              <a:r>
                <a:rPr lang="en-US" altLang="en-US" sz="1000" dirty="0">
                  <a:solidFill>
                    <a:srgbClr val="000000"/>
                  </a:solidFill>
                </a:rPr>
                <a:t>Source: Source</a:t>
              </a:r>
            </a:p>
          </p:txBody>
        </p:sp>
      </p:grpSp>
      <p:grpSp>
        <p:nvGrpSpPr>
          <p:cNvPr id="12" name="ACET" hidden="1"/>
          <p:cNvGrpSpPr>
            <a:grpSpLocks/>
          </p:cNvGrpSpPr>
          <p:nvPr/>
        </p:nvGrpSpPr>
        <p:grpSpPr bwMode="auto">
          <a:xfrm>
            <a:off x="2376495" y="1272559"/>
            <a:ext cx="4391025" cy="511001"/>
            <a:chOff x="915" y="610"/>
            <a:chExt cx="2686" cy="4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auto">
            <a:xfrm>
              <a:off x="915" y="610"/>
              <a:ext cx="2686" cy="4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r>
                <a:rPr lang="en-US" altLang="en-US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05826">
                <a:defRPr/>
              </a:pPr>
              <a:r>
                <a:rPr lang="en-US" altLang="en-US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5" name="SlideLogoText" hidden="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46633" y="5004050"/>
            <a:ext cx="289342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 defTabSz="905721"/>
            <a:r>
              <a:rPr lang="en-US" altLang="en-US" sz="1000" dirty="0">
                <a:solidFill>
                  <a:srgbClr val="000000"/>
                </a:solidFill>
              </a:rPr>
              <a:t>Draft for discussion purposes only – pre-decisional </a:t>
            </a:r>
            <a:endParaRPr lang="en-US" altLang="en-US" sz="10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16" name="LegendBoxes" hidden="1"/>
          <p:cNvGrpSpPr>
            <a:grpSpLocks/>
          </p:cNvGrpSpPr>
          <p:nvPr/>
        </p:nvGrpSpPr>
        <p:grpSpPr bwMode="auto">
          <a:xfrm>
            <a:off x="8136064" y="222652"/>
            <a:ext cx="769739" cy="805680"/>
            <a:chOff x="4936" y="176"/>
            <a:chExt cx="475" cy="664"/>
          </a:xfrm>
        </p:grpSpPr>
        <p:sp>
          <p:nvSpPr>
            <p:cNvPr id="1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1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1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  <p:sp>
          <p:nvSpPr>
            <p:cNvPr id="2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2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2844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7416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1988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656013" indent="15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defTabSz="905826">
                <a:defRPr/>
              </a:pPr>
              <a:endParaRPr lang="en-US" altLang="en-US" sz="12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LegendLines" hidden="1"/>
          <p:cNvGrpSpPr>
            <a:grpSpLocks/>
          </p:cNvGrpSpPr>
          <p:nvPr/>
        </p:nvGrpSpPr>
        <p:grpSpPr bwMode="auto">
          <a:xfrm>
            <a:off x="7821715" y="222650"/>
            <a:ext cx="1084067" cy="602103"/>
            <a:chOff x="4750" y="176"/>
            <a:chExt cx="669" cy="496"/>
          </a:xfrm>
        </p:grpSpPr>
        <p:sp>
          <p:nvSpPr>
            <p:cNvPr id="2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defTabSz="905826">
                <a:defRPr/>
              </a:pPr>
              <a:endParaRPr lang="en-US" sz="1200" dirty="0">
                <a:solidFill>
                  <a:prstClr val="black"/>
                </a:solidFill>
              </a:endParaRPr>
            </a:p>
          </p:txBody>
        </p:sp>
        <p:sp>
          <p:nvSpPr>
            <p:cNvPr id="2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3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315" cy="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</p:grpSp>
      <p:grpSp>
        <p:nvGrpSpPr>
          <p:cNvPr id="32" name="McKSticker" hidden="1"/>
          <p:cNvGrpSpPr>
            <a:grpSpLocks/>
          </p:cNvGrpSpPr>
          <p:nvPr/>
        </p:nvGrpSpPr>
        <p:grpSpPr bwMode="auto">
          <a:xfrm>
            <a:off x="7826377" y="222650"/>
            <a:ext cx="1089025" cy="212366"/>
            <a:chOff x="7673880" y="285750"/>
            <a:chExt cx="1066895" cy="278520"/>
          </a:xfrm>
        </p:grpSpPr>
        <p:sp>
          <p:nvSpPr>
            <p:cNvPr id="33" name="StickerRectangle"/>
            <p:cNvSpPr>
              <a:spLocks noChangeArrowheads="1"/>
            </p:cNvSpPr>
            <p:nvPr/>
          </p:nvSpPr>
          <p:spPr bwMode="auto">
            <a:xfrm>
              <a:off x="7695561" y="285750"/>
              <a:ext cx="1045214" cy="2785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34" name="AutoShape 31"/>
            <p:cNvCxnSpPr>
              <a:cxnSpLocks noChangeShapeType="1"/>
            </p:cNvCxnSpPr>
            <p:nvPr/>
          </p:nvCxnSpPr>
          <p:spPr bwMode="auto">
            <a:xfrm>
              <a:off x="7673880" y="285750"/>
              <a:ext cx="0" cy="21236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32"/>
            <p:cNvCxnSpPr>
              <a:cxnSpLocks noChangeShapeType="1"/>
            </p:cNvCxnSpPr>
            <p:nvPr/>
          </p:nvCxnSpPr>
          <p:spPr bwMode="auto">
            <a:xfrm>
              <a:off x="7673880" y="498116"/>
              <a:ext cx="1066895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" name="LegendMoons" hidden="1"/>
          <p:cNvGrpSpPr>
            <a:grpSpLocks/>
          </p:cNvGrpSpPr>
          <p:nvPr/>
        </p:nvGrpSpPr>
        <p:grpSpPr bwMode="auto">
          <a:xfrm>
            <a:off x="8067942" y="222648"/>
            <a:ext cx="836780" cy="1033582"/>
            <a:chOff x="6655594" y="273840"/>
            <a:chExt cx="819708" cy="1351832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55" name="Oval 38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Arc 39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53" name="Oval 41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Arc 42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694" y="2044"/>
                <a:ext cx="160" cy="164"/>
              </a:xfrm>
              <a:prstGeom prst="arc">
                <a:avLst/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51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49" name="Oval 50"/>
              <p:cNvSpPr>
                <a:spLocks noChangeAspect="1"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51"/>
              <p:cNvSpPr>
                <a:spLocks noChangeAspect="1"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4495" y="1436"/>
                <a:ext cx="160" cy="164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/>
          </p:nvSpPr>
          <p:spPr bwMode="auto">
            <a:xfrm>
              <a:off x="6975947" y="28629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/>
          </p:nvSpPr>
          <p:spPr bwMode="auto">
            <a:xfrm>
              <a:off x="6975947" y="561927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/>
          </p:nvSpPr>
          <p:spPr bwMode="auto">
            <a:xfrm>
              <a:off x="6975947" y="835999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/>
          </p:nvSpPr>
          <p:spPr bwMode="auto">
            <a:xfrm>
              <a:off x="6975947" y="1106958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/>
          </p:nvSpPr>
          <p:spPr bwMode="auto">
            <a:xfrm>
              <a:off x="6975947" y="1384145"/>
              <a:ext cx="499355" cy="241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905721">
                <a:buClr>
                  <a:srgbClr val="242852"/>
                </a:buClr>
              </a:pPr>
              <a:r>
                <a:rPr lang="en-US" altLang="en-US" sz="1200" dirty="0">
                  <a:solidFill>
                    <a:srgbClr val="000000"/>
                  </a:solidFill>
                </a:rPr>
                <a:t>Legend</a:t>
              </a:r>
            </a:p>
          </p:txBody>
        </p:sp>
        <p:grpSp>
          <p:nvGrpSpPr>
            <p:cNvPr id="46" name="MoonLegend3"/>
            <p:cNvGrpSpPr>
              <a:grpSpLocks noChangeAspect="1"/>
            </p:cNvGrpSpPr>
            <p:nvPr>
              <p:custDataLst>
                <p:tags r:id="rId8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47" name="Oval 47"/>
              <p:cNvSpPr>
                <a:spLocks noChangeAspect="1"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rc 48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4495" y="1198"/>
                <a:ext cx="160" cy="16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folHlink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defTabSz="905826">
                  <a:defRPr/>
                </a:pP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Slide Number"/>
          <p:cNvSpPr txBox="1">
            <a:spLocks/>
          </p:cNvSpPr>
          <p:nvPr userDrawn="1"/>
        </p:nvSpPr>
        <p:spPr bwMode="auto">
          <a:xfrm>
            <a:off x="8820151" y="5004050"/>
            <a:ext cx="157094" cy="15388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905826">
              <a:defRPr/>
            </a:pPr>
            <a:fld id="{EEC809CD-0C54-4C6B-846C-0A2C1F88C4CC}" type="slidenum">
              <a:rPr lang="en-US" altLang="en-US" sz="1000" smtClean="0">
                <a:solidFill>
                  <a:srgbClr val="000000"/>
                </a:solidFill>
              </a:rPr>
              <a:pPr defTabSz="905826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2" y="1274220"/>
            <a:ext cx="8348472" cy="3328872"/>
          </a:xfrm>
          <a:prstGeom prst="rect">
            <a:avLst/>
          </a:prstGeom>
        </p:spPr>
        <p:txBody>
          <a:bodyPr lIns="81934" tIns="40965" rIns="81934" bIns="40965"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300" b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396297" indent="-17613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66141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35972" indent="-169841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1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735972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2693" y="698844"/>
            <a:ext cx="7751547" cy="349758"/>
          </a:xfrm>
          <a:prstGeom prst="rect">
            <a:avLst/>
          </a:prstGeom>
        </p:spPr>
        <p:txBody>
          <a:bodyPr lIns="81934" tIns="40965" rIns="81934" bIns="40965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0" name="Date Placeholder 5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16A0D9-D493-404E-9902-241362C6BAA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1" name="Footer Placeholder 6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2" name="Slide Number Placeholder 6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4241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4583-0E0F-4B1E-A00D-A7DFC782CDC0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71490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674377" y="335180"/>
            <a:ext cx="6497707" cy="342900"/>
          </a:xfrm>
          <a:prstGeom prst="rect">
            <a:avLst/>
          </a:prstGeom>
        </p:spPr>
        <p:txBody>
          <a:bodyPr lIns="81934" tIns="40965" rIns="81934" bIns="4096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3BC8B-048F-4800-851C-641B3788480D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74332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372109" y="1565679"/>
            <a:ext cx="3375025" cy="298846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91391" tIns="45694" rIns="91391" bIns="45694"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Insert Image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7358" y="1565674"/>
            <a:ext cx="4691063" cy="2867535"/>
          </a:xfrm>
          <a:prstGeom prst="rect">
            <a:avLst/>
          </a:prstGeom>
        </p:spPr>
        <p:txBody>
          <a:bodyPr lIns="91391" tIns="45694" rIns="91391" bIns="45694">
            <a:normAutofit/>
          </a:bodyPr>
          <a:lstStyle>
            <a:lvl1pPr marL="342715" indent="-342715">
              <a:buClr>
                <a:schemeClr val="accent1"/>
              </a:buClr>
              <a:buFont typeface="Symbol" pitchFamily="18" charset="2"/>
              <a:buChar char=""/>
              <a:defRPr sz="2400">
                <a:solidFill>
                  <a:schemeClr val="tx1"/>
                </a:solidFill>
                <a:latin typeface="+mj-lt"/>
              </a:defRPr>
            </a:lvl1pPr>
            <a:lvl2pPr marL="742550" indent="-285596">
              <a:buClr>
                <a:schemeClr val="accent1"/>
              </a:buClr>
              <a:buFont typeface="Symbol" pitchFamily="18" charset="2"/>
              <a:buChar char=""/>
              <a:defRPr sz="2200">
                <a:solidFill>
                  <a:schemeClr val="tx1"/>
                </a:solidFill>
                <a:latin typeface="+mj-lt"/>
              </a:defRPr>
            </a:lvl2pPr>
            <a:lvl3pPr marL="1256623" indent="-342715">
              <a:buClr>
                <a:schemeClr val="accent1"/>
              </a:buClr>
              <a:buFont typeface="Symbol" pitchFamily="18" charset="2"/>
              <a:buChar char=""/>
              <a:defRPr sz="2000">
                <a:solidFill>
                  <a:schemeClr val="tx1"/>
                </a:solidFill>
                <a:latin typeface="+mj-lt"/>
              </a:defRPr>
            </a:lvl3pPr>
            <a:lvl4pPr marL="1599339" indent="-228476">
              <a:buClr>
                <a:schemeClr val="accent1"/>
              </a:buClr>
              <a:buFont typeface="Symbol" pitchFamily="18" charset="2"/>
              <a:buChar char="*"/>
              <a:defRPr sz="1800">
                <a:solidFill>
                  <a:schemeClr val="tx1"/>
                </a:solidFill>
                <a:latin typeface="+mj-lt"/>
              </a:defRPr>
            </a:lvl4pPr>
            <a:lvl5pPr marL="2056294" indent="-228476">
              <a:buClr>
                <a:schemeClr val="accent1"/>
              </a:buClr>
              <a:buFont typeface="Symbol" pitchFamily="18" charset="2"/>
              <a:buChar char="*"/>
              <a:defRPr sz="16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&lt;Enter Text Points&gt;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0" y="600083"/>
            <a:ext cx="9144000" cy="779860"/>
          </a:xfrm>
          <a:prstGeom prst="rect">
            <a:avLst/>
          </a:prstGeom>
          <a:solidFill>
            <a:srgbClr val="578BC9">
              <a:alpha val="71000"/>
            </a:srgbClr>
          </a:solidFill>
        </p:spPr>
        <p:txBody>
          <a:bodyPr lIns="91391" tIns="45694" rIns="91391" bIns="45694" anchor="ctr"/>
          <a:lstStyle>
            <a:lvl1pPr marL="182783" algn="l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90502" y="4365522"/>
            <a:ext cx="4272308" cy="315851"/>
          </a:xfrm>
          <a:prstGeom prst="rect">
            <a:avLst/>
          </a:prstGeom>
        </p:spPr>
        <p:txBody>
          <a:bodyPr lIns="91391" tIns="45694" rIns="91391" bIns="45694" anchor="b"/>
          <a:lstStyle>
            <a:lvl1pPr marL="0" indent="0">
              <a:buFont typeface="Arial" pitchFamily="34" charset="0"/>
              <a:buNone/>
              <a:defRPr sz="1200" i="1">
                <a:latin typeface="+mj-lt"/>
              </a:defRPr>
            </a:lvl1pPr>
            <a:lvl2pPr marL="456954" indent="0">
              <a:buFont typeface="Arial" pitchFamily="34" charset="0"/>
              <a:buNone/>
              <a:defRPr sz="1400" i="1">
                <a:latin typeface="+mj-lt"/>
              </a:defRPr>
            </a:lvl2pPr>
            <a:lvl3pPr marL="913907" indent="0">
              <a:buFont typeface="Arial" pitchFamily="34" charset="0"/>
              <a:buNone/>
              <a:defRPr sz="1400" i="1">
                <a:latin typeface="+mj-lt"/>
              </a:defRPr>
            </a:lvl3pPr>
            <a:lvl4pPr marL="1370862" indent="0">
              <a:buFont typeface="Arial" pitchFamily="34" charset="0"/>
              <a:buNone/>
              <a:defRPr sz="1400" i="1">
                <a:latin typeface="+mj-lt"/>
              </a:defRPr>
            </a:lvl4pPr>
            <a:lvl5pPr marL="1827817" indent="0">
              <a:buFont typeface="Arial" pitchFamily="34" charset="0"/>
              <a:buNone/>
              <a:defRPr sz="1400" i="1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295257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5157796" y="4767267"/>
            <a:ext cx="1335087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D88CA60-EA94-451F-9F75-ECD3039C5CB6}" type="datetime1">
              <a:rPr lang="en-US" altLang="en-US" smtClean="0"/>
              <a:pPr>
                <a:defRPr/>
              </a:pPr>
              <a:t>11/23/2018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546100" y="4767267"/>
            <a:ext cx="4745038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80984" y="4767267"/>
            <a:ext cx="365125" cy="273844"/>
          </a:xfrm>
          <a:prstGeom prst="rect">
            <a:avLst/>
          </a:prstGeom>
        </p:spPr>
        <p:txBody>
          <a:bodyPr vert="horz" wrap="square" lIns="91391" tIns="45694" rIns="91391" bIns="45694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AE80CBB-E590-438B-93AA-1EEC6B9FF8D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1922135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CE3-82F9-41CC-8D75-80299B20FEF6}" type="datetime1">
              <a:rPr lang="en-US" altLang="en-US" smtClean="0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A873-A0D0-45CA-9BF9-6AA31EA978EE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8597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24" y="82154"/>
            <a:ext cx="5564187" cy="571500"/>
          </a:xfrm>
          <a:prstGeom prst="rect">
            <a:avLst/>
          </a:prstGeom>
        </p:spPr>
        <p:txBody>
          <a:bodyPr lIns="91391" tIns="45694" rIns="91391" bIns="4569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914400"/>
            <a:ext cx="4000500" cy="3886200"/>
          </a:xfrm>
          <a:prstGeom prst="rect">
            <a:avLst/>
          </a:prstGeom>
        </p:spPr>
        <p:txBody>
          <a:bodyPr lIns="91391" tIns="45694" rIns="91391" bIns="4569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6980188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873C5-D19C-4B34-A275-54CCE26588FB}" type="datetime1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>
                <a:solidFill>
                  <a:srgbClr val="262626">
                    <a:tint val="75000"/>
                  </a:srgbClr>
                </a:solidFill>
              </a:rPr>
              <a:t>|  Leading the Nation in Transportation Excellence  |  www.mass.gov/massdot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68A5-324F-4706-96D2-4A61DA1261C7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2856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9" y="1007483"/>
            <a:ext cx="7886979" cy="3492603"/>
          </a:xfrm>
          <a:prstGeom prst="rect">
            <a:avLst/>
          </a:prstGeom>
        </p:spPr>
        <p:txBody>
          <a:bodyPr lIns="91422" tIns="45711" rIns="91422" bIns="4571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873C5-D19C-4B34-A275-54CCE26588FB}" type="datetime1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11/23/2018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>
                <a:solidFill>
                  <a:srgbClr val="262626">
                    <a:tint val="75000"/>
                  </a:srgbClr>
                </a:solidFill>
              </a:rPr>
              <a:t>|  Leading the Nation in Transportation Excellence  |  www.mass.gov/massdot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E68A5-324F-4706-96D2-4A61DA1261C7}" type="slidenum">
              <a:rPr lang="en-US" altLang="en-US">
                <a:solidFill>
                  <a:srgbClr val="262626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5634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0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9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4" Type="http://schemas.openxmlformats.org/officeDocument/2006/relationships/image" Target="../media/image13.jp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image" Target="../media/image1.pn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156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image" Target="../media/image1.png"/><Relationship Id="rId5" Type="http://schemas.openxmlformats.org/officeDocument/2006/relationships/theme" Target="../theme/theme13.xml"/><Relationship Id="rId4" Type="http://schemas.openxmlformats.org/officeDocument/2006/relationships/slideLayout" Target="../slideLayouts/slideLayout16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29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70.xml"/><Relationship Id="rId26" Type="http://schemas.openxmlformats.org/officeDocument/2006/relationships/slideLayout" Target="../slideLayouts/slideLayout78.xml"/><Relationship Id="rId3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73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77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0" Type="http://schemas.openxmlformats.org/officeDocument/2006/relationships/slideLayout" Target="../slideLayouts/slideLayout72.xml"/><Relationship Id="rId29" Type="http://schemas.openxmlformats.org/officeDocument/2006/relationships/slideLayout" Target="../slideLayouts/slideLayout81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76.xml"/><Relationship Id="rId32" Type="http://schemas.openxmlformats.org/officeDocument/2006/relationships/image" Target="../media/image5.jpeg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23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62.xml"/><Relationship Id="rId19" Type="http://schemas.openxmlformats.org/officeDocument/2006/relationships/slideLayout" Target="../slideLayouts/slideLayout71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4.xml"/><Relationship Id="rId27" Type="http://schemas.openxmlformats.org/officeDocument/2006/relationships/slideLayout" Target="../slideLayouts/slideLayout79.xml"/><Relationship Id="rId30" Type="http://schemas.openxmlformats.org/officeDocument/2006/relationships/slideLayout" Target="../slideLayouts/slideLayout8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85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18" Type="http://schemas.openxmlformats.org/officeDocument/2006/relationships/slideLayout" Target="../slideLayouts/slideLayout116.xml"/><Relationship Id="rId26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15.xml"/><Relationship Id="rId25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00.xml"/><Relationship Id="rId16" Type="http://schemas.openxmlformats.org/officeDocument/2006/relationships/slideLayout" Target="../slideLayouts/slideLayout114.xml"/><Relationship Id="rId20" Type="http://schemas.openxmlformats.org/officeDocument/2006/relationships/slideLayout" Target="../slideLayouts/slideLayout118.xml"/><Relationship Id="rId29" Type="http://schemas.openxmlformats.org/officeDocument/2006/relationships/image" Target="../media/image5.jpeg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24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03.xml"/><Relationship Id="rId15" Type="http://schemas.openxmlformats.org/officeDocument/2006/relationships/slideLayout" Target="../slideLayouts/slideLayout113.xml"/><Relationship Id="rId23" Type="http://schemas.openxmlformats.org/officeDocument/2006/relationships/slideLayout" Target="../slideLayouts/slideLayout121.xml"/><Relationship Id="rId28" Type="http://schemas.openxmlformats.org/officeDocument/2006/relationships/theme" Target="../theme/theme7.xml"/><Relationship Id="rId10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12.xml"/><Relationship Id="rId22" Type="http://schemas.openxmlformats.org/officeDocument/2006/relationships/slideLayout" Target="../slideLayouts/slideLayout120.xml"/><Relationship Id="rId27" Type="http://schemas.openxmlformats.org/officeDocument/2006/relationships/slideLayout" Target="../slideLayouts/slideLayout125.xml"/><Relationship Id="rId30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slideLayout" Target="../slideLayouts/slideLayout138.xml"/><Relationship Id="rId18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28.xml"/><Relationship Id="rId21" Type="http://schemas.openxmlformats.org/officeDocument/2006/relationships/image" Target="../media/image5.jpeg"/><Relationship Id="rId7" Type="http://schemas.openxmlformats.org/officeDocument/2006/relationships/slideLayout" Target="../slideLayouts/slideLayout132.xml"/><Relationship Id="rId12" Type="http://schemas.openxmlformats.org/officeDocument/2006/relationships/slideLayout" Target="../slideLayouts/slideLayout137.xml"/><Relationship Id="rId17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27.xml"/><Relationship Id="rId16" Type="http://schemas.openxmlformats.org/officeDocument/2006/relationships/slideLayout" Target="../slideLayouts/slideLayout141.xml"/><Relationship Id="rId20" Type="http://schemas.openxmlformats.org/officeDocument/2006/relationships/theme" Target="../theme/theme8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35.xml"/><Relationship Id="rId19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14" Type="http://schemas.openxmlformats.org/officeDocument/2006/relationships/slideLayout" Target="../slideLayouts/slideLayout139.xml"/><Relationship Id="rId22" Type="http://schemas.openxmlformats.org/officeDocument/2006/relationships/image" Target="../media/image1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84" y="994172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84" y="471011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4907756"/>
            <a:ext cx="762000" cy="171450"/>
          </a:xfrm>
          <a:prstGeom prst="rect">
            <a:avLst/>
          </a:prstGeom>
        </p:spPr>
        <p:txBody>
          <a:bodyPr lIns="91422" tIns="45711" rIns="91422" bIns="45711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10" y="1273969"/>
            <a:ext cx="8348663" cy="3328988"/>
          </a:xfrm>
          <a:prstGeom prst="rect">
            <a:avLst/>
          </a:prstGeom>
        </p:spPr>
        <p:txBody>
          <a:bodyPr lIns="91422" tIns="45711" rIns="91422" bIns="45711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9" y="4701785"/>
            <a:ext cx="1673225" cy="116681"/>
          </a:xfrm>
          <a:prstGeom prst="rect">
            <a:avLst/>
          </a:prstGeom>
        </p:spPr>
        <p:txBody>
          <a:bodyPr lIns="91422" tIns="45711" rIns="91422" bIns="45711"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39113" y="166689"/>
            <a:ext cx="71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232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11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22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34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45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557" indent="-228557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155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2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1827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599900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01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1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24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8358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6" y="540544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84" y="994172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84" y="471011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4907756"/>
            <a:ext cx="762000" cy="171450"/>
          </a:xfrm>
          <a:prstGeom prst="rect">
            <a:avLst/>
          </a:prstGeom>
        </p:spPr>
        <p:txBody>
          <a:bodyPr lIns="91422" tIns="45711" rIns="91422" bIns="45711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defRPr/>
            </a:pPr>
            <a:fld id="{BBE80981-3DA6-46C2-826D-0D8005ADC286}" type="slidenum">
              <a:rPr lang="en-US" altLang="en-US" sz="1000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lang="en-US" altLang="en-US" sz="1000" dirty="0">
              <a:solidFill>
                <a:srgbClr val="000000"/>
              </a:solidFill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10" y="1273969"/>
            <a:ext cx="8348663" cy="3328988"/>
          </a:xfrm>
          <a:prstGeom prst="rect">
            <a:avLst/>
          </a:prstGeom>
        </p:spPr>
        <p:txBody>
          <a:bodyPr lIns="91422" tIns="45711" rIns="91422" bIns="45711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Clr>
                <a:srgbClr val="000000"/>
              </a:buCl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Date Placeholder 1"/>
          <p:cNvSpPr>
            <a:spLocks noGrp="1"/>
          </p:cNvSpPr>
          <p:nvPr>
            <p:ph type="dt" sz="half" idx="2"/>
          </p:nvPr>
        </p:nvSpPr>
        <p:spPr>
          <a:xfrm>
            <a:off x="7200909" y="4701785"/>
            <a:ext cx="1673225" cy="116681"/>
          </a:xfrm>
          <a:prstGeom prst="rect">
            <a:avLst/>
          </a:prstGeom>
        </p:spPr>
        <p:txBody>
          <a:bodyPr lIns="91422" tIns="45711" rIns="91422" bIns="45711"/>
          <a:lstStyle>
            <a:lvl1pPr algn="r" eaLnBrk="1" hangingPunct="1">
              <a:defRPr sz="800">
                <a:latin typeface="Arial" charset="0"/>
                <a:cs typeface="+mn-cs"/>
              </a:defRPr>
            </a:lvl1pPr>
          </a:lstStyle>
          <a:p>
            <a:fld id="{1AB85839-DE7E-4765-A9A0-B3F73C84A708}" type="datetime1">
              <a:rPr lang="en-US" smtClean="0">
                <a:solidFill>
                  <a:srgbClr val="000000"/>
                </a:solidFill>
              </a:rPr>
              <a:pPr/>
              <a:t>11/23/2018</a:t>
            </a:fld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39113" y="166689"/>
            <a:ext cx="71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 txBox="1">
            <a:spLocks noChangeArrowheads="1"/>
          </p:cNvSpPr>
          <p:nvPr userDrawn="1"/>
        </p:nvSpPr>
        <p:spPr bwMode="auto">
          <a:xfrm>
            <a:off x="3265495" y="4726956"/>
            <a:ext cx="261302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800" dirty="0">
                <a:solidFill>
                  <a:srgbClr val="000000"/>
                </a:solidFill>
              </a:rPr>
              <a:t>Draft for Discussion &amp; Policy Purposes Only</a:t>
            </a:r>
          </a:p>
        </p:txBody>
      </p:sp>
    </p:spTree>
    <p:extLst>
      <p:ext uri="{BB962C8B-B14F-4D97-AF65-F5344CB8AC3E}">
        <p14:creationId xmlns:p14="http://schemas.microsoft.com/office/powerpoint/2010/main" val="136653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11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22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34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45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557" indent="-228557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155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2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1827" indent="-233320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599900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01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129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245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8358" indent="-223797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290096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7DD084B-D6CE-8549-975C-55C9DDBAB6C4}" type="slidenum">
              <a:rPr lang="en-US" smtClean="0"/>
              <a:pPr defTabSz="457113"/>
              <a:t>‹#›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F240138-700E-704C-9B64-E53DA781ACBE}" type="datetimeFigureOut">
              <a:rPr lang="en-US" smtClean="0"/>
              <a:pPr defTabSz="457113"/>
              <a:t>11/23/2018</a:t>
            </a:fld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9313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</p:sldLayoutIdLst>
  <p:hf hdr="0"/>
  <p:txStyles>
    <p:titleStyle>
      <a:lvl1pPr algn="l" defTabSz="457113" rtl="0" eaLnBrk="1" latinLnBrk="0" hangingPunct="1">
        <a:spcBef>
          <a:spcPct val="0"/>
        </a:spcBef>
        <a:buNone/>
        <a:defRPr sz="3600" kern="1200">
          <a:solidFill>
            <a:srgbClr val="0E386C"/>
          </a:solidFill>
          <a:latin typeface="Arial"/>
          <a:ea typeface="+mj-ea"/>
          <a:cs typeface="Arial"/>
        </a:defRPr>
      </a:lvl1pPr>
    </p:titleStyle>
    <p:bodyStyle>
      <a:lvl1pPr marL="342836" indent="-342836" algn="l" defTabSz="457113" rtl="0" eaLnBrk="1" latinLnBrk="0" hangingPunct="1">
        <a:spcBef>
          <a:spcPct val="20000"/>
        </a:spcBef>
        <a:buSzPct val="100000"/>
        <a:buFont typeface="Arial"/>
        <a:buChar char="•"/>
        <a:defRPr sz="3200" b="0" i="0" kern="1200">
          <a:solidFill>
            <a:srgbClr val="0E386C"/>
          </a:solidFill>
          <a:latin typeface="Arial"/>
          <a:ea typeface="+mn-ea"/>
          <a:cs typeface="Arial"/>
        </a:defRPr>
      </a:lvl1pPr>
      <a:lvl2pPr marL="742810" indent="-28569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800" b="0" i="0" kern="1200">
          <a:solidFill>
            <a:srgbClr val="0E386C"/>
          </a:solidFill>
          <a:latin typeface="Arial"/>
          <a:ea typeface="+mn-ea"/>
          <a:cs typeface="Arial"/>
        </a:defRPr>
      </a:lvl2pPr>
      <a:lvl3pPr marL="1142787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400" b="0" i="0" kern="1200">
          <a:solidFill>
            <a:srgbClr val="0E386C"/>
          </a:solidFill>
          <a:latin typeface="Arial"/>
          <a:ea typeface="+mn-ea"/>
          <a:cs typeface="Arial"/>
        </a:defRPr>
      </a:lvl3pPr>
      <a:lvl4pPr marL="1599900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4pPr>
      <a:lvl5pPr marL="2057015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5pPr>
      <a:lvl6pPr marL="2514129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45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58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72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9" y="340519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ontent Placeholder 8"/>
          <p:cNvSpPr txBox="1">
            <a:spLocks/>
          </p:cNvSpPr>
          <p:nvPr/>
        </p:nvSpPr>
        <p:spPr>
          <a:xfrm>
            <a:off x="469912" y="1273969"/>
            <a:ext cx="8348663" cy="3328988"/>
          </a:xfrm>
          <a:prstGeom prst="rect">
            <a:avLst/>
          </a:prstGeom>
        </p:spPr>
        <p:txBody>
          <a:bodyPr lIns="82033" tIns="41017" rIns="82033" bIns="41017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defTabSz="914015">
              <a:buClr>
                <a:srgbClr val="000000"/>
              </a:buClr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355" y="73821"/>
            <a:ext cx="633408" cy="61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137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101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6pPr>
      <a:lvl7pPr marL="820334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7pPr>
      <a:lvl8pPr marL="1230499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8pPr>
      <a:lvl9pPr marL="16406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05084" indent="-205084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2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16979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820334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132231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4355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845749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255916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26660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076251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1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334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499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06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0832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00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1165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1331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9" y="340519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ontent Placeholder 8"/>
          <p:cNvSpPr txBox="1">
            <a:spLocks/>
          </p:cNvSpPr>
          <p:nvPr/>
        </p:nvSpPr>
        <p:spPr>
          <a:xfrm>
            <a:off x="469912" y="1273969"/>
            <a:ext cx="8348663" cy="3328988"/>
          </a:xfrm>
          <a:prstGeom prst="rect">
            <a:avLst/>
          </a:prstGeom>
        </p:spPr>
        <p:txBody>
          <a:bodyPr lIns="82033" tIns="41017" rIns="82033" bIns="41017"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defTabSz="914015">
              <a:buClr>
                <a:srgbClr val="000000"/>
              </a:buClr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355" y="73821"/>
            <a:ext cx="633408" cy="61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981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5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101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6pPr>
      <a:lvl7pPr marL="820334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7pPr>
      <a:lvl8pPr marL="1230499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8pPr>
      <a:lvl9pPr marL="1640666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05084" indent="-205084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2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16979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820334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132231" indent="-209356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4355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845749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6pPr>
      <a:lvl7pPr marL="2255916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7pPr>
      <a:lvl8pPr marL="2666082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8pPr>
      <a:lvl9pPr marL="3076251" indent="-20081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01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0334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0499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0666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0832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1000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1165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1331" algn="l" defTabSz="82033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9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375" y="4416037"/>
            <a:ext cx="60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0980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960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6" r:id="rId16"/>
    <p:sldLayoutId id="2147483757" r:id="rId17"/>
    <p:sldLayoutId id="2147483758" r:id="rId18"/>
    <p:sldLayoutId id="2147483783" r:id="rId19"/>
    <p:sldLayoutId id="2147483784" r:id="rId20"/>
    <p:sldLayoutId id="2147483785" r:id="rId21"/>
    <p:sldLayoutId id="2147483786" r:id="rId22"/>
    <p:sldLayoutId id="2147483787" r:id="rId23"/>
    <p:sldLayoutId id="2147483788" r:id="rId24"/>
    <p:sldLayoutId id="2147483790" r:id="rId25"/>
    <p:sldLayoutId id="2147483803" r:id="rId26"/>
    <p:sldLayoutId id="2147483845" r:id="rId27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65590"/>
            <a:ext cx="9144000" cy="1714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657600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896613"/>
            <a:ext cx="1828800" cy="246888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900" b="0">
                <a:solidFill>
                  <a:schemeClr val="accent4"/>
                </a:solidFill>
              </a:defRPr>
            </a:lvl1pPr>
          </a:lstStyle>
          <a:p>
            <a:fld id="{6EDAEFD3-8FAC-42C7-AA85-4A633B14C729}" type="datetime1">
              <a:rPr lang="en-US" smtClean="0">
                <a:solidFill>
                  <a:srgbClr val="4C5A6A"/>
                </a:solidFill>
              </a:rPr>
              <a:pPr/>
              <a:t>11/23/2018</a:t>
            </a:fld>
            <a:endParaRPr lang="en-US" dirty="0">
              <a:solidFill>
                <a:srgbClr val="4C5A6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4896613"/>
            <a:ext cx="1066800" cy="246888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ctr">
              <a:defRPr sz="900" b="0">
                <a:solidFill>
                  <a:schemeClr val="accent4"/>
                </a:solidFill>
              </a:defRPr>
            </a:lvl1pPr>
          </a:lstStyle>
          <a:p>
            <a:fld id="{EBD5C7D1-26CC-491F-893B-2CD8D9D29B5E}" type="slidenum">
              <a:rPr lang="en-US" smtClean="0">
                <a:solidFill>
                  <a:srgbClr val="4C5A6A"/>
                </a:solidFill>
              </a:rPr>
              <a:pPr/>
              <a:t>‹#›</a:t>
            </a:fld>
            <a:endParaRPr lang="en-US" dirty="0">
              <a:solidFill>
                <a:srgbClr val="4C5A6A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239003" y="4888709"/>
            <a:ext cx="1376427" cy="197643"/>
            <a:chOff x="7345298" y="6518275"/>
            <a:chExt cx="1376427" cy="263525"/>
          </a:xfrm>
        </p:grpSpPr>
        <p:pic>
          <p:nvPicPr>
            <p:cNvPr id="12" name="Picture 2" descr="C:\Users\ynong\Desktop\pic sources\MassDOT_Logo_Color.png"/>
            <p:cNvPicPr>
              <a:picLocks noChangeAspect="1" noChangeArrowheads="1"/>
            </p:cNvPicPr>
            <p:nvPr userDrawn="1"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5298" y="6553200"/>
              <a:ext cx="1036702" cy="211518"/>
            </a:xfrm>
            <a:prstGeom prst="rect">
              <a:avLst/>
            </a:prstGeom>
            <a:noFill/>
          </p:spPr>
        </p:pic>
        <p:pic>
          <p:nvPicPr>
            <p:cNvPr id="13" name="Picture 3" descr="C:\Users\ynong\Desktop\pic sources\500px-MBTA_svg.png"/>
            <p:cNvPicPr>
              <a:picLocks noChangeAspect="1" noChangeArrowheads="1"/>
            </p:cNvPicPr>
            <p:nvPr userDrawn="1"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8200" y="6518275"/>
              <a:ext cx="263525" cy="26352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56018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  <p:sldLayoutId id="2147483779" r:id="rId18"/>
    <p:sldLayoutId id="2147483780" r:id="rId19"/>
  </p:sldLayoutIdLst>
  <p:hf hdr="0" ftr="0" dt="0"/>
  <p:txStyles>
    <p:titleStyle>
      <a:lvl1pPr algn="l" defTabSz="914229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46" indent="-182846" algn="l" defTabSz="914229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indent="-182846" algn="l" defTabSz="914229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384" indent="-182846" algn="l" defTabSz="914229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651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497" indent="-137134" algn="l" defTabSz="914229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343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189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035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19880" indent="-182846" algn="l" defTabSz="9142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91422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4975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  <p:sldLayoutId id="2147483819" r:id="rId14"/>
    <p:sldLayoutId id="2147483820" r:id="rId15"/>
    <p:sldLayoutId id="2147483821" r:id="rId16"/>
    <p:sldLayoutId id="2147483822" r:id="rId17"/>
    <p:sldLayoutId id="2147483823" r:id="rId18"/>
    <p:sldLayoutId id="2147483824" r:id="rId19"/>
    <p:sldLayoutId id="2147483825" r:id="rId20"/>
    <p:sldLayoutId id="2147483826" r:id="rId21"/>
    <p:sldLayoutId id="2147483827" r:id="rId22"/>
    <p:sldLayoutId id="2147483828" r:id="rId23"/>
    <p:sldLayoutId id="2147483830" r:id="rId24"/>
    <p:sldLayoutId id="2147483837" r:id="rId25"/>
    <p:sldLayoutId id="2147483838" r:id="rId26"/>
    <p:sldLayoutId id="2147483839" r:id="rId27"/>
    <p:sldLayoutId id="2147483840" r:id="rId28"/>
    <p:sldLayoutId id="2147483841" r:id="rId29"/>
    <p:sldLayoutId id="2147483842" r:id="rId30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vert="horz" lIns="91422" tIns="45711" rIns="91422" bIns="4571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r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7DD084B-D6CE-8549-975C-55C9DDBAB6C4}" type="slidenum">
              <a:rPr lang="en-US" smtClean="0"/>
              <a:pPr defTabSz="457113"/>
              <a:t>‹#›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lvl1pPr algn="l">
              <a:defRPr sz="1000">
                <a:solidFill>
                  <a:srgbClr val="0E386C"/>
                </a:solidFill>
                <a:latin typeface="Arial"/>
                <a:cs typeface="Arial"/>
              </a:defRPr>
            </a:lvl1pPr>
          </a:lstStyle>
          <a:p>
            <a:pPr defTabSz="457113"/>
            <a:fld id="{8F240138-700E-704C-9B64-E53DA781ACBE}" type="datetimeFigureOut">
              <a:rPr lang="en-US" smtClean="0"/>
              <a:pPr defTabSz="457113"/>
              <a:t>11/23/2018</a:t>
            </a:fld>
            <a:endParaRPr lang="en-US" dirty="0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457200" y="551053"/>
            <a:ext cx="8229600" cy="519566"/>
          </a:xfrm>
          <a:prstGeom prst="rect">
            <a:avLst/>
          </a:prstGeom>
        </p:spPr>
        <p:txBody>
          <a:bodyPr vert="horz" lIns="91422" tIns="45711" rIns="91422" bIns="45711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2691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</p:sldLayoutIdLst>
  <p:hf hdr="0"/>
  <p:txStyles>
    <p:titleStyle>
      <a:lvl1pPr algn="l" defTabSz="457113" rtl="0" eaLnBrk="1" latinLnBrk="0" hangingPunct="1">
        <a:spcBef>
          <a:spcPct val="0"/>
        </a:spcBef>
        <a:buNone/>
        <a:defRPr sz="3600" kern="1200">
          <a:solidFill>
            <a:srgbClr val="0E386C"/>
          </a:solidFill>
          <a:latin typeface="Arial"/>
          <a:ea typeface="+mj-ea"/>
          <a:cs typeface="Arial"/>
        </a:defRPr>
      </a:lvl1pPr>
    </p:titleStyle>
    <p:bodyStyle>
      <a:lvl1pPr marL="342836" indent="-342836" algn="l" defTabSz="457113" rtl="0" eaLnBrk="1" latinLnBrk="0" hangingPunct="1">
        <a:spcBef>
          <a:spcPct val="20000"/>
        </a:spcBef>
        <a:buSzPct val="100000"/>
        <a:buFont typeface="Arial"/>
        <a:buChar char="•"/>
        <a:defRPr sz="3200" b="0" i="0" kern="1200">
          <a:solidFill>
            <a:srgbClr val="0E386C"/>
          </a:solidFill>
          <a:latin typeface="Arial"/>
          <a:ea typeface="+mn-ea"/>
          <a:cs typeface="Arial"/>
        </a:defRPr>
      </a:lvl1pPr>
      <a:lvl2pPr marL="742810" indent="-28569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800" b="0" i="0" kern="1200">
          <a:solidFill>
            <a:srgbClr val="0E386C"/>
          </a:solidFill>
          <a:latin typeface="Arial"/>
          <a:ea typeface="+mn-ea"/>
          <a:cs typeface="Arial"/>
        </a:defRPr>
      </a:lvl2pPr>
      <a:lvl3pPr marL="1142787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400" b="0" i="0" kern="1200">
          <a:solidFill>
            <a:srgbClr val="0E386C"/>
          </a:solidFill>
          <a:latin typeface="Arial"/>
          <a:ea typeface="+mn-ea"/>
          <a:cs typeface="Arial"/>
        </a:defRPr>
      </a:lvl3pPr>
      <a:lvl4pPr marL="1599900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4pPr>
      <a:lvl5pPr marL="2057015" indent="-228557" algn="l" defTabSz="457113" rtl="0" eaLnBrk="1" latinLnBrk="0" hangingPunct="1">
        <a:spcBef>
          <a:spcPct val="20000"/>
        </a:spcBef>
        <a:buSzPct val="100000"/>
        <a:buFont typeface="Arial"/>
        <a:buChar char="•"/>
        <a:defRPr sz="2000" b="0" i="0" kern="1200">
          <a:solidFill>
            <a:srgbClr val="0E386C"/>
          </a:solidFill>
          <a:latin typeface="Arial"/>
          <a:ea typeface="+mn-ea"/>
          <a:cs typeface="Arial"/>
        </a:defRPr>
      </a:lvl5pPr>
      <a:lvl6pPr marL="2514129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45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58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72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7094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8" r:id="rId9"/>
    <p:sldLayoutId id="2147483859" r:id="rId10"/>
    <p:sldLayoutId id="2147483861" r:id="rId11"/>
    <p:sldLayoutId id="2147483862" r:id="rId12"/>
    <p:sldLayoutId id="2147483863" r:id="rId13"/>
    <p:sldLayoutId id="2147483864" r:id="rId14"/>
    <p:sldLayoutId id="2147483865" r:id="rId15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9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7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  <p:sldLayoutId id="2147483900" r:id="rId18"/>
    <p:sldLayoutId id="2147483903" r:id="rId19"/>
    <p:sldLayoutId id="2147483904" r:id="rId20"/>
    <p:sldLayoutId id="2147483905" r:id="rId21"/>
    <p:sldLayoutId id="2147483906" r:id="rId22"/>
    <p:sldLayoutId id="2147483907" r:id="rId23"/>
    <p:sldLayoutId id="2147483908" r:id="rId24"/>
    <p:sldLayoutId id="2147483910" r:id="rId25"/>
    <p:sldLayoutId id="2147483911" r:id="rId26"/>
    <p:sldLayoutId id="2147483945" r:id="rId27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1168421" y="4683919"/>
            <a:ext cx="100713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1898516D-A5DF-4DB8-A92A-8409CC0BA78E}" type="datetime1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11/23/2018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256334" y="4683919"/>
            <a:ext cx="3268395" cy="274194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5668409" y="4682737"/>
            <a:ext cx="1140114" cy="267890"/>
          </a:xfrm>
          <a:prstGeom prst="rect">
            <a:avLst/>
          </a:prstGeom>
        </p:spPr>
        <p:txBody>
          <a:bodyPr vert="horz" lIns="81934" tIns="40965" rIns="81934" bIns="4096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5721"/>
            <a:fld id="{BEF0776A-2A48-4BA7-A2DC-CC3C5F29E76C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 defTabSz="905721"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Picture 2" descr="File:MBTA.svg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41722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26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  <p:sldLayoutId id="2147483927" r:id="rId15"/>
    <p:sldLayoutId id="2147483928" r:id="rId16"/>
    <p:sldLayoutId id="2147483929" r:id="rId17"/>
    <p:sldLayoutId id="2147483930" r:id="rId18"/>
    <p:sldLayoutId id="2147483931" r:id="rId19"/>
  </p:sldLayoutIdLst>
  <p:hf hdr="0"/>
  <p:txStyles>
    <p:titleStyle>
      <a:lvl1pPr algn="l" defTabSz="905721" rtl="0" eaLnBrk="1" latinLnBrk="0" hangingPunct="1">
        <a:lnSpc>
          <a:spcPct val="90000"/>
        </a:lnSpc>
        <a:spcBef>
          <a:spcPct val="0"/>
        </a:spcBef>
        <a:buNone/>
        <a:defRPr sz="22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0572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indent="0" algn="l" defTabSz="905721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49072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43582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396435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49296" indent="-226455" algn="l" defTabSz="90572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5721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857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1434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4293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7147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0008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2865" algn="l" defTabSz="9057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5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5638800" y="4725597"/>
            <a:ext cx="922338" cy="273844"/>
          </a:xfrm>
          <a:prstGeom prst="rect">
            <a:avLst/>
          </a:prstGeom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algn="r" defTabSz="914229" eaLnBrk="1" hangingPunct="1">
              <a:defRPr sz="1000">
                <a:solidFill>
                  <a:srgbClr val="0E386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D93AC3-FFB4-404A-AC40-79D887D3CE52}" type="slidenum">
              <a:rPr lang="en-US" altLang="en-US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ＭＳ Ｐゴシック" pitchFamily="34" charset="-128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1219209" y="4718454"/>
            <a:ext cx="1152525" cy="273844"/>
          </a:xfrm>
          <a:prstGeom prst="rect">
            <a:avLst/>
          </a:prstGeom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defTabSz="914229" eaLnBrk="1" hangingPunct="1">
              <a:defRPr sz="1000">
                <a:solidFill>
                  <a:srgbClr val="0E386C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DBEDD9-61B6-4B82-ACD9-27F8DC04F135}" type="datetime1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11/23/2018</a:t>
            </a:fld>
            <a:endParaRPr lang="en-US" altLang="en-US" dirty="0"/>
          </a:p>
        </p:txBody>
      </p:sp>
      <p:sp>
        <p:nvSpPr>
          <p:cNvPr id="6149" name="Title Placeholder 5"/>
          <p:cNvSpPr>
            <a:spLocks noGrp="1"/>
          </p:cNvSpPr>
          <p:nvPr>
            <p:ph type="title"/>
          </p:nvPr>
        </p:nvSpPr>
        <p:spPr bwMode="auto">
          <a:xfrm>
            <a:off x="457200" y="551262"/>
            <a:ext cx="822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4743456"/>
            <a:ext cx="2895600" cy="273844"/>
          </a:xfrm>
          <a:prstGeom prst="rect">
            <a:avLst/>
          </a:prstGeom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</a:bodyPr>
          <a:lstStyle>
            <a:lvl1pPr algn="ctr">
              <a:defRPr lang="en-US" sz="1000" smtClean="0">
                <a:solidFill>
                  <a:srgbClr val="0E386C"/>
                </a:solidFill>
                <a:latin typeface="Arial" pitchFamily="34" charset="0"/>
                <a:ea typeface="ＭＳ Ｐゴシック" panose="020B0600070205080204" pitchFamily="34" charset="-128"/>
                <a:cs typeface="Arial" pitchFamily="34" charset="0"/>
              </a:defRPr>
            </a:lvl1pPr>
          </a:lstStyle>
          <a:p>
            <a:pPr defTabSz="912642"/>
            <a:r>
              <a:rPr lang="en-US"/>
              <a:t>Draft for Discussion &amp; Policy Purposes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97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</p:sldLayoutIdLst>
  <p:hf hdr="0"/>
  <p:txStyles>
    <p:titleStyle>
      <a:lvl1pPr algn="l" defTabSz="457113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0E386C"/>
          </a:solidFill>
          <a:latin typeface="Arial"/>
          <a:ea typeface="+mj-ea"/>
          <a:cs typeface="Arial"/>
        </a:defRPr>
      </a:lvl1pPr>
      <a:lvl2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457113" rtl="0" eaLnBrk="0" fontAlgn="base" hangingPunct="0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113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229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343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458" algn="l" defTabSz="457113" rtl="0" fontAlgn="base">
        <a:spcBef>
          <a:spcPct val="0"/>
        </a:spcBef>
        <a:spcAft>
          <a:spcPct val="0"/>
        </a:spcAft>
        <a:defRPr sz="3600">
          <a:solidFill>
            <a:srgbClr val="0E386C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836" indent="-342836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3200" kern="1200">
          <a:solidFill>
            <a:srgbClr val="0E386C"/>
          </a:solidFill>
          <a:latin typeface="Arial"/>
          <a:ea typeface="+mn-ea"/>
          <a:cs typeface="Arial"/>
        </a:defRPr>
      </a:lvl1pPr>
      <a:lvl2pPr marL="742810" indent="-28569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800" kern="1200">
          <a:solidFill>
            <a:srgbClr val="0E386C"/>
          </a:solidFill>
          <a:latin typeface="Arial"/>
          <a:ea typeface="+mn-ea"/>
          <a:cs typeface="Arial"/>
        </a:defRPr>
      </a:lvl2pPr>
      <a:lvl3pPr marL="1142787" indent="-22855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400" kern="1200">
          <a:solidFill>
            <a:srgbClr val="0E386C"/>
          </a:solidFill>
          <a:latin typeface="Arial"/>
          <a:ea typeface="+mn-ea"/>
          <a:cs typeface="Arial"/>
        </a:defRPr>
      </a:lvl3pPr>
      <a:lvl4pPr marL="1599900" indent="-22855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000" kern="1200">
          <a:solidFill>
            <a:srgbClr val="0E386C"/>
          </a:solidFill>
          <a:latin typeface="Arial"/>
          <a:ea typeface="+mn-ea"/>
          <a:cs typeface="Arial"/>
        </a:defRPr>
      </a:lvl4pPr>
      <a:lvl5pPr marL="2057015" indent="-228557" algn="l" defTabSz="457113" rtl="0" eaLnBrk="0" fontAlgn="base" hangingPunct="0">
        <a:spcBef>
          <a:spcPct val="20000"/>
        </a:spcBef>
        <a:spcAft>
          <a:spcPct val="0"/>
        </a:spcAft>
        <a:buSzPct val="100000"/>
        <a:buFont typeface="Arial" charset="0"/>
        <a:buChar char="•"/>
        <a:defRPr sz="2000" kern="1200">
          <a:solidFill>
            <a:srgbClr val="0E386C"/>
          </a:solidFill>
          <a:latin typeface="Arial"/>
          <a:ea typeface="+mn-ea"/>
          <a:cs typeface="Arial"/>
        </a:defRPr>
      </a:lvl5pPr>
      <a:lvl6pPr marL="2514129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45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58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72" indent="-228557" algn="l" defTabSz="4571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29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43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58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72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86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01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15" algn="l" defTabSz="4571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FMCB Calendar – Recurring Topics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61968" y="114300"/>
            <a:ext cx="3119437" cy="171450"/>
          </a:xfrm>
        </p:spPr>
        <p:txBody>
          <a:bodyPr/>
          <a:lstStyle/>
          <a:p>
            <a:r>
              <a:rPr lang="en-US"/>
              <a:t>Fiscal &amp; Management Control Board</a:t>
            </a:r>
          </a:p>
          <a:p>
            <a:endParaRPr lang="en-US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618114"/>
              </p:ext>
            </p:extLst>
          </p:nvPr>
        </p:nvGraphicFramePr>
        <p:xfrm>
          <a:off x="625784" y="886473"/>
          <a:ext cx="7922935" cy="3660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79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814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8349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3395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3798">
                <a:tc>
                  <a:txBody>
                    <a:bodyPr/>
                    <a:lstStyle/>
                    <a:p>
                      <a:pPr algn="ctr"/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FMCB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GM &amp;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DGM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remarks</a:t>
                      </a:r>
                    </a:p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FMCB schedule update</a:t>
                      </a: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Discussion of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operations, performance, revenue, capital program updates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Preview of upcoming FMCB agenda item</a:t>
                      </a:r>
                      <a:endParaRPr lang="en-US" sz="11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Joint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marL="118872" marR="0" indent="-118872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FMCB update</a:t>
                      </a:r>
                      <a:endParaRPr lang="en-US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Update on FMCB actions as per statute</a:t>
                      </a:r>
                      <a:endParaRPr lang="en-US" sz="11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721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Recurring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Topics   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</a:t>
                      </a: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Commuter rail performance  update</a:t>
                      </a:r>
                    </a:p>
                    <a:p>
                      <a:pPr marL="118745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Red/Orange line program update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 service and planning</a:t>
                      </a:r>
                      <a:endParaRPr lang="en-US" sz="1100" baseline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Safety </a:t>
                      </a:r>
                      <a:endParaRPr lang="en-US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745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resources</a:t>
                      </a:r>
                      <a:endParaRPr lang="en-US" sz="1100" baseline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745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Capital program update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Financial update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Ridership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GLX Update</a:t>
                      </a:r>
                    </a:p>
                    <a:p>
                      <a:pPr marL="118872" lvl="0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PTC update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Commuter rail vision</a:t>
                      </a:r>
                    </a:p>
                    <a:p>
                      <a:pPr marL="118872" indent="-118872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LEAN Productivity 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AFC 2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 Performance Metrics</a:t>
                      </a:r>
                    </a:p>
                    <a:p>
                      <a:pPr marL="118745" lvl="0" indent="-11874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baseline="0" noProof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RIDE/TNC pilot  </a:t>
                      </a:r>
                      <a:endParaRPr lang="en-US" sz="1100" baseline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Monthly (3rd meeting of month) - November 19,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17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Monthly (1st meeting of month) -  November 5,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3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Monthly –  October 22,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3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October 15,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January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24,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17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 October 1,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3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August 13,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November 26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November 26,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February TBD 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October 15,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January TBD 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24,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17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October 15,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17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10,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17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 October 22,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January TBD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Quarterly – September 24, </a:t>
                      </a:r>
                      <a:r>
                        <a:rPr lang="en-US" sz="1100" baseline="0" dirty="0">
                          <a:solidFill>
                            <a:srgbClr val="FF0000"/>
                          </a:solidFill>
                          <a:latin typeface="Arial"/>
                          <a:cs typeface="+mn-cs"/>
                        </a:rPr>
                        <a:t>December 3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sz="1100" baseline="0" dirty="0">
                          <a:solidFill>
                            <a:srgbClr val="000000"/>
                          </a:solidFill>
                          <a:latin typeface="Arial"/>
                          <a:cs typeface="+mn-cs"/>
                        </a:rPr>
                        <a:t>Continuous, as needed </a:t>
                      </a: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38530" y="4907102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</p:spTree>
    <p:extLst>
      <p:ext uri="{BB962C8B-B14F-4D97-AF65-F5344CB8AC3E}">
        <p14:creationId xmlns:p14="http://schemas.microsoft.com/office/powerpoint/2010/main" val="3648865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Upcoming Agendas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Fiscal &amp; Management Control Board</a:t>
            </a: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48865" y="4906787"/>
            <a:ext cx="3800475" cy="236713"/>
          </a:xfrm>
          <a:prstGeom prst="rect">
            <a:avLst/>
          </a:prstGeom>
          <a:noFill/>
        </p:spPr>
        <p:txBody>
          <a:bodyPr wrap="square" lIns="82024" tIns="41012" rIns="82024" bIns="41012" rtlCol="0">
            <a:spAutoFit/>
          </a:bodyPr>
          <a:lstStyle/>
          <a:p>
            <a:pPr defTabSz="913907"/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*No public comment 1</a:t>
            </a:r>
            <a:r>
              <a:rPr lang="en-US" sz="1000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st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meeting of every month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2574" y="4907102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C9FEF358-0C7F-4931-BB5E-17A7F99A0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758971"/>
              </p:ext>
            </p:extLst>
          </p:nvPr>
        </p:nvGraphicFramePr>
        <p:xfrm>
          <a:off x="537681" y="701529"/>
          <a:ext cx="8025668" cy="2324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1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601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07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24659">
                  <a:extLst>
                    <a:ext uri="{9D8B030D-6E8A-4147-A177-3AD203B41FA5}">
                      <a16:colId xmlns:a16="http://schemas.microsoft.com/office/drawing/2014/main" xmlns="" val="1262447235"/>
                    </a:ext>
                  </a:extLst>
                </a:gridCol>
              </a:tblGrid>
              <a:tr h="141148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2887">
                <a:tc rowSpan="8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December 3* (150)</a:t>
                      </a:r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Red/Orange Line Program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Capital Series: Orange Line Track Work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Customer Series: Late Night / Early Morning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Customer Service Priorities for FY19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Q1 Capital Program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Quarterly Update</a:t>
                      </a: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Mobility as a Service Strategy 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Bus Performance and Planning &amp; Bus Performance Metrics 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Monthly and Quarterly Updates</a:t>
                      </a: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Strategic Plan Finalization 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C9FEF358-0C7F-4931-BB5E-17A7F99A0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913431"/>
              </p:ext>
            </p:extLst>
          </p:nvPr>
        </p:nvGraphicFramePr>
        <p:xfrm>
          <a:off x="537681" y="3202784"/>
          <a:ext cx="8025668" cy="1595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1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601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07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24659">
                  <a:extLst>
                    <a:ext uri="{9D8B030D-6E8A-4147-A177-3AD203B41FA5}">
                      <a16:colId xmlns:a16="http://schemas.microsoft.com/office/drawing/2014/main" xmlns="" val="12624472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2887">
                <a:tc rowSpan="5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December 10 (151)</a:t>
                      </a: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Capital Series: Type 9 Green Line Cars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Customer Series: Weekend Commuter Rail Pilot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Youth Pass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Future of Governance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FMCB Draft Annual Report Discussion and Review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Arial"/>
                        </a:rPr>
                        <a:t>PPT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474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Future Agendas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Fiscal &amp; Management Control Board</a:t>
            </a: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48865" y="4906787"/>
            <a:ext cx="3800475" cy="236713"/>
          </a:xfrm>
          <a:prstGeom prst="rect">
            <a:avLst/>
          </a:prstGeom>
          <a:noFill/>
        </p:spPr>
        <p:txBody>
          <a:bodyPr wrap="square" lIns="82024" tIns="41012" rIns="82024" bIns="41012" rtlCol="0">
            <a:spAutoFit/>
          </a:bodyPr>
          <a:lstStyle/>
          <a:p>
            <a:pPr defTabSz="913907"/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*No public comment 1</a:t>
            </a:r>
            <a:r>
              <a:rPr lang="en-US" sz="1000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st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meeting of every month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2574" y="4907102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C9FEF358-0C7F-4931-BB5E-17A7F99A0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301664"/>
              </p:ext>
            </p:extLst>
          </p:nvPr>
        </p:nvGraphicFramePr>
        <p:xfrm>
          <a:off x="462696" y="904484"/>
          <a:ext cx="8025668" cy="2642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1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601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07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24659">
                  <a:extLst>
                    <a:ext uri="{9D8B030D-6E8A-4147-A177-3AD203B41FA5}">
                      <a16:colId xmlns:a16="http://schemas.microsoft.com/office/drawing/2014/main" xmlns="" val="12624472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100" b="1" baseline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US" sz="11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marL="83127" marR="83127" marT="30257" marB="30257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8745" indent="-118745" algn="l"/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6970">
                <a:tc rowSpan="10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December 17 (Joint - 152)</a:t>
                      </a:r>
                    </a:p>
                  </a:txBody>
                  <a:tcPr marL="83127" marR="83127" marT="30257" marB="302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03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Water Transportation Report (Joint)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l" defTabSz="820334" rtl="0" eaLnBrk="1" latinLnBrk="0" hangingPunct="1">
                        <a:buNone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Parking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1928262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Chelsea Follow-Up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Rail Vision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Commuter Rail Performance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Better Bus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Monthly Update</a:t>
                      </a: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Human Resources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Quarterly Update</a:t>
                      </a: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PTC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Quarterly Update</a:t>
                      </a: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LEAN Productivity Update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noProof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Quarterly Update</a:t>
                      </a: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428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8745" marR="0" lvl="0" indent="-11874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+mn-cs"/>
                        </a:rPr>
                        <a:t>FMCB Annual Report </a:t>
                      </a: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83127" marR="83127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l" defTabSz="914400" eaLnBrk="1" fontAlgn="auto" latinLnBrk="0" hangingPunct="1">
                        <a:buNone/>
                        <a:tabLst/>
                        <a:defRPr/>
                      </a:pPr>
                      <a:endParaRPr lang="en-US" sz="1100" b="0" i="0" u="none" strike="noStrike" kern="1200" baseline="0" noProof="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82873" marR="82873" marT="30257" marB="3025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4659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986756748"/>
              </p:ext>
            </p:extLst>
          </p:nvPr>
        </p:nvGraphicFramePr>
        <p:xfrm>
          <a:off x="461963" y="950913"/>
          <a:ext cx="8405653" cy="3536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02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154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0170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Items to S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chedule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3127" marR="83127" marT="30257" marB="30257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Notes</a:t>
                      </a:r>
                    </a:p>
                  </a:txBody>
                  <a:tcPr marL="83127" marR="83127" marT="30257" marB="30257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07975"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Dwell Time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MBTA Resiliency Planning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Solar Canopies 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Contract Oversight Discussion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MHS Emergency Access Tunnel 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South Shore/Old Colony Late Trains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Bus Network Redesign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Commuter Rail Passenger Counts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AFC 2.0 – Commuter Rail Implementation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Capital Needs Assessment 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100" strike="noStrike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Increasing Management Capacity 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endParaRPr lang="en-US" sz="1100" strike="noStrike" baseline="0" dirty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endParaRPr lang="en-US" sz="11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285750" marR="0" lvl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endParaRPr lang="en-US" sz="1100" b="0" i="0" u="none" strike="noStrike" baseline="0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83127" marR="83127" marT="30257" marB="30257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Discussion of the operational implication of dwell time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Includes: GLX, AFC 2, Bus, </a:t>
                      </a:r>
                      <a:r>
                        <a:rPr lang="en-US" sz="1100" kern="1200" baseline="0" dirty="0" err="1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Keolis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, …</a:t>
                      </a: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endParaRPr lang="en-US" sz="1100" kern="1200" baseline="0" dirty="0">
                        <a:solidFill>
                          <a:schemeClr val="tx1"/>
                        </a:solidFill>
                        <a:latin typeface="Arial"/>
                        <a:cs typeface="+mn-cs"/>
                      </a:endParaRPr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</a:pP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Arial"/>
                          <a:cs typeface="+mn-cs"/>
                        </a:rPr>
                        <a:t>April 2019</a:t>
                      </a:r>
                    </a:p>
                  </a:txBody>
                  <a:tcPr marL="83127" marR="83127" marT="30257" marB="3025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FMCB Calendar – To Be Scheduled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61963" y="114300"/>
            <a:ext cx="3119437" cy="171450"/>
          </a:xfrm>
        </p:spPr>
        <p:txBody>
          <a:bodyPr/>
          <a:lstStyle/>
          <a:p>
            <a:r>
              <a:rPr lang="en-US" dirty="0"/>
              <a:t>Fiscal &amp; Management Control Board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07473" y="4914336"/>
            <a:ext cx="3836527" cy="236713"/>
          </a:xfrm>
          <a:prstGeom prst="rect">
            <a:avLst/>
          </a:prstGeom>
          <a:noFill/>
        </p:spPr>
        <p:txBody>
          <a:bodyPr wrap="none" lIns="82024" tIns="41012" rIns="82024" bIns="41012" rtlCol="0">
            <a:spAutoFit/>
          </a:bodyPr>
          <a:lstStyle/>
          <a:p>
            <a:pPr marL="307588" indent="-307588" algn="r" defTabSz="913907"/>
            <a:r>
              <a:rPr lang="en-US" sz="1000" b="1" dirty="0">
                <a:solidFill>
                  <a:srgbClr val="000000"/>
                </a:solidFill>
                <a:latin typeface="Arial" panose="020B0604020202020204" pitchFamily="34" charset="0"/>
              </a:rPr>
              <a:t>Note: 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Items shown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are recent additions or date changes</a:t>
            </a:r>
          </a:p>
        </p:txBody>
      </p:sp>
    </p:spTree>
    <p:extLst>
      <p:ext uri="{BB962C8B-B14F-4D97-AF65-F5344CB8AC3E}">
        <p14:creationId xmlns:p14="http://schemas.microsoft.com/office/powerpoint/2010/main" val="21765988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ogo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Presentation3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MBTA Black Line - Blue Title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3" id="{46C860BB-CEC2-4323-AF68-6C413613BB7E}" vid="{6C6AA7CE-4E8A-4B1B-B4AB-6716735CB656}"/>
    </a:ext>
  </a:extLst>
</a:theme>
</file>

<file path=ppt/theme/theme1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1_MBTA Black Line - Blue Title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3" id="{46C860BB-CEC2-4323-AF68-6C413613BB7E}" vid="{6C6AA7CE-4E8A-4B1B-B4AB-6716735CB656}"/>
    </a:ext>
  </a:extLst>
</a:theme>
</file>

<file path=ppt/theme/theme13.xml><?xml version="1.0" encoding="utf-8"?>
<a:theme xmlns:a="http://schemas.openxmlformats.org/drawingml/2006/main" name="2_MBTA Black Line - Blue Title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3" id="{46C860BB-CEC2-4323-AF68-6C413613BB7E}" vid="{6C6AA7CE-4E8A-4B1B-B4AB-6716735CB656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0B9DD42A-02F8-104D-9910-D1A64A753B29}" vid="{45318140-5A3E-7B4C-A710-E7E511F82756}"/>
    </a:ext>
  </a:extLst>
</a:theme>
</file>

<file path=ppt/theme/theme3.xml><?xml version="1.0" encoding="utf-8"?>
<a:theme xmlns:a="http://schemas.openxmlformats.org/drawingml/2006/main" name="OPMI-2">
  <a:themeElements>
    <a:clrScheme name="opm-color">
      <a:dk1>
        <a:srgbClr val="292934"/>
      </a:dk1>
      <a:lt1>
        <a:srgbClr val="FFFFFF"/>
      </a:lt1>
      <a:dk2>
        <a:srgbClr val="000000"/>
      </a:dk2>
      <a:lt2>
        <a:srgbClr val="FFFFFF"/>
      </a:lt2>
      <a:accent1>
        <a:srgbClr val="21A899"/>
      </a:accent1>
      <a:accent2>
        <a:srgbClr val="FFD852"/>
      </a:accent2>
      <a:accent3>
        <a:srgbClr val="27304D"/>
      </a:accent3>
      <a:accent4>
        <a:srgbClr val="4C5A6A"/>
      </a:accent4>
      <a:accent5>
        <a:srgbClr val="8256A5"/>
      </a:accent5>
      <a:accent6>
        <a:srgbClr val="E46C0A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0B9DD42A-02F8-104D-9910-D1A64A753B29}" vid="{45318140-5A3E-7B4C-A710-E7E511F82756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0B9DD42A-02F8-104D-9910-D1A64A753B29}" vid="{45318140-5A3E-7B4C-A710-E7E511F82756}"/>
    </a:ext>
  </a:extLst>
</a:theme>
</file>

<file path=ppt/theme/theme7.xml><?xml version="1.0" encoding="utf-8"?>
<a:theme xmlns:a="http://schemas.openxmlformats.org/drawingml/2006/main" name="3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0B9DD42A-02F8-104D-9910-D1A64A753B29}" vid="{45318140-5A3E-7B4C-A710-E7E511F82756}"/>
    </a:ext>
  </a:extLst>
</a:theme>
</file>

<file path=ppt/theme/theme8.xml><?xml version="1.0" encoding="utf-8"?>
<a:theme xmlns:a="http://schemas.openxmlformats.org/drawingml/2006/main" name="4_MassDOT Blue Title White Content">
  <a:themeElements>
    <a:clrScheme name="2017-2021 CIP">
      <a:dk1>
        <a:srgbClr val="262626"/>
      </a:dk1>
      <a:lt1>
        <a:srgbClr val="FFFFFF"/>
      </a:lt1>
      <a:dk2>
        <a:srgbClr val="122234"/>
      </a:dk2>
      <a:lt2>
        <a:srgbClr val="FFFFFF"/>
      </a:lt2>
      <a:accent1>
        <a:srgbClr val="005878"/>
      </a:accent1>
      <a:accent2>
        <a:srgbClr val="0084B4"/>
      </a:accent2>
      <a:accent3>
        <a:srgbClr val="00B0F0"/>
      </a:accent3>
      <a:accent4>
        <a:srgbClr val="5DD3FF"/>
      </a:accent4>
      <a:accent5>
        <a:srgbClr val="509E2F"/>
      </a:accent5>
      <a:accent6>
        <a:srgbClr val="3B7623"/>
      </a:accent6>
      <a:hlink>
        <a:srgbClr val="0000FF"/>
      </a:hlink>
      <a:folHlink>
        <a:srgbClr val="7030A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0B9DD42A-02F8-104D-9910-D1A64A753B29}" vid="{45318140-5A3E-7B4C-A710-E7E511F82756}"/>
    </a:ext>
  </a:extLst>
</a:theme>
</file>

<file path=ppt/theme/theme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E447E40151A548BCC3024100D439D7" ma:contentTypeVersion="2" ma:contentTypeDescription="Create a new document." ma:contentTypeScope="" ma:versionID="b676d3435ed3973a543adbdc152f9909">
  <xsd:schema xmlns:xsd="http://www.w3.org/2001/XMLSchema" xmlns:xs="http://www.w3.org/2001/XMLSchema" xmlns:p="http://schemas.microsoft.com/office/2006/metadata/properties" xmlns:ns2="843e4f8c-c192-44a3-b7b9-8eb963ce6f5a" targetNamespace="http://schemas.microsoft.com/office/2006/metadata/properties" ma:root="true" ma:fieldsID="e859c7286ca555fc9107b05bef8e71f5" ns2:_="">
    <xsd:import namespace="843e4f8c-c192-44a3-b7b9-8eb963ce6f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3e4f8c-c192-44a3-b7b9-8eb963ce6f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0F1FC64-E47D-4612-8598-863A817D5AF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0A146BC-8F48-4370-89BE-254ABE4C0F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43e4f8c-c192-44a3-b7b9-8eb963ce6f5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C1FBE7-BD0D-4790-A89F-D2B28303EB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MBTA Template</Template>
  <TotalTime>30440</TotalTime>
  <Words>371</Words>
  <Application>Microsoft Office PowerPoint</Application>
  <PresentationFormat>On-screen Show (16:9)</PresentationFormat>
  <Paragraphs>135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8" baseType="lpstr">
      <vt:lpstr>Presentation3</vt:lpstr>
      <vt:lpstr>MassDOT Blue Title White Content</vt:lpstr>
      <vt:lpstr>OPMI-2</vt:lpstr>
      <vt:lpstr>1_MassDOT Blue Title White Content</vt:lpstr>
      <vt:lpstr>Office Theme</vt:lpstr>
      <vt:lpstr>2_MassDOT Blue Title White Content</vt:lpstr>
      <vt:lpstr>3_MassDOT Blue Title White Content</vt:lpstr>
      <vt:lpstr>4_MassDOT Blue Title White Content</vt:lpstr>
      <vt:lpstr>2_Office Theme</vt:lpstr>
      <vt:lpstr>MBTA Black Line - Blue Title Template</vt:lpstr>
      <vt:lpstr>3_Office Theme</vt:lpstr>
      <vt:lpstr>1_MBTA Black Line - Blue Title Template</vt:lpstr>
      <vt:lpstr>2_MBTA Black Line - Blue Title Template</vt:lpstr>
      <vt:lpstr>think-cell Slide</vt:lpstr>
      <vt:lpstr>FMCB Calendar – Recurring Topics</vt:lpstr>
      <vt:lpstr>Upcoming Agendas</vt:lpstr>
      <vt:lpstr>Future Agendas</vt:lpstr>
      <vt:lpstr>FMCB Calendar – To Be Scheduled</vt:lpstr>
    </vt:vector>
  </TitlesOfParts>
  <Company>MassDOT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FMCB Calendar – Recurring Topics</dc:title>
  <dc:creator>Trey Joseph Wadsworth</dc:creator>
  <cp:lastModifiedBy>DAS</cp:lastModifiedBy>
  <cp:revision>1000</cp:revision>
  <cp:lastPrinted>2018-10-26T18:15:39Z</cp:lastPrinted>
  <dcterms:created xsi:type="dcterms:W3CDTF">2016-03-11T16:43:25Z</dcterms:created>
  <dcterms:modified xsi:type="dcterms:W3CDTF">2018-11-23T16:46:31Z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0x010100EAE447E40151A548BCC3024100D439D7</vt:lpwstr>
  </property>
</Properties>
</file>