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4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5.xml" ContentType="application/vnd.openxmlformats-officedocument.them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slideLayouts/slideLayout83.xml" ContentType="application/vnd.openxmlformats-officedocument.presentationml.slideLayout+xml"/>
  <Override PartName="/ppt/theme/theme6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7.xml" ContentType="application/vnd.openxmlformats-officedocument.theme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8.xml" ContentType="application/vnd.openxmlformats-officedocument.theme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theme/theme9.xml" ContentType="application/vnd.openxmlformats-officedocument.theme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slideLayouts/slideLayout138.xml" ContentType="application/vnd.openxmlformats-officedocument.presentationml.slideLayout+xml"/>
  <Override PartName="/ppt/theme/theme10.xml" ContentType="application/vnd.openxmlformats-officedocument.theme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1.xml" ContentType="application/vnd.openxmlformats-officedocument.theme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theme/theme12.xml" ContentType="application/vnd.openxmlformats-officedocument.theme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theme/theme13.xml" ContentType="application/vnd.openxmlformats-officedocument.theme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theme/theme14.xml" ContentType="application/vnd.openxmlformats-officedocument.theme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heme/theme15.xml" ContentType="application/vnd.openxmlformats-officedocument.theme+xml"/>
  <Override PartName="/ppt/theme/theme1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  <p:sldMasterId id="2147483705" r:id="rId5"/>
    <p:sldMasterId id="2147483739" r:id="rId6"/>
    <p:sldMasterId id="2147483761" r:id="rId7"/>
    <p:sldMasterId id="2147483804" r:id="rId8"/>
    <p:sldMasterId id="2147483834" r:id="rId9"/>
    <p:sldMasterId id="2147483848" r:id="rId10"/>
    <p:sldMasterId id="2147483882" r:id="rId11"/>
    <p:sldMasterId id="2147483912" r:id="rId12"/>
    <p:sldMasterId id="2147483934" r:id="rId13"/>
    <p:sldMasterId id="2147483939" r:id="rId14"/>
    <p:sldMasterId id="2147483952" r:id="rId15"/>
    <p:sldMasterId id="2147483955" r:id="rId16"/>
    <p:sldMasterId id="2147483961" r:id="rId17"/>
  </p:sldMasterIdLst>
  <p:notesMasterIdLst>
    <p:notesMasterId r:id="rId23"/>
  </p:notesMasterIdLst>
  <p:handoutMasterIdLst>
    <p:handoutMasterId r:id="rId24"/>
  </p:handoutMasterIdLst>
  <p:sldIdLst>
    <p:sldId id="972" r:id="rId18"/>
    <p:sldId id="974" r:id="rId19"/>
    <p:sldId id="978" r:id="rId20"/>
    <p:sldId id="975" r:id="rId21"/>
    <p:sldId id="976" r:id="rId22"/>
  </p:sldIdLst>
  <p:sldSz cx="9144000" cy="5143500" type="screen16x9"/>
  <p:notesSz cx="7023100" cy="9309100"/>
  <p:defaultTextStyle>
    <a:defPPr>
      <a:defRPr lang="en-US"/>
    </a:defPPr>
    <a:lvl1pPr marL="0" algn="l" defTabSz="91422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13" algn="l" defTabSz="91422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29" algn="l" defTabSz="91422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43" algn="l" defTabSz="91422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58" algn="l" defTabSz="91422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572" algn="l" defTabSz="91422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686" algn="l" defTabSz="91422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801" algn="l" defTabSz="91422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915" algn="l" defTabSz="91422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DB000206-3202-4363-B894-731988F17D0C}">
          <p14:sldIdLst>
            <p14:sldId id="972"/>
            <p14:sldId id="974"/>
            <p14:sldId id="978"/>
            <p14:sldId id="975"/>
            <p14:sldId id="97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OT" initials="DOT" lastIdx="1" clrIdx="0"/>
  <p:cmAuthor id="1" name="House" initials="H" lastIdx="1" clrIdx="1">
    <p:extLst/>
  </p:cmAuthor>
  <p:cmAuthor id="2" name="Beth Isler" initials="BI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0808"/>
    <a:srgbClr val="CBD1D6"/>
    <a:srgbClr val="DEECFF"/>
    <a:srgbClr val="005878"/>
    <a:srgbClr val="F4F4F4"/>
    <a:srgbClr val="BDB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038" autoAdjust="0"/>
    <p:restoredTop sz="96024" autoAdjust="0"/>
  </p:normalViewPr>
  <p:slideViewPr>
    <p:cSldViewPr snapToGrid="0" snapToObjects="1">
      <p:cViewPr varScale="1">
        <p:scale>
          <a:sx n="151" d="100"/>
          <a:sy n="151" d="100"/>
        </p:scale>
        <p:origin x="1016" y="176"/>
      </p:cViewPr>
      <p:guideLst>
        <p:guide orient="horz" pos="2160"/>
        <p:guide pos="2880"/>
        <p:guide orient="horz" pos="1620"/>
      </p:guideLst>
    </p:cSldViewPr>
  </p:slideViewPr>
  <p:outlineViewPr>
    <p:cViewPr>
      <p:scale>
        <a:sx n="33" d="100"/>
        <a:sy n="33" d="100"/>
      </p:scale>
      <p:origin x="0" y="224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136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1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4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0" Type="http://schemas.openxmlformats.org/officeDocument/2006/relationships/slide" Target="slides/slide3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2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5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561" cy="465694"/>
          </a:xfrm>
          <a:prstGeom prst="rect">
            <a:avLst/>
          </a:prstGeom>
        </p:spPr>
        <p:txBody>
          <a:bodyPr vert="horz" lIns="92418" tIns="46209" rIns="92418" bIns="4620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7916" y="0"/>
            <a:ext cx="3043561" cy="465694"/>
          </a:xfrm>
          <a:prstGeom prst="rect">
            <a:avLst/>
          </a:prstGeom>
        </p:spPr>
        <p:txBody>
          <a:bodyPr vert="horz" lIns="92418" tIns="46209" rIns="92418" bIns="46209" rtlCol="0"/>
          <a:lstStyle>
            <a:lvl1pPr algn="r">
              <a:defRPr sz="1200"/>
            </a:lvl1pPr>
          </a:lstStyle>
          <a:p>
            <a:fld id="{5E98AFB4-DD19-4B7A-80D5-483C006766A7}" type="datetimeFigureOut">
              <a:rPr lang="en-US" smtClean="0"/>
              <a:t>6/4/18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41820"/>
            <a:ext cx="3043561" cy="465693"/>
          </a:xfrm>
          <a:prstGeom prst="rect">
            <a:avLst/>
          </a:prstGeom>
        </p:spPr>
        <p:txBody>
          <a:bodyPr vert="horz" lIns="92418" tIns="46209" rIns="92418" bIns="4620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7916" y="8841820"/>
            <a:ext cx="3043561" cy="465693"/>
          </a:xfrm>
          <a:prstGeom prst="rect">
            <a:avLst/>
          </a:prstGeom>
        </p:spPr>
        <p:txBody>
          <a:bodyPr vert="horz" lIns="92418" tIns="46209" rIns="92418" bIns="46209" rtlCol="0" anchor="b"/>
          <a:lstStyle>
            <a:lvl1pPr algn="r">
              <a:defRPr sz="1200"/>
            </a:lvl1pPr>
          </a:lstStyle>
          <a:p>
            <a:fld id="{29BF4715-A615-41C2-A85E-36C0651120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3505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561" cy="465694"/>
          </a:xfrm>
          <a:prstGeom prst="rect">
            <a:avLst/>
          </a:prstGeom>
        </p:spPr>
        <p:txBody>
          <a:bodyPr vert="horz" lIns="92418" tIns="46209" rIns="92418" bIns="4620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7916" y="0"/>
            <a:ext cx="3043561" cy="465694"/>
          </a:xfrm>
          <a:prstGeom prst="rect">
            <a:avLst/>
          </a:prstGeom>
        </p:spPr>
        <p:txBody>
          <a:bodyPr vert="horz" lIns="92418" tIns="46209" rIns="92418" bIns="46209" rtlCol="0"/>
          <a:lstStyle>
            <a:lvl1pPr algn="r">
              <a:defRPr sz="1200"/>
            </a:lvl1pPr>
          </a:lstStyle>
          <a:p>
            <a:fld id="{36CF4146-8CAD-46C7-BA87-639F65429524}" type="datetimeFigureOut">
              <a:rPr lang="en-US" smtClean="0"/>
              <a:t>6/4/18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39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18" tIns="46209" rIns="92418" bIns="4620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986" y="4421705"/>
            <a:ext cx="5619130" cy="4189651"/>
          </a:xfrm>
          <a:prstGeom prst="rect">
            <a:avLst/>
          </a:prstGeom>
        </p:spPr>
        <p:txBody>
          <a:bodyPr vert="horz" lIns="92418" tIns="46209" rIns="92418" bIns="4620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1820"/>
            <a:ext cx="3043561" cy="465693"/>
          </a:xfrm>
          <a:prstGeom prst="rect">
            <a:avLst/>
          </a:prstGeom>
        </p:spPr>
        <p:txBody>
          <a:bodyPr vert="horz" lIns="92418" tIns="46209" rIns="92418" bIns="4620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7916" y="8841820"/>
            <a:ext cx="3043561" cy="465693"/>
          </a:xfrm>
          <a:prstGeom prst="rect">
            <a:avLst/>
          </a:prstGeom>
        </p:spPr>
        <p:txBody>
          <a:bodyPr vert="horz" lIns="92418" tIns="46209" rIns="92418" bIns="46209" rtlCol="0" anchor="b"/>
          <a:lstStyle>
            <a:lvl1pPr algn="r">
              <a:defRPr sz="1200"/>
            </a:lvl1pPr>
          </a:lstStyle>
          <a:p>
            <a:fld id="{AC32D818-339A-4CF7-A601-259A7A9396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8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2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13" algn="l" defTabSz="91422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29" algn="l" defTabSz="91422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43" algn="l" defTabSz="91422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458" algn="l" defTabSz="91422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572" algn="l" defTabSz="91422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686" algn="l" defTabSz="91422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801" algn="l" defTabSz="91422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15" algn="l" defTabSz="91422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8" Type="http://schemas.openxmlformats.org/officeDocument/2006/relationships/tags" Target="../tags/tag111.xml"/><Relationship Id="rId13" Type="http://schemas.openxmlformats.org/officeDocument/2006/relationships/tags" Target="../tags/tag116.xml"/><Relationship Id="rId18" Type="http://schemas.openxmlformats.org/officeDocument/2006/relationships/tags" Target="../tags/tag121.xml"/><Relationship Id="rId3" Type="http://schemas.openxmlformats.org/officeDocument/2006/relationships/tags" Target="../tags/tag106.xml"/><Relationship Id="rId21" Type="http://schemas.openxmlformats.org/officeDocument/2006/relationships/image" Target="../media/image8.emf"/><Relationship Id="rId7" Type="http://schemas.openxmlformats.org/officeDocument/2006/relationships/tags" Target="../tags/tag110.xml"/><Relationship Id="rId12" Type="http://schemas.openxmlformats.org/officeDocument/2006/relationships/tags" Target="../tags/tag115.xml"/><Relationship Id="rId17" Type="http://schemas.openxmlformats.org/officeDocument/2006/relationships/tags" Target="../tags/tag120.xml"/><Relationship Id="rId2" Type="http://schemas.openxmlformats.org/officeDocument/2006/relationships/tags" Target="../tags/tag105.xml"/><Relationship Id="rId16" Type="http://schemas.openxmlformats.org/officeDocument/2006/relationships/tags" Target="../tags/tag119.xml"/><Relationship Id="rId20" Type="http://schemas.openxmlformats.org/officeDocument/2006/relationships/oleObject" Target="../embeddings/oleObject7.bin"/><Relationship Id="rId1" Type="http://schemas.openxmlformats.org/officeDocument/2006/relationships/vmlDrawing" Target="../drawings/vmlDrawing7.vml"/><Relationship Id="rId6" Type="http://schemas.openxmlformats.org/officeDocument/2006/relationships/tags" Target="../tags/tag109.xml"/><Relationship Id="rId11" Type="http://schemas.openxmlformats.org/officeDocument/2006/relationships/tags" Target="../tags/tag114.xml"/><Relationship Id="rId5" Type="http://schemas.openxmlformats.org/officeDocument/2006/relationships/tags" Target="../tags/tag108.xml"/><Relationship Id="rId15" Type="http://schemas.openxmlformats.org/officeDocument/2006/relationships/tags" Target="../tags/tag118.xml"/><Relationship Id="rId10" Type="http://schemas.openxmlformats.org/officeDocument/2006/relationships/tags" Target="../tags/tag113.xml"/><Relationship Id="rId19" Type="http://schemas.openxmlformats.org/officeDocument/2006/relationships/slideMaster" Target="../slideMasters/slideMaster8.xml"/><Relationship Id="rId4" Type="http://schemas.openxmlformats.org/officeDocument/2006/relationships/tags" Target="../tags/tag107.xml"/><Relationship Id="rId9" Type="http://schemas.openxmlformats.org/officeDocument/2006/relationships/tags" Target="../tags/tag112.xml"/><Relationship Id="rId14" Type="http://schemas.openxmlformats.org/officeDocument/2006/relationships/tags" Target="../tags/tag117.xml"/></Relationships>
</file>

<file path=ppt/slideLayouts/_rels/slideLayout104.xml.rels><?xml version="1.0" encoding="UTF-8" standalone="yes"?>
<Relationships xmlns="http://schemas.openxmlformats.org/package/2006/relationships"><Relationship Id="rId8" Type="http://schemas.openxmlformats.org/officeDocument/2006/relationships/tags" Target="../tags/tag128.xml"/><Relationship Id="rId13" Type="http://schemas.openxmlformats.org/officeDocument/2006/relationships/tags" Target="../tags/tag133.xml"/><Relationship Id="rId18" Type="http://schemas.openxmlformats.org/officeDocument/2006/relationships/tags" Target="../tags/tag138.xml"/><Relationship Id="rId3" Type="http://schemas.openxmlformats.org/officeDocument/2006/relationships/tags" Target="../tags/tag123.xml"/><Relationship Id="rId21" Type="http://schemas.openxmlformats.org/officeDocument/2006/relationships/image" Target="../media/image8.emf"/><Relationship Id="rId7" Type="http://schemas.openxmlformats.org/officeDocument/2006/relationships/tags" Target="../tags/tag127.xml"/><Relationship Id="rId12" Type="http://schemas.openxmlformats.org/officeDocument/2006/relationships/tags" Target="../tags/tag132.xml"/><Relationship Id="rId17" Type="http://schemas.openxmlformats.org/officeDocument/2006/relationships/tags" Target="../tags/tag137.xml"/><Relationship Id="rId2" Type="http://schemas.openxmlformats.org/officeDocument/2006/relationships/tags" Target="../tags/tag122.xml"/><Relationship Id="rId16" Type="http://schemas.openxmlformats.org/officeDocument/2006/relationships/tags" Target="../tags/tag136.xml"/><Relationship Id="rId20" Type="http://schemas.openxmlformats.org/officeDocument/2006/relationships/oleObject" Target="../embeddings/oleObject8.bin"/><Relationship Id="rId1" Type="http://schemas.openxmlformats.org/officeDocument/2006/relationships/vmlDrawing" Target="../drawings/vmlDrawing8.vml"/><Relationship Id="rId6" Type="http://schemas.openxmlformats.org/officeDocument/2006/relationships/tags" Target="../tags/tag126.xml"/><Relationship Id="rId11" Type="http://schemas.openxmlformats.org/officeDocument/2006/relationships/tags" Target="../tags/tag131.xml"/><Relationship Id="rId5" Type="http://schemas.openxmlformats.org/officeDocument/2006/relationships/tags" Target="../tags/tag125.xml"/><Relationship Id="rId15" Type="http://schemas.openxmlformats.org/officeDocument/2006/relationships/tags" Target="../tags/tag135.xml"/><Relationship Id="rId10" Type="http://schemas.openxmlformats.org/officeDocument/2006/relationships/tags" Target="../tags/tag130.xml"/><Relationship Id="rId19" Type="http://schemas.openxmlformats.org/officeDocument/2006/relationships/slideMaster" Target="../slideMasters/slideMaster8.xml"/><Relationship Id="rId4" Type="http://schemas.openxmlformats.org/officeDocument/2006/relationships/tags" Target="../tags/tag124.xml"/><Relationship Id="rId9" Type="http://schemas.openxmlformats.org/officeDocument/2006/relationships/tags" Target="../tags/tag129.xml"/><Relationship Id="rId14" Type="http://schemas.openxmlformats.org/officeDocument/2006/relationships/tags" Target="../tags/tag134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8" Type="http://schemas.openxmlformats.org/officeDocument/2006/relationships/tags" Target="../tags/tag145.xml"/><Relationship Id="rId13" Type="http://schemas.openxmlformats.org/officeDocument/2006/relationships/tags" Target="../tags/tag150.xml"/><Relationship Id="rId18" Type="http://schemas.openxmlformats.org/officeDocument/2006/relationships/tags" Target="../tags/tag155.xml"/><Relationship Id="rId3" Type="http://schemas.openxmlformats.org/officeDocument/2006/relationships/tags" Target="../tags/tag140.xml"/><Relationship Id="rId21" Type="http://schemas.openxmlformats.org/officeDocument/2006/relationships/image" Target="../media/image8.emf"/><Relationship Id="rId7" Type="http://schemas.openxmlformats.org/officeDocument/2006/relationships/tags" Target="../tags/tag144.xml"/><Relationship Id="rId12" Type="http://schemas.openxmlformats.org/officeDocument/2006/relationships/tags" Target="../tags/tag149.xml"/><Relationship Id="rId17" Type="http://schemas.openxmlformats.org/officeDocument/2006/relationships/tags" Target="../tags/tag154.xml"/><Relationship Id="rId2" Type="http://schemas.openxmlformats.org/officeDocument/2006/relationships/tags" Target="../tags/tag139.xml"/><Relationship Id="rId16" Type="http://schemas.openxmlformats.org/officeDocument/2006/relationships/tags" Target="../tags/tag153.xml"/><Relationship Id="rId20" Type="http://schemas.openxmlformats.org/officeDocument/2006/relationships/oleObject" Target="../embeddings/oleObject9.bin"/><Relationship Id="rId1" Type="http://schemas.openxmlformats.org/officeDocument/2006/relationships/vmlDrawing" Target="../drawings/vmlDrawing9.vml"/><Relationship Id="rId6" Type="http://schemas.openxmlformats.org/officeDocument/2006/relationships/tags" Target="../tags/tag143.xml"/><Relationship Id="rId11" Type="http://schemas.openxmlformats.org/officeDocument/2006/relationships/tags" Target="../tags/tag148.xml"/><Relationship Id="rId5" Type="http://schemas.openxmlformats.org/officeDocument/2006/relationships/tags" Target="../tags/tag142.xml"/><Relationship Id="rId15" Type="http://schemas.openxmlformats.org/officeDocument/2006/relationships/tags" Target="../tags/tag152.xml"/><Relationship Id="rId10" Type="http://schemas.openxmlformats.org/officeDocument/2006/relationships/tags" Target="../tags/tag147.xml"/><Relationship Id="rId19" Type="http://schemas.openxmlformats.org/officeDocument/2006/relationships/slideMaster" Target="../slideMasters/slideMaster9.xml"/><Relationship Id="rId4" Type="http://schemas.openxmlformats.org/officeDocument/2006/relationships/tags" Target="../tags/tag141.xml"/><Relationship Id="rId9" Type="http://schemas.openxmlformats.org/officeDocument/2006/relationships/tags" Target="../tags/tag146.xml"/><Relationship Id="rId14" Type="http://schemas.openxmlformats.org/officeDocument/2006/relationships/tags" Target="../tags/tag151.xml"/></Relationships>
</file>

<file path=ppt/slideLayouts/_rels/slideLayout127.xml.rels><?xml version="1.0" encoding="UTF-8" standalone="yes"?>
<Relationships xmlns="http://schemas.openxmlformats.org/package/2006/relationships"><Relationship Id="rId8" Type="http://schemas.openxmlformats.org/officeDocument/2006/relationships/tags" Target="../tags/tag162.xml"/><Relationship Id="rId13" Type="http://schemas.openxmlformats.org/officeDocument/2006/relationships/tags" Target="../tags/tag167.xml"/><Relationship Id="rId18" Type="http://schemas.openxmlformats.org/officeDocument/2006/relationships/tags" Target="../tags/tag172.xml"/><Relationship Id="rId3" Type="http://schemas.openxmlformats.org/officeDocument/2006/relationships/tags" Target="../tags/tag157.xml"/><Relationship Id="rId21" Type="http://schemas.openxmlformats.org/officeDocument/2006/relationships/image" Target="../media/image8.emf"/><Relationship Id="rId7" Type="http://schemas.openxmlformats.org/officeDocument/2006/relationships/tags" Target="../tags/tag161.xml"/><Relationship Id="rId12" Type="http://schemas.openxmlformats.org/officeDocument/2006/relationships/tags" Target="../tags/tag166.xml"/><Relationship Id="rId17" Type="http://schemas.openxmlformats.org/officeDocument/2006/relationships/tags" Target="../tags/tag171.xml"/><Relationship Id="rId2" Type="http://schemas.openxmlformats.org/officeDocument/2006/relationships/tags" Target="../tags/tag156.xml"/><Relationship Id="rId16" Type="http://schemas.openxmlformats.org/officeDocument/2006/relationships/tags" Target="../tags/tag170.xml"/><Relationship Id="rId20" Type="http://schemas.openxmlformats.org/officeDocument/2006/relationships/oleObject" Target="../embeddings/oleObject10.bin"/><Relationship Id="rId1" Type="http://schemas.openxmlformats.org/officeDocument/2006/relationships/vmlDrawing" Target="../drawings/vmlDrawing10.vml"/><Relationship Id="rId6" Type="http://schemas.openxmlformats.org/officeDocument/2006/relationships/tags" Target="../tags/tag160.xml"/><Relationship Id="rId11" Type="http://schemas.openxmlformats.org/officeDocument/2006/relationships/tags" Target="../tags/tag165.xml"/><Relationship Id="rId5" Type="http://schemas.openxmlformats.org/officeDocument/2006/relationships/tags" Target="../tags/tag159.xml"/><Relationship Id="rId15" Type="http://schemas.openxmlformats.org/officeDocument/2006/relationships/tags" Target="../tags/tag169.xml"/><Relationship Id="rId10" Type="http://schemas.openxmlformats.org/officeDocument/2006/relationships/tags" Target="../tags/tag164.xml"/><Relationship Id="rId19" Type="http://schemas.openxmlformats.org/officeDocument/2006/relationships/slideMaster" Target="../slideMasters/slideMaster9.xml"/><Relationship Id="rId4" Type="http://schemas.openxmlformats.org/officeDocument/2006/relationships/tags" Target="../tags/tag158.xml"/><Relationship Id="rId9" Type="http://schemas.openxmlformats.org/officeDocument/2006/relationships/tags" Target="../tags/tag163.xml"/><Relationship Id="rId14" Type="http://schemas.openxmlformats.org/officeDocument/2006/relationships/tags" Target="../tags/tag168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174.xml"/><Relationship Id="rId1" Type="http://schemas.openxmlformats.org/officeDocument/2006/relationships/tags" Target="../tags/tag173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176.xml"/><Relationship Id="rId1" Type="http://schemas.openxmlformats.org/officeDocument/2006/relationships/tags" Target="../tags/tag175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178.xml"/><Relationship Id="rId1" Type="http://schemas.openxmlformats.org/officeDocument/2006/relationships/tags" Target="../tags/tag177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3" Type="http://schemas.openxmlformats.org/officeDocument/2006/relationships/tags" Target="../tags/tag4.xml"/><Relationship Id="rId21" Type="http://schemas.openxmlformats.org/officeDocument/2006/relationships/image" Target="../media/image8.emf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0" Type="http://schemas.openxmlformats.org/officeDocument/2006/relationships/oleObject" Target="../embeddings/oleObject1.bin"/><Relationship Id="rId1" Type="http://schemas.openxmlformats.org/officeDocument/2006/relationships/vmlDrawing" Target="../drawings/vmlDrawing1.v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10" Type="http://schemas.openxmlformats.org/officeDocument/2006/relationships/tags" Target="../tags/tag11.xml"/><Relationship Id="rId19" Type="http://schemas.openxmlformats.org/officeDocument/2006/relationships/slideMaster" Target="../slideMasters/slideMaster3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13" Type="http://schemas.openxmlformats.org/officeDocument/2006/relationships/tags" Target="../tags/tag31.xml"/><Relationship Id="rId18" Type="http://schemas.openxmlformats.org/officeDocument/2006/relationships/tags" Target="../tags/tag36.xml"/><Relationship Id="rId3" Type="http://schemas.openxmlformats.org/officeDocument/2006/relationships/tags" Target="../tags/tag21.xml"/><Relationship Id="rId21" Type="http://schemas.openxmlformats.org/officeDocument/2006/relationships/image" Target="../media/image8.emf"/><Relationship Id="rId7" Type="http://schemas.openxmlformats.org/officeDocument/2006/relationships/tags" Target="../tags/tag25.xml"/><Relationship Id="rId12" Type="http://schemas.openxmlformats.org/officeDocument/2006/relationships/tags" Target="../tags/tag30.xml"/><Relationship Id="rId17" Type="http://schemas.openxmlformats.org/officeDocument/2006/relationships/tags" Target="../tags/tag35.xml"/><Relationship Id="rId2" Type="http://schemas.openxmlformats.org/officeDocument/2006/relationships/tags" Target="../tags/tag20.xml"/><Relationship Id="rId16" Type="http://schemas.openxmlformats.org/officeDocument/2006/relationships/tags" Target="../tags/tag34.xml"/><Relationship Id="rId20" Type="http://schemas.openxmlformats.org/officeDocument/2006/relationships/oleObject" Target="../embeddings/oleObject2.bin"/><Relationship Id="rId1" Type="http://schemas.openxmlformats.org/officeDocument/2006/relationships/vmlDrawing" Target="../drawings/vmlDrawing2.vml"/><Relationship Id="rId6" Type="http://schemas.openxmlformats.org/officeDocument/2006/relationships/tags" Target="../tags/tag24.xml"/><Relationship Id="rId11" Type="http://schemas.openxmlformats.org/officeDocument/2006/relationships/tags" Target="../tags/tag29.xml"/><Relationship Id="rId5" Type="http://schemas.openxmlformats.org/officeDocument/2006/relationships/tags" Target="../tags/tag23.xml"/><Relationship Id="rId15" Type="http://schemas.openxmlformats.org/officeDocument/2006/relationships/tags" Target="../tags/tag33.xml"/><Relationship Id="rId10" Type="http://schemas.openxmlformats.org/officeDocument/2006/relationships/tags" Target="../tags/tag28.xml"/><Relationship Id="rId19" Type="http://schemas.openxmlformats.org/officeDocument/2006/relationships/slideMaster" Target="../slideMasters/slideMaster3.xml"/><Relationship Id="rId4" Type="http://schemas.openxmlformats.org/officeDocument/2006/relationships/tags" Target="../tags/tag22.xml"/><Relationship Id="rId9" Type="http://schemas.openxmlformats.org/officeDocument/2006/relationships/tags" Target="../tags/tag27.xml"/><Relationship Id="rId14" Type="http://schemas.openxmlformats.org/officeDocument/2006/relationships/tags" Target="../tags/tag3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tags" Target="../tags/tag48.xml"/><Relationship Id="rId18" Type="http://schemas.openxmlformats.org/officeDocument/2006/relationships/tags" Target="../tags/tag53.xml"/><Relationship Id="rId3" Type="http://schemas.openxmlformats.org/officeDocument/2006/relationships/tags" Target="../tags/tag38.xml"/><Relationship Id="rId21" Type="http://schemas.openxmlformats.org/officeDocument/2006/relationships/image" Target="../media/image8.emf"/><Relationship Id="rId7" Type="http://schemas.openxmlformats.org/officeDocument/2006/relationships/tags" Target="../tags/tag42.xml"/><Relationship Id="rId12" Type="http://schemas.openxmlformats.org/officeDocument/2006/relationships/tags" Target="../tags/tag47.xml"/><Relationship Id="rId17" Type="http://schemas.openxmlformats.org/officeDocument/2006/relationships/tags" Target="../tags/tag52.xml"/><Relationship Id="rId2" Type="http://schemas.openxmlformats.org/officeDocument/2006/relationships/tags" Target="../tags/tag37.xml"/><Relationship Id="rId16" Type="http://schemas.openxmlformats.org/officeDocument/2006/relationships/tags" Target="../tags/tag51.xml"/><Relationship Id="rId20" Type="http://schemas.openxmlformats.org/officeDocument/2006/relationships/oleObject" Target="../embeddings/oleObject3.bin"/><Relationship Id="rId1" Type="http://schemas.openxmlformats.org/officeDocument/2006/relationships/vmlDrawing" Target="../drawings/vmlDrawing3.v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5" Type="http://schemas.openxmlformats.org/officeDocument/2006/relationships/tags" Target="../tags/tag40.xml"/><Relationship Id="rId15" Type="http://schemas.openxmlformats.org/officeDocument/2006/relationships/tags" Target="../tags/tag50.xml"/><Relationship Id="rId10" Type="http://schemas.openxmlformats.org/officeDocument/2006/relationships/tags" Target="../tags/tag45.xml"/><Relationship Id="rId19" Type="http://schemas.openxmlformats.org/officeDocument/2006/relationships/slideMaster" Target="../slideMasters/slideMaster5.xml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tags" Target="../tags/tag49.xml"/></Relationships>
</file>

<file path=ppt/slideLayouts/_rels/slideLayout64.xml.rels><?xml version="1.0" encoding="UTF-8" standalone="yes"?>
<Relationships xmlns="http://schemas.openxmlformats.org/package/2006/relationships"><Relationship Id="rId8" Type="http://schemas.openxmlformats.org/officeDocument/2006/relationships/tags" Target="../tags/tag60.xml"/><Relationship Id="rId13" Type="http://schemas.openxmlformats.org/officeDocument/2006/relationships/tags" Target="../tags/tag65.xml"/><Relationship Id="rId18" Type="http://schemas.openxmlformats.org/officeDocument/2006/relationships/tags" Target="../tags/tag70.xml"/><Relationship Id="rId3" Type="http://schemas.openxmlformats.org/officeDocument/2006/relationships/tags" Target="../tags/tag55.xml"/><Relationship Id="rId21" Type="http://schemas.openxmlformats.org/officeDocument/2006/relationships/image" Target="../media/image8.emf"/><Relationship Id="rId7" Type="http://schemas.openxmlformats.org/officeDocument/2006/relationships/tags" Target="../tags/tag59.xml"/><Relationship Id="rId12" Type="http://schemas.openxmlformats.org/officeDocument/2006/relationships/tags" Target="../tags/tag64.xml"/><Relationship Id="rId17" Type="http://schemas.openxmlformats.org/officeDocument/2006/relationships/tags" Target="../tags/tag69.xml"/><Relationship Id="rId2" Type="http://schemas.openxmlformats.org/officeDocument/2006/relationships/tags" Target="../tags/tag54.xml"/><Relationship Id="rId16" Type="http://schemas.openxmlformats.org/officeDocument/2006/relationships/tags" Target="../tags/tag68.xml"/><Relationship Id="rId20" Type="http://schemas.openxmlformats.org/officeDocument/2006/relationships/oleObject" Target="../embeddings/oleObject4.bin"/><Relationship Id="rId1" Type="http://schemas.openxmlformats.org/officeDocument/2006/relationships/vmlDrawing" Target="../drawings/vmlDrawing4.vml"/><Relationship Id="rId6" Type="http://schemas.openxmlformats.org/officeDocument/2006/relationships/tags" Target="../tags/tag58.xml"/><Relationship Id="rId11" Type="http://schemas.openxmlformats.org/officeDocument/2006/relationships/tags" Target="../tags/tag63.xml"/><Relationship Id="rId5" Type="http://schemas.openxmlformats.org/officeDocument/2006/relationships/tags" Target="../tags/tag57.xml"/><Relationship Id="rId15" Type="http://schemas.openxmlformats.org/officeDocument/2006/relationships/tags" Target="../tags/tag67.xml"/><Relationship Id="rId10" Type="http://schemas.openxmlformats.org/officeDocument/2006/relationships/tags" Target="../tags/tag62.xml"/><Relationship Id="rId19" Type="http://schemas.openxmlformats.org/officeDocument/2006/relationships/slideMaster" Target="../slideMasters/slideMaster5.xml"/><Relationship Id="rId4" Type="http://schemas.openxmlformats.org/officeDocument/2006/relationships/tags" Target="../tags/tag56.xml"/><Relationship Id="rId9" Type="http://schemas.openxmlformats.org/officeDocument/2006/relationships/tags" Target="../tags/tag61.xml"/><Relationship Id="rId14" Type="http://schemas.openxmlformats.org/officeDocument/2006/relationships/tags" Target="../tags/tag6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8" Type="http://schemas.openxmlformats.org/officeDocument/2006/relationships/tags" Target="../tags/tag77.xml"/><Relationship Id="rId13" Type="http://schemas.openxmlformats.org/officeDocument/2006/relationships/tags" Target="../tags/tag82.xml"/><Relationship Id="rId18" Type="http://schemas.openxmlformats.org/officeDocument/2006/relationships/tags" Target="../tags/tag87.xml"/><Relationship Id="rId3" Type="http://schemas.openxmlformats.org/officeDocument/2006/relationships/tags" Target="../tags/tag72.xml"/><Relationship Id="rId21" Type="http://schemas.openxmlformats.org/officeDocument/2006/relationships/image" Target="../media/image8.emf"/><Relationship Id="rId7" Type="http://schemas.openxmlformats.org/officeDocument/2006/relationships/tags" Target="../tags/tag76.xml"/><Relationship Id="rId12" Type="http://schemas.openxmlformats.org/officeDocument/2006/relationships/tags" Target="../tags/tag81.xml"/><Relationship Id="rId17" Type="http://schemas.openxmlformats.org/officeDocument/2006/relationships/tags" Target="../tags/tag86.xml"/><Relationship Id="rId2" Type="http://schemas.openxmlformats.org/officeDocument/2006/relationships/tags" Target="../tags/tag71.xml"/><Relationship Id="rId16" Type="http://schemas.openxmlformats.org/officeDocument/2006/relationships/tags" Target="../tags/tag85.xml"/><Relationship Id="rId20" Type="http://schemas.openxmlformats.org/officeDocument/2006/relationships/oleObject" Target="../embeddings/oleObject5.bin"/><Relationship Id="rId1" Type="http://schemas.openxmlformats.org/officeDocument/2006/relationships/vmlDrawing" Target="../drawings/vmlDrawing5.vml"/><Relationship Id="rId6" Type="http://schemas.openxmlformats.org/officeDocument/2006/relationships/tags" Target="../tags/tag75.xml"/><Relationship Id="rId11" Type="http://schemas.openxmlformats.org/officeDocument/2006/relationships/tags" Target="../tags/tag80.xml"/><Relationship Id="rId5" Type="http://schemas.openxmlformats.org/officeDocument/2006/relationships/tags" Target="../tags/tag74.xml"/><Relationship Id="rId15" Type="http://schemas.openxmlformats.org/officeDocument/2006/relationships/tags" Target="../tags/tag84.xml"/><Relationship Id="rId10" Type="http://schemas.openxmlformats.org/officeDocument/2006/relationships/tags" Target="../tags/tag79.xml"/><Relationship Id="rId19" Type="http://schemas.openxmlformats.org/officeDocument/2006/relationships/slideMaster" Target="../slideMasters/slideMaster7.xml"/><Relationship Id="rId4" Type="http://schemas.openxmlformats.org/officeDocument/2006/relationships/tags" Target="../tags/tag73.xml"/><Relationship Id="rId9" Type="http://schemas.openxmlformats.org/officeDocument/2006/relationships/tags" Target="../tags/tag78.xml"/><Relationship Id="rId14" Type="http://schemas.openxmlformats.org/officeDocument/2006/relationships/tags" Target="../tags/tag8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8" Type="http://schemas.openxmlformats.org/officeDocument/2006/relationships/tags" Target="../tags/tag94.xml"/><Relationship Id="rId13" Type="http://schemas.openxmlformats.org/officeDocument/2006/relationships/tags" Target="../tags/tag99.xml"/><Relationship Id="rId18" Type="http://schemas.openxmlformats.org/officeDocument/2006/relationships/tags" Target="../tags/tag104.xml"/><Relationship Id="rId3" Type="http://schemas.openxmlformats.org/officeDocument/2006/relationships/tags" Target="../tags/tag89.xml"/><Relationship Id="rId21" Type="http://schemas.openxmlformats.org/officeDocument/2006/relationships/image" Target="../media/image8.emf"/><Relationship Id="rId7" Type="http://schemas.openxmlformats.org/officeDocument/2006/relationships/tags" Target="../tags/tag93.xml"/><Relationship Id="rId12" Type="http://schemas.openxmlformats.org/officeDocument/2006/relationships/tags" Target="../tags/tag98.xml"/><Relationship Id="rId17" Type="http://schemas.openxmlformats.org/officeDocument/2006/relationships/tags" Target="../tags/tag103.xml"/><Relationship Id="rId2" Type="http://schemas.openxmlformats.org/officeDocument/2006/relationships/tags" Target="../tags/tag88.xml"/><Relationship Id="rId16" Type="http://schemas.openxmlformats.org/officeDocument/2006/relationships/tags" Target="../tags/tag102.xml"/><Relationship Id="rId20" Type="http://schemas.openxmlformats.org/officeDocument/2006/relationships/oleObject" Target="../embeddings/oleObject6.bin"/><Relationship Id="rId1" Type="http://schemas.openxmlformats.org/officeDocument/2006/relationships/vmlDrawing" Target="../drawings/vmlDrawing6.vml"/><Relationship Id="rId6" Type="http://schemas.openxmlformats.org/officeDocument/2006/relationships/tags" Target="../tags/tag92.xml"/><Relationship Id="rId11" Type="http://schemas.openxmlformats.org/officeDocument/2006/relationships/tags" Target="../tags/tag97.xml"/><Relationship Id="rId5" Type="http://schemas.openxmlformats.org/officeDocument/2006/relationships/tags" Target="../tags/tag91.xml"/><Relationship Id="rId15" Type="http://schemas.openxmlformats.org/officeDocument/2006/relationships/tags" Target="../tags/tag101.xml"/><Relationship Id="rId10" Type="http://schemas.openxmlformats.org/officeDocument/2006/relationships/tags" Target="../tags/tag96.xml"/><Relationship Id="rId19" Type="http://schemas.openxmlformats.org/officeDocument/2006/relationships/slideMaster" Target="../slideMasters/slideMaster7.xml"/><Relationship Id="rId4" Type="http://schemas.openxmlformats.org/officeDocument/2006/relationships/tags" Target="../tags/tag90.xml"/><Relationship Id="rId9" Type="http://schemas.openxmlformats.org/officeDocument/2006/relationships/tags" Target="../tags/tag95.xml"/><Relationship Id="rId14" Type="http://schemas.openxmlformats.org/officeDocument/2006/relationships/tags" Target="../tags/tag100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l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694075"/>
            <a:ext cx="7772400" cy="1241822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113" indent="0" algn="ctr">
              <a:buNone/>
              <a:defRPr sz="2000"/>
            </a:lvl2pPr>
            <a:lvl3pPr marL="914229" indent="0" algn="ctr">
              <a:buNone/>
              <a:defRPr sz="1800"/>
            </a:lvl3pPr>
            <a:lvl4pPr marL="1371343" indent="0" algn="ctr">
              <a:buNone/>
              <a:defRPr sz="1600"/>
            </a:lvl4pPr>
            <a:lvl5pPr marL="1828458" indent="0" algn="ctr">
              <a:buNone/>
              <a:defRPr sz="1600"/>
            </a:lvl5pPr>
            <a:lvl6pPr marL="2285572" indent="0" algn="ctr">
              <a:buNone/>
              <a:defRPr sz="1600"/>
            </a:lvl6pPr>
            <a:lvl7pPr marL="2742686" indent="0" algn="ctr">
              <a:buNone/>
              <a:defRPr sz="1600"/>
            </a:lvl7pPr>
            <a:lvl8pPr marL="3199801" indent="0" algn="ctr">
              <a:buNone/>
              <a:defRPr sz="1600"/>
            </a:lvl8pPr>
            <a:lvl9pPr marL="3656915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859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5" y="285750"/>
            <a:ext cx="7309716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378269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74604-5203-4190-ABD5-F57F9D1CE6AA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6/4/18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09058" y="852784"/>
            <a:ext cx="4162961" cy="345028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just">
              <a:buNone/>
              <a:defRPr sz="1400"/>
            </a:lvl1pPr>
            <a:lvl2pPr marL="452865" indent="0">
              <a:buNone/>
              <a:defRPr sz="1400"/>
            </a:lvl2pPr>
            <a:lvl3pPr marL="905721" indent="0">
              <a:buNone/>
              <a:defRPr sz="1400"/>
            </a:lvl3pPr>
            <a:lvl4pPr marL="1358577" indent="0">
              <a:buNone/>
              <a:defRPr sz="1400"/>
            </a:lvl4pPr>
            <a:lvl5pPr marL="1811434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4572016" y="847980"/>
            <a:ext cx="4162961" cy="345028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just">
              <a:buNone/>
              <a:defRPr sz="1400"/>
            </a:lvl1pPr>
            <a:lvl2pPr marL="452865" indent="0">
              <a:buNone/>
              <a:defRPr sz="1400"/>
            </a:lvl2pPr>
            <a:lvl3pPr marL="905721" indent="0">
              <a:buNone/>
              <a:defRPr sz="1400"/>
            </a:lvl3pPr>
            <a:lvl4pPr marL="1358577" indent="0">
              <a:buNone/>
              <a:defRPr sz="1400"/>
            </a:lvl4pPr>
            <a:lvl5pPr marL="1811434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09040" y="335180"/>
            <a:ext cx="8325922" cy="342900"/>
          </a:xfrm>
          <a:prstGeom prst="rect">
            <a:avLst/>
          </a:prstGeom>
        </p:spPr>
        <p:txBody>
          <a:bodyPr lIns="81934" tIns="40965" rIns="81934" bIns="40965"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41423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08E5F-23E6-4B4A-BDEC-B9F5639B07F7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6/4/18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09040" y="335180"/>
            <a:ext cx="8325922" cy="342900"/>
          </a:xfrm>
          <a:prstGeom prst="rect">
            <a:avLst/>
          </a:prstGeom>
        </p:spPr>
        <p:txBody>
          <a:bodyPr lIns="81934" tIns="40965" rIns="81934" bIns="40965"/>
          <a:lstStyle>
            <a:lvl1pPr>
              <a:defRPr sz="29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810517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040" y="335180"/>
            <a:ext cx="8325922" cy="342900"/>
          </a:xfrm>
          <a:prstGeom prst="rect">
            <a:avLst/>
          </a:prstGeom>
        </p:spPr>
        <p:txBody>
          <a:bodyPr lIns="81934" tIns="40965" rIns="81934" bIns="40965"/>
          <a:lstStyle>
            <a:lvl1pPr>
              <a:defRPr sz="29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6241802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20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9" y="32"/>
          <a:ext cx="161925" cy="1214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70" name="think-cell Slide" r:id="rId20" imgW="360" imgH="360" progId="">
                  <p:embed/>
                </p:oleObj>
              </mc:Choice>
              <mc:Fallback>
                <p:oleObj name="think-cell Slide" r:id="rId20" imgW="360" imgH="360" progId="">
                  <p:embed/>
                  <p:pic>
                    <p:nvPicPr>
                      <p:cNvPr id="5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" y="32"/>
                        <a:ext cx="161925" cy="1214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McK 1. On-page tracker" hidden="1"/>
          <p:cNvSpPr>
            <a:spLocks noChangeArrowheads="1"/>
          </p:cNvSpPr>
          <p:nvPr/>
        </p:nvSpPr>
        <p:spPr bwMode="auto">
          <a:xfrm>
            <a:off x="122260" y="11908"/>
            <a:ext cx="85921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90436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400" dirty="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8" name="McK 3. Unit of measure" hidden="1"/>
          <p:cNvSpPr txBox="1">
            <a:spLocks noChangeArrowheads="1"/>
          </p:cNvSpPr>
          <p:nvPr/>
        </p:nvSpPr>
        <p:spPr bwMode="auto">
          <a:xfrm>
            <a:off x="122246" y="400058"/>
            <a:ext cx="4725987" cy="24622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808080"/>
                </a:solidFill>
                <a:latin typeface="Arial"/>
              </a:rPr>
              <a:t>Unit of measure</a:t>
            </a:r>
          </a:p>
        </p:txBody>
      </p:sp>
      <p:grpSp>
        <p:nvGrpSpPr>
          <p:cNvPr id="9" name="McK Slide Elements" hidden="1"/>
          <p:cNvGrpSpPr>
            <a:grpSpLocks/>
          </p:cNvGrpSpPr>
          <p:nvPr/>
        </p:nvGrpSpPr>
        <p:grpSpPr bwMode="auto">
          <a:xfrm>
            <a:off x="1393850" y="4583609"/>
            <a:ext cx="7521575" cy="449312"/>
            <a:chOff x="1365594" y="5989814"/>
            <a:chExt cx="7372005" cy="587685"/>
          </a:xfrm>
        </p:grpSpPr>
        <p:sp>
          <p:nvSpPr>
            <p:cNvPr id="10" name="McK 4. Footnote"/>
            <p:cNvSpPr txBox="1">
              <a:spLocks noChangeArrowheads="1"/>
            </p:cNvSpPr>
            <p:nvPr/>
          </p:nvSpPr>
          <p:spPr bwMode="auto">
            <a:xfrm>
              <a:off x="1365594" y="5989814"/>
              <a:ext cx="7372005" cy="20128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dirty="0">
                  <a:solidFill>
                    <a:prstClr val="black"/>
                  </a:solidFill>
                  <a:latin typeface="Arial"/>
                </a:rPr>
                <a:t>1 Footnote</a:t>
              </a:r>
            </a:p>
          </p:txBody>
        </p:sp>
        <p:sp>
          <p:nvSpPr>
            <p:cNvPr id="11" name="McK 5. Source"/>
            <p:cNvSpPr>
              <a:spLocks noChangeArrowheads="1"/>
            </p:cNvSpPr>
            <p:nvPr/>
          </p:nvSpPr>
          <p:spPr bwMode="auto">
            <a:xfrm>
              <a:off x="1365594" y="6376219"/>
              <a:ext cx="3934952" cy="201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marL="477838" indent="-477838"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000" dirty="0">
                  <a:solidFill>
                    <a:srgbClr val="000000"/>
                  </a:solidFill>
                </a:rPr>
                <a:t>Source: Source</a:t>
              </a:r>
            </a:p>
          </p:txBody>
        </p:sp>
      </p:grpSp>
      <p:grpSp>
        <p:nvGrpSpPr>
          <p:cNvPr id="12" name="ACET" hidden="1"/>
          <p:cNvGrpSpPr>
            <a:grpSpLocks/>
          </p:cNvGrpSpPr>
          <p:nvPr/>
        </p:nvGrpSpPr>
        <p:grpSpPr bwMode="auto">
          <a:xfrm>
            <a:off x="2376495" y="1272559"/>
            <a:ext cx="4391025" cy="511001"/>
            <a:chOff x="915" y="610"/>
            <a:chExt cx="2686" cy="420"/>
          </a:xfrm>
        </p:grpSpPr>
        <p:cxnSp>
          <p:nvCxnSpPr>
            <p:cNvPr id="13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AutoShape 250"/>
            <p:cNvSpPr>
              <a:spLocks noChangeArrowheads="1"/>
            </p:cNvSpPr>
            <p:nvPr/>
          </p:nvSpPr>
          <p:spPr bwMode="auto">
            <a:xfrm>
              <a:off x="915" y="610"/>
              <a:ext cx="2686" cy="4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18288" anchor="b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600" b="1" dirty="0">
                  <a:solidFill>
                    <a:srgbClr val="000000"/>
                  </a:solidFill>
                </a:rPr>
                <a:t>Title</a:t>
              </a:r>
            </a:p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600" dirty="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sp>
        <p:nvSpPr>
          <p:cNvPr id="15" name="SlideLogoText" hidden="1"/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>
            <a:off x="46633" y="5004050"/>
            <a:ext cx="289342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defTabSz="90436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000" dirty="0">
                <a:solidFill>
                  <a:srgbClr val="000000"/>
                </a:solidFill>
              </a:rPr>
              <a:t>Draft for discussion purposes only – pre-decisional </a:t>
            </a:r>
            <a:endParaRPr lang="en-US" altLang="en-US" sz="1000" dirty="0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16" name="LegendBoxes" hidden="1"/>
          <p:cNvGrpSpPr>
            <a:grpSpLocks/>
          </p:cNvGrpSpPr>
          <p:nvPr/>
        </p:nvGrpSpPr>
        <p:grpSpPr bwMode="auto">
          <a:xfrm>
            <a:off x="8136061" y="222652"/>
            <a:ext cx="769739" cy="805680"/>
            <a:chOff x="4936" y="176"/>
            <a:chExt cx="475" cy="664"/>
          </a:xfrm>
        </p:grpSpPr>
        <p:sp>
          <p:nvSpPr>
            <p:cNvPr id="17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18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19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0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21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2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23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4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5" name="LegendLines" hidden="1"/>
          <p:cNvGrpSpPr>
            <a:grpSpLocks/>
          </p:cNvGrpSpPr>
          <p:nvPr/>
        </p:nvGrpSpPr>
        <p:grpSpPr bwMode="auto">
          <a:xfrm>
            <a:off x="7821714" y="222650"/>
            <a:ext cx="1084067" cy="602103"/>
            <a:chOff x="4750" y="176"/>
            <a:chExt cx="669" cy="496"/>
          </a:xfrm>
        </p:grpSpPr>
        <p:sp>
          <p:nvSpPr>
            <p:cNvPr id="26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defTabSz="90583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7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defTabSz="90583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8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defTabSz="90583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9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0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1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</p:grpSp>
      <p:grpSp>
        <p:nvGrpSpPr>
          <p:cNvPr id="32" name="McKSticker" hidden="1"/>
          <p:cNvGrpSpPr>
            <a:grpSpLocks/>
          </p:cNvGrpSpPr>
          <p:nvPr/>
        </p:nvGrpSpPr>
        <p:grpSpPr bwMode="auto">
          <a:xfrm>
            <a:off x="7826377" y="222650"/>
            <a:ext cx="1089025" cy="212366"/>
            <a:chOff x="7673880" y="285750"/>
            <a:chExt cx="1066895" cy="278520"/>
          </a:xfrm>
        </p:grpSpPr>
        <p:sp>
          <p:nvSpPr>
            <p:cNvPr id="33" name="StickerRectangle"/>
            <p:cNvSpPr>
              <a:spLocks noChangeArrowheads="1"/>
            </p:cNvSpPr>
            <p:nvPr/>
          </p:nvSpPr>
          <p:spPr bwMode="auto">
            <a:xfrm>
              <a:off x="7695561" y="285750"/>
              <a:ext cx="1045214" cy="2785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7432" tIns="0" rIns="0" bIns="27432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r"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808080"/>
                  </a:solidFill>
                </a:rPr>
                <a:t>PRELIMINARY</a:t>
              </a:r>
            </a:p>
          </p:txBody>
        </p:sp>
        <p:cxnSp>
          <p:nvCxnSpPr>
            <p:cNvPr id="34" name="AutoShape 31"/>
            <p:cNvCxnSpPr>
              <a:cxnSpLocks noChangeShapeType="1"/>
            </p:cNvCxnSpPr>
            <p:nvPr/>
          </p:nvCxnSpPr>
          <p:spPr bwMode="auto">
            <a:xfrm>
              <a:off x="7673880" y="285750"/>
              <a:ext cx="0" cy="212366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" name="AutoShape 32"/>
            <p:cNvCxnSpPr>
              <a:cxnSpLocks noChangeShapeType="1"/>
            </p:cNvCxnSpPr>
            <p:nvPr/>
          </p:nvCxnSpPr>
          <p:spPr bwMode="auto">
            <a:xfrm>
              <a:off x="7673880" y="498116"/>
              <a:ext cx="1066895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6" name="LegendMoons" hidden="1"/>
          <p:cNvGrpSpPr>
            <a:grpSpLocks/>
          </p:cNvGrpSpPr>
          <p:nvPr/>
        </p:nvGrpSpPr>
        <p:grpSpPr bwMode="auto">
          <a:xfrm>
            <a:off x="8067939" y="222648"/>
            <a:ext cx="836780" cy="1033582"/>
            <a:chOff x="6655594" y="273840"/>
            <a:chExt cx="819708" cy="1351832"/>
          </a:xfrm>
        </p:grpSpPr>
        <p:grpSp>
          <p:nvGrpSpPr>
            <p:cNvPr id="37" name="MoonLegend1"/>
            <p:cNvGrpSpPr>
              <a:grpSpLocks noChangeAspect="1"/>
            </p:cNvGrpSpPr>
            <p:nvPr>
              <p:custDataLst>
                <p:tags r:id="rId4"/>
              </p:custDataLst>
            </p:nvPr>
          </p:nvGrpSpPr>
          <p:grpSpPr bwMode="auto">
            <a:xfrm>
              <a:off x="6655594" y="273840"/>
              <a:ext cx="209550" cy="209551"/>
              <a:chOff x="4533" y="183"/>
              <a:chExt cx="144" cy="144"/>
            </a:xfrm>
          </p:grpSpPr>
          <p:sp>
            <p:nvSpPr>
              <p:cNvPr id="55" name="Oval 38"/>
              <p:cNvSpPr>
                <a:spLocks noChangeAspect="1"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Arc 39"/>
              <p:cNvSpPr>
                <a:spLocks noChangeAspect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8" name="MoonLegend2"/>
            <p:cNvGrpSpPr>
              <a:grpSpLocks noChangeAspect="1"/>
            </p:cNvGrpSpPr>
            <p:nvPr>
              <p:custDataLst>
                <p:tags r:id="rId5"/>
              </p:custDataLst>
            </p:nvPr>
          </p:nvGrpSpPr>
          <p:grpSpPr bwMode="auto">
            <a:xfrm>
              <a:off x="6655594" y="548081"/>
              <a:ext cx="209550" cy="209551"/>
              <a:chOff x="1694" y="2044"/>
              <a:chExt cx="160" cy="160"/>
            </a:xfrm>
          </p:grpSpPr>
          <p:sp>
            <p:nvSpPr>
              <p:cNvPr id="53" name="Oval 41"/>
              <p:cNvSpPr>
                <a:spLocks noChangeAspect="1"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1694" y="2044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Arc 42"/>
              <p:cNvSpPr>
                <a:spLocks noChangeAspect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1694" y="2044"/>
                <a:ext cx="160" cy="164"/>
              </a:xfrm>
              <a:prstGeom prst="arc">
                <a:avLst/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9" name="MoonLegend4"/>
            <p:cNvGrpSpPr>
              <a:grpSpLocks noChangeAspect="1"/>
            </p:cNvGrpSpPr>
            <p:nvPr>
              <p:custDataLst>
                <p:tags r:id="rId6"/>
              </p:custDataLst>
            </p:nvPr>
          </p:nvGrpSpPr>
          <p:grpSpPr bwMode="auto">
            <a:xfrm>
              <a:off x="6655594" y="1096563"/>
              <a:ext cx="209550" cy="209551"/>
              <a:chOff x="4495" y="1198"/>
              <a:chExt cx="160" cy="160"/>
            </a:xfrm>
          </p:grpSpPr>
          <p:sp>
            <p:nvSpPr>
              <p:cNvPr id="51" name="Oval 47"/>
              <p:cNvSpPr>
                <a:spLocks noChangeAspect="1"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Arc 48"/>
              <p:cNvSpPr>
                <a:spLocks noChangeAspect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0" name="MoonLegend5"/>
            <p:cNvGrpSpPr>
              <a:grpSpLocks noChangeAspect="1"/>
            </p:cNvGrpSpPr>
            <p:nvPr>
              <p:custDataLst>
                <p:tags r:id="rId7"/>
              </p:custDataLst>
            </p:nvPr>
          </p:nvGrpSpPr>
          <p:grpSpPr bwMode="auto">
            <a:xfrm>
              <a:off x="6655594" y="1370805"/>
              <a:ext cx="209550" cy="209551"/>
              <a:chOff x="4495" y="1440"/>
              <a:chExt cx="160" cy="160"/>
            </a:xfrm>
          </p:grpSpPr>
          <p:sp>
            <p:nvSpPr>
              <p:cNvPr id="49" name="Oval 50"/>
              <p:cNvSpPr>
                <a:spLocks noChangeAspect="1"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4495" y="1436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Oval 51"/>
              <p:cNvSpPr>
                <a:spLocks noChangeAspect="1"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4495" y="1436"/>
                <a:ext cx="160" cy="164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1" name="Legend1"/>
            <p:cNvSpPr>
              <a:spLocks noChangeArrowheads="1"/>
            </p:cNvSpPr>
            <p:nvPr/>
          </p:nvSpPr>
          <p:spPr bwMode="auto">
            <a:xfrm>
              <a:off x="6975947" y="286297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2" name="Legend2"/>
            <p:cNvSpPr>
              <a:spLocks noChangeArrowheads="1"/>
            </p:cNvSpPr>
            <p:nvPr/>
          </p:nvSpPr>
          <p:spPr bwMode="auto">
            <a:xfrm>
              <a:off x="6975947" y="561927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3" name="Legend3"/>
            <p:cNvSpPr>
              <a:spLocks noChangeArrowheads="1"/>
            </p:cNvSpPr>
            <p:nvPr/>
          </p:nvSpPr>
          <p:spPr bwMode="auto">
            <a:xfrm>
              <a:off x="6975947" y="835999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4" name="Legend4"/>
            <p:cNvSpPr>
              <a:spLocks noChangeArrowheads="1"/>
            </p:cNvSpPr>
            <p:nvPr/>
          </p:nvSpPr>
          <p:spPr bwMode="auto">
            <a:xfrm>
              <a:off x="6975947" y="1106958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5" name="Legend5"/>
            <p:cNvSpPr>
              <a:spLocks noChangeArrowheads="1"/>
            </p:cNvSpPr>
            <p:nvPr/>
          </p:nvSpPr>
          <p:spPr bwMode="auto">
            <a:xfrm>
              <a:off x="6975947" y="1384145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grpSp>
          <p:nvGrpSpPr>
            <p:cNvPr id="46" name="MoonLegend3"/>
            <p:cNvGrpSpPr>
              <a:grpSpLocks noChangeAspect="1"/>
            </p:cNvGrpSpPr>
            <p:nvPr>
              <p:custDataLst>
                <p:tags r:id="rId8"/>
              </p:custDataLst>
            </p:nvPr>
          </p:nvGrpSpPr>
          <p:grpSpPr bwMode="auto">
            <a:xfrm>
              <a:off x="6655594" y="822322"/>
              <a:ext cx="209550" cy="209551"/>
              <a:chOff x="4495" y="1198"/>
              <a:chExt cx="160" cy="160"/>
            </a:xfrm>
          </p:grpSpPr>
          <p:sp>
            <p:nvSpPr>
              <p:cNvPr id="47" name="Oval 47"/>
              <p:cNvSpPr>
                <a:spLocks noChangeAspect="1"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Arc 48"/>
              <p:cNvSpPr>
                <a:spLocks noChangeAspect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62" name="Title 1"/>
          <p:cNvSpPr txBox="1">
            <a:spLocks/>
          </p:cNvSpPr>
          <p:nvPr userDrawn="1"/>
        </p:nvSpPr>
        <p:spPr>
          <a:xfrm>
            <a:off x="409040" y="335180"/>
            <a:ext cx="8325922" cy="342900"/>
          </a:xfrm>
          <a:prstGeom prst="rect">
            <a:avLst/>
          </a:prstGeom>
        </p:spPr>
        <p:txBody>
          <a:bodyPr lIns="81934" tIns="40965" rIns="81934" bIns="40965"/>
          <a:lstStyle>
            <a:lvl1pPr algn="l" defTabSz="10108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00" b="1" kern="1200" spc="-56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900" dirty="0">
                <a:solidFill>
                  <a:srgbClr val="005878"/>
                </a:solidFill>
              </a:rPr>
              <a:t>Click to edit Master title style</a:t>
            </a:r>
          </a:p>
        </p:txBody>
      </p:sp>
      <p:sp>
        <p:nvSpPr>
          <p:cNvPr id="63" name="Content Placeholder 2"/>
          <p:cNvSpPr>
            <a:spLocks noGrp="1"/>
          </p:cNvSpPr>
          <p:nvPr>
            <p:ph idx="1"/>
          </p:nvPr>
        </p:nvSpPr>
        <p:spPr>
          <a:xfrm>
            <a:off x="409050" y="852784"/>
            <a:ext cx="8299533" cy="345028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just">
              <a:buNone/>
              <a:defRPr sz="1400"/>
            </a:lvl1pPr>
            <a:lvl2pPr marL="452865" indent="0">
              <a:buNone/>
              <a:defRPr sz="1400"/>
            </a:lvl2pPr>
            <a:lvl3pPr marL="905721" indent="0">
              <a:buNone/>
              <a:defRPr sz="1400"/>
            </a:lvl3pPr>
            <a:lvl4pPr marL="1358577" indent="0">
              <a:buNone/>
              <a:defRPr sz="1400"/>
            </a:lvl4pPr>
            <a:lvl5pPr marL="1811434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16342-4122-4038-AF40-EA4B4AD28D0F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6/4/18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7" name="Footer Placeholder 6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8" name="Slide Number Placeholder 6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93267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0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9" y="32"/>
          <a:ext cx="161925" cy="1214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894" name="think-cell Slide" r:id="rId20" imgW="360" imgH="360" progId="">
                  <p:embed/>
                </p:oleObj>
              </mc:Choice>
              <mc:Fallback>
                <p:oleObj name="think-cell Slide" r:id="rId20" imgW="360" imgH="360" progId="">
                  <p:embed/>
                  <p:pic>
                    <p:nvPicPr>
                      <p:cNvPr id="4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" y="32"/>
                        <a:ext cx="161925" cy="1214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McK 1. On-page tracker" hidden="1"/>
          <p:cNvSpPr>
            <a:spLocks noChangeArrowheads="1"/>
          </p:cNvSpPr>
          <p:nvPr/>
        </p:nvSpPr>
        <p:spPr bwMode="auto">
          <a:xfrm>
            <a:off x="122260" y="11908"/>
            <a:ext cx="85921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05826">
              <a:defRPr/>
            </a:pPr>
            <a:r>
              <a:rPr lang="en-US" altLang="en-US" sz="1400" dirty="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7" name="McK 3. Unit of measure" hidden="1"/>
          <p:cNvSpPr txBox="1">
            <a:spLocks noChangeArrowheads="1"/>
          </p:cNvSpPr>
          <p:nvPr/>
        </p:nvSpPr>
        <p:spPr bwMode="auto">
          <a:xfrm>
            <a:off x="122246" y="400058"/>
            <a:ext cx="4725987" cy="24622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600" dirty="0">
                <a:solidFill>
                  <a:srgbClr val="808080"/>
                </a:solidFill>
                <a:latin typeface="Arial"/>
              </a:rPr>
              <a:t>Unit of measure</a:t>
            </a:r>
          </a:p>
        </p:txBody>
      </p:sp>
      <p:grpSp>
        <p:nvGrpSpPr>
          <p:cNvPr id="8" name="McK Slide Elements" hidden="1"/>
          <p:cNvGrpSpPr>
            <a:grpSpLocks/>
          </p:cNvGrpSpPr>
          <p:nvPr/>
        </p:nvGrpSpPr>
        <p:grpSpPr bwMode="auto">
          <a:xfrm>
            <a:off x="1393850" y="4583609"/>
            <a:ext cx="7521575" cy="449312"/>
            <a:chOff x="1365594" y="5989814"/>
            <a:chExt cx="7372005" cy="587685"/>
          </a:xfrm>
        </p:grpSpPr>
        <p:sp>
          <p:nvSpPr>
            <p:cNvPr id="9" name="McK 4. Footnote"/>
            <p:cNvSpPr txBox="1">
              <a:spLocks noChangeArrowheads="1"/>
            </p:cNvSpPr>
            <p:nvPr/>
          </p:nvSpPr>
          <p:spPr bwMode="auto">
            <a:xfrm>
              <a:off x="1365594" y="5989814"/>
              <a:ext cx="7372005" cy="20128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en-US" sz="1000" dirty="0">
                  <a:solidFill>
                    <a:prstClr val="black"/>
                  </a:solidFill>
                  <a:latin typeface="Arial"/>
                </a:rPr>
                <a:t>1 Footnote</a:t>
              </a:r>
            </a:p>
          </p:txBody>
        </p:sp>
        <p:sp>
          <p:nvSpPr>
            <p:cNvPr id="10" name="McK 5. Source"/>
            <p:cNvSpPr>
              <a:spLocks noChangeArrowheads="1"/>
            </p:cNvSpPr>
            <p:nvPr/>
          </p:nvSpPr>
          <p:spPr bwMode="auto">
            <a:xfrm>
              <a:off x="1365594" y="6376219"/>
              <a:ext cx="3934952" cy="201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marL="479425" indent="-479425"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5721">
                <a:defRPr/>
              </a:pPr>
              <a:r>
                <a:rPr lang="en-US" altLang="en-US" sz="1000" dirty="0">
                  <a:solidFill>
                    <a:srgbClr val="000000"/>
                  </a:solidFill>
                </a:rPr>
                <a:t>Source: Source</a:t>
              </a:r>
            </a:p>
          </p:txBody>
        </p:sp>
      </p:grpSp>
      <p:grpSp>
        <p:nvGrpSpPr>
          <p:cNvPr id="12" name="ACET" hidden="1"/>
          <p:cNvGrpSpPr>
            <a:grpSpLocks/>
          </p:cNvGrpSpPr>
          <p:nvPr/>
        </p:nvGrpSpPr>
        <p:grpSpPr bwMode="auto">
          <a:xfrm>
            <a:off x="2376495" y="1272559"/>
            <a:ext cx="4391025" cy="511001"/>
            <a:chOff x="915" y="610"/>
            <a:chExt cx="2686" cy="420"/>
          </a:xfrm>
        </p:grpSpPr>
        <p:cxnSp>
          <p:nvCxnSpPr>
            <p:cNvPr id="13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AutoShape 250"/>
            <p:cNvSpPr>
              <a:spLocks noChangeArrowheads="1"/>
            </p:cNvSpPr>
            <p:nvPr/>
          </p:nvSpPr>
          <p:spPr bwMode="auto">
            <a:xfrm>
              <a:off x="915" y="610"/>
              <a:ext cx="2686" cy="4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18288" anchor="b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5826">
                <a:defRPr/>
              </a:pPr>
              <a:r>
                <a:rPr lang="en-US" altLang="en-US" sz="1600" b="1" dirty="0">
                  <a:solidFill>
                    <a:srgbClr val="000000"/>
                  </a:solidFill>
                </a:rPr>
                <a:t>Title</a:t>
              </a:r>
            </a:p>
            <a:p>
              <a:pPr defTabSz="905826">
                <a:defRPr/>
              </a:pPr>
              <a:r>
                <a:rPr lang="en-US" altLang="en-US" sz="1600" dirty="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sp>
        <p:nvSpPr>
          <p:cNvPr id="15" name="SlideLogoText" hidden="1"/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>
            <a:off x="46633" y="5004050"/>
            <a:ext cx="289342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defTabSz="905721"/>
            <a:r>
              <a:rPr lang="en-US" altLang="en-US" sz="1000" dirty="0">
                <a:solidFill>
                  <a:srgbClr val="000000"/>
                </a:solidFill>
              </a:rPr>
              <a:t>Draft for discussion purposes only – pre-decisional </a:t>
            </a:r>
            <a:endParaRPr lang="en-US" altLang="en-US" sz="1000" dirty="0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16" name="LegendBoxes" hidden="1"/>
          <p:cNvGrpSpPr>
            <a:grpSpLocks/>
          </p:cNvGrpSpPr>
          <p:nvPr/>
        </p:nvGrpSpPr>
        <p:grpSpPr bwMode="auto">
          <a:xfrm>
            <a:off x="8136064" y="222652"/>
            <a:ext cx="769739" cy="805680"/>
            <a:chOff x="4936" y="176"/>
            <a:chExt cx="475" cy="664"/>
          </a:xfrm>
        </p:grpSpPr>
        <p:sp>
          <p:nvSpPr>
            <p:cNvPr id="17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18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5826"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19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0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5826"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21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2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5826"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23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4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5826"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5" name="LegendLines" hidden="1"/>
          <p:cNvGrpSpPr>
            <a:grpSpLocks/>
          </p:cNvGrpSpPr>
          <p:nvPr/>
        </p:nvGrpSpPr>
        <p:grpSpPr bwMode="auto">
          <a:xfrm>
            <a:off x="7821715" y="222650"/>
            <a:ext cx="1084067" cy="602103"/>
            <a:chOff x="4750" y="176"/>
            <a:chExt cx="669" cy="496"/>
          </a:xfrm>
        </p:grpSpPr>
        <p:sp>
          <p:nvSpPr>
            <p:cNvPr id="26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defTabSz="905826">
                <a:defRPr/>
              </a:pP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7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defTabSz="905826">
                <a:defRPr/>
              </a:pP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8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defTabSz="905826">
                <a:defRPr/>
              </a:pP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9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0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1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</p:grpSp>
      <p:grpSp>
        <p:nvGrpSpPr>
          <p:cNvPr id="32" name="McKSticker" hidden="1"/>
          <p:cNvGrpSpPr>
            <a:grpSpLocks/>
          </p:cNvGrpSpPr>
          <p:nvPr/>
        </p:nvGrpSpPr>
        <p:grpSpPr bwMode="auto">
          <a:xfrm>
            <a:off x="7826377" y="222650"/>
            <a:ext cx="1089025" cy="212366"/>
            <a:chOff x="7673880" y="285750"/>
            <a:chExt cx="1066895" cy="278520"/>
          </a:xfrm>
        </p:grpSpPr>
        <p:sp>
          <p:nvSpPr>
            <p:cNvPr id="33" name="StickerRectangle"/>
            <p:cNvSpPr>
              <a:spLocks noChangeArrowheads="1"/>
            </p:cNvSpPr>
            <p:nvPr/>
          </p:nvSpPr>
          <p:spPr bwMode="auto">
            <a:xfrm>
              <a:off x="7695561" y="285750"/>
              <a:ext cx="1045214" cy="2785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808080"/>
                  </a:solidFill>
                </a:rPr>
                <a:t>PRELIMINARY</a:t>
              </a:r>
            </a:p>
          </p:txBody>
        </p:sp>
        <p:cxnSp>
          <p:nvCxnSpPr>
            <p:cNvPr id="34" name="AutoShape 31"/>
            <p:cNvCxnSpPr>
              <a:cxnSpLocks noChangeShapeType="1"/>
            </p:cNvCxnSpPr>
            <p:nvPr/>
          </p:nvCxnSpPr>
          <p:spPr bwMode="auto">
            <a:xfrm>
              <a:off x="7673880" y="285750"/>
              <a:ext cx="0" cy="212366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" name="AutoShape 32"/>
            <p:cNvCxnSpPr>
              <a:cxnSpLocks noChangeShapeType="1"/>
            </p:cNvCxnSpPr>
            <p:nvPr/>
          </p:nvCxnSpPr>
          <p:spPr bwMode="auto">
            <a:xfrm>
              <a:off x="7673880" y="498116"/>
              <a:ext cx="1066895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6" name="LegendMoons" hidden="1"/>
          <p:cNvGrpSpPr>
            <a:grpSpLocks/>
          </p:cNvGrpSpPr>
          <p:nvPr/>
        </p:nvGrpSpPr>
        <p:grpSpPr bwMode="auto">
          <a:xfrm>
            <a:off x="8067942" y="222648"/>
            <a:ext cx="836780" cy="1033582"/>
            <a:chOff x="6655594" y="273840"/>
            <a:chExt cx="819708" cy="1351832"/>
          </a:xfrm>
        </p:grpSpPr>
        <p:grpSp>
          <p:nvGrpSpPr>
            <p:cNvPr id="37" name="MoonLegend1"/>
            <p:cNvGrpSpPr>
              <a:grpSpLocks noChangeAspect="1"/>
            </p:cNvGrpSpPr>
            <p:nvPr>
              <p:custDataLst>
                <p:tags r:id="rId4"/>
              </p:custDataLst>
            </p:nvPr>
          </p:nvGrpSpPr>
          <p:grpSpPr bwMode="auto">
            <a:xfrm>
              <a:off x="6655594" y="273840"/>
              <a:ext cx="209550" cy="209551"/>
              <a:chOff x="4533" y="183"/>
              <a:chExt cx="144" cy="144"/>
            </a:xfrm>
          </p:grpSpPr>
          <p:sp>
            <p:nvSpPr>
              <p:cNvPr id="55" name="Oval 38"/>
              <p:cNvSpPr>
                <a:spLocks noChangeAspect="1"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Arc 39"/>
              <p:cNvSpPr>
                <a:spLocks noChangeAspect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8" name="MoonLegend2"/>
            <p:cNvGrpSpPr>
              <a:grpSpLocks noChangeAspect="1"/>
            </p:cNvGrpSpPr>
            <p:nvPr>
              <p:custDataLst>
                <p:tags r:id="rId5"/>
              </p:custDataLst>
            </p:nvPr>
          </p:nvGrpSpPr>
          <p:grpSpPr bwMode="auto">
            <a:xfrm>
              <a:off x="6655594" y="548081"/>
              <a:ext cx="209550" cy="209551"/>
              <a:chOff x="1694" y="2044"/>
              <a:chExt cx="160" cy="160"/>
            </a:xfrm>
          </p:grpSpPr>
          <p:sp>
            <p:nvSpPr>
              <p:cNvPr id="53" name="Oval 41"/>
              <p:cNvSpPr>
                <a:spLocks noChangeAspect="1"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1694" y="2044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Arc 42"/>
              <p:cNvSpPr>
                <a:spLocks noChangeAspect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1694" y="2044"/>
                <a:ext cx="160" cy="164"/>
              </a:xfrm>
              <a:prstGeom prst="arc">
                <a:avLst/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9" name="MoonLegend4"/>
            <p:cNvGrpSpPr>
              <a:grpSpLocks noChangeAspect="1"/>
            </p:cNvGrpSpPr>
            <p:nvPr>
              <p:custDataLst>
                <p:tags r:id="rId6"/>
              </p:custDataLst>
            </p:nvPr>
          </p:nvGrpSpPr>
          <p:grpSpPr bwMode="auto">
            <a:xfrm>
              <a:off x="6655594" y="1096563"/>
              <a:ext cx="209550" cy="209551"/>
              <a:chOff x="4495" y="1198"/>
              <a:chExt cx="160" cy="160"/>
            </a:xfrm>
          </p:grpSpPr>
          <p:sp>
            <p:nvSpPr>
              <p:cNvPr id="51" name="Oval 47"/>
              <p:cNvSpPr>
                <a:spLocks noChangeAspect="1"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Arc 48"/>
              <p:cNvSpPr>
                <a:spLocks noChangeAspect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0" name="MoonLegend5"/>
            <p:cNvGrpSpPr>
              <a:grpSpLocks noChangeAspect="1"/>
            </p:cNvGrpSpPr>
            <p:nvPr>
              <p:custDataLst>
                <p:tags r:id="rId7"/>
              </p:custDataLst>
            </p:nvPr>
          </p:nvGrpSpPr>
          <p:grpSpPr bwMode="auto">
            <a:xfrm>
              <a:off x="6655594" y="1370805"/>
              <a:ext cx="209550" cy="209551"/>
              <a:chOff x="4495" y="1440"/>
              <a:chExt cx="160" cy="160"/>
            </a:xfrm>
          </p:grpSpPr>
          <p:sp>
            <p:nvSpPr>
              <p:cNvPr id="49" name="Oval 50"/>
              <p:cNvSpPr>
                <a:spLocks noChangeAspect="1"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4495" y="1436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Oval 51"/>
              <p:cNvSpPr>
                <a:spLocks noChangeAspect="1"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4495" y="1436"/>
                <a:ext cx="160" cy="164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1" name="Legend1"/>
            <p:cNvSpPr>
              <a:spLocks noChangeArrowheads="1"/>
            </p:cNvSpPr>
            <p:nvPr/>
          </p:nvSpPr>
          <p:spPr bwMode="auto">
            <a:xfrm>
              <a:off x="6975947" y="286297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2" name="Legend2"/>
            <p:cNvSpPr>
              <a:spLocks noChangeArrowheads="1"/>
            </p:cNvSpPr>
            <p:nvPr/>
          </p:nvSpPr>
          <p:spPr bwMode="auto">
            <a:xfrm>
              <a:off x="6975947" y="561927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3" name="Legend3"/>
            <p:cNvSpPr>
              <a:spLocks noChangeArrowheads="1"/>
            </p:cNvSpPr>
            <p:nvPr/>
          </p:nvSpPr>
          <p:spPr bwMode="auto">
            <a:xfrm>
              <a:off x="6975947" y="835999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4" name="Legend4"/>
            <p:cNvSpPr>
              <a:spLocks noChangeArrowheads="1"/>
            </p:cNvSpPr>
            <p:nvPr/>
          </p:nvSpPr>
          <p:spPr bwMode="auto">
            <a:xfrm>
              <a:off x="6975947" y="1106958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5" name="Legend5"/>
            <p:cNvSpPr>
              <a:spLocks noChangeArrowheads="1"/>
            </p:cNvSpPr>
            <p:nvPr/>
          </p:nvSpPr>
          <p:spPr bwMode="auto">
            <a:xfrm>
              <a:off x="6975947" y="1384145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grpSp>
          <p:nvGrpSpPr>
            <p:cNvPr id="46" name="MoonLegend3"/>
            <p:cNvGrpSpPr>
              <a:grpSpLocks noChangeAspect="1"/>
            </p:cNvGrpSpPr>
            <p:nvPr>
              <p:custDataLst>
                <p:tags r:id="rId8"/>
              </p:custDataLst>
            </p:nvPr>
          </p:nvGrpSpPr>
          <p:grpSpPr bwMode="auto">
            <a:xfrm>
              <a:off x="6655594" y="822322"/>
              <a:ext cx="209550" cy="209551"/>
              <a:chOff x="4495" y="1198"/>
              <a:chExt cx="160" cy="160"/>
            </a:xfrm>
          </p:grpSpPr>
          <p:sp>
            <p:nvSpPr>
              <p:cNvPr id="47" name="Oval 47"/>
              <p:cNvSpPr>
                <a:spLocks noChangeAspect="1"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Arc 48"/>
              <p:cNvSpPr>
                <a:spLocks noChangeAspect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57" name="Slide Number"/>
          <p:cNvSpPr txBox="1">
            <a:spLocks/>
          </p:cNvSpPr>
          <p:nvPr userDrawn="1"/>
        </p:nvSpPr>
        <p:spPr bwMode="auto">
          <a:xfrm>
            <a:off x="8820151" y="5004050"/>
            <a:ext cx="157094" cy="153888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05826">
              <a:defRPr/>
            </a:pPr>
            <a:fld id="{EEC809CD-0C54-4C6B-846C-0A2C1F88C4CC}" type="slidenum">
              <a:rPr lang="en-US" altLang="en-US" sz="1000" smtClean="0">
                <a:solidFill>
                  <a:srgbClr val="000000"/>
                </a:solidFill>
              </a:rPr>
              <a:pPr defTabSz="905826">
                <a:defRPr/>
              </a:pPr>
              <a:t>‹#›</a:t>
            </a:fld>
            <a:endParaRPr lang="en-US" altLang="en-US" sz="1000" dirty="0">
              <a:solidFill>
                <a:srgbClr val="000000"/>
              </a:solidFill>
            </a:endParaRPr>
          </a:p>
        </p:txBody>
      </p:sp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81934" tIns="40965" rIns="81934" bIns="40965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3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396297" indent="-17613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66141" indent="-169841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735972" indent="-169841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1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735972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2693" y="698844"/>
            <a:ext cx="7751547" cy="349758"/>
          </a:xfrm>
          <a:prstGeom prst="rect">
            <a:avLst/>
          </a:prstGeom>
        </p:spPr>
        <p:txBody>
          <a:bodyPr lIns="81934" tIns="40965" rIns="81934" bIns="40965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0" name="Date Placeholder 5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016A0D9-D493-404E-9902-241362C6BAAE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6/4/18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1" name="Footer Placeholder 6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2" name="Slide Number Placeholder 6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86279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cK 2. Slide Title"/>
          <p:cNvSpPr>
            <a:spLocks noGrp="1"/>
          </p:cNvSpPr>
          <p:nvPr>
            <p:ph type="title"/>
          </p:nvPr>
        </p:nvSpPr>
        <p:spPr>
          <a:xfrm>
            <a:off x="674377" y="335180"/>
            <a:ext cx="6497707" cy="342900"/>
          </a:xfrm>
          <a:prstGeom prst="rect">
            <a:avLst/>
          </a:prstGeom>
        </p:spPr>
        <p:txBody>
          <a:bodyPr lIns="81934" tIns="40965" rIns="81934" bIns="40965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E99B6-CCDF-49BD-B772-5B2C016BF45B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6/4/18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66298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cK 2. Slide Title"/>
          <p:cNvSpPr>
            <a:spLocks noGrp="1"/>
          </p:cNvSpPr>
          <p:nvPr>
            <p:ph type="title"/>
          </p:nvPr>
        </p:nvSpPr>
        <p:spPr>
          <a:xfrm>
            <a:off x="674377" y="335180"/>
            <a:ext cx="6497707" cy="342900"/>
          </a:xfrm>
          <a:prstGeom prst="rect">
            <a:avLst/>
          </a:prstGeom>
        </p:spPr>
        <p:txBody>
          <a:bodyPr lIns="81934" tIns="40965" rIns="81934" bIns="40965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3BC8B-048F-4800-851C-641B3788480D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6/4/18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06974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1" hasCustomPrompt="1"/>
          </p:nvPr>
        </p:nvSpPr>
        <p:spPr>
          <a:xfrm>
            <a:off x="5372109" y="1565679"/>
            <a:ext cx="3375025" cy="298846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lIns="91391" tIns="45694" rIns="91391" bIns="45694" anchor="ctr"/>
          <a:lstStyle>
            <a:lvl1pPr marL="0" indent="0" algn="ctr">
              <a:buFont typeface="Arial" pitchFamily="34" charset="0"/>
              <a:buNone/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noProof="0" dirty="0"/>
              <a:t>Insert Image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87358" y="1565674"/>
            <a:ext cx="4691063" cy="2867535"/>
          </a:xfrm>
          <a:prstGeom prst="rect">
            <a:avLst/>
          </a:prstGeom>
        </p:spPr>
        <p:txBody>
          <a:bodyPr lIns="91391" tIns="45694" rIns="91391" bIns="45694">
            <a:normAutofit/>
          </a:bodyPr>
          <a:lstStyle>
            <a:lvl1pPr marL="342715" indent="-342715">
              <a:buClr>
                <a:schemeClr val="accent1"/>
              </a:buClr>
              <a:buFont typeface="Symbol" pitchFamily="18" charset="2"/>
              <a:buChar char=""/>
              <a:defRPr sz="2400">
                <a:solidFill>
                  <a:schemeClr val="tx1"/>
                </a:solidFill>
                <a:latin typeface="+mj-lt"/>
              </a:defRPr>
            </a:lvl1pPr>
            <a:lvl2pPr marL="742550" indent="-285596">
              <a:buClr>
                <a:schemeClr val="accent1"/>
              </a:buClr>
              <a:buFont typeface="Symbol" pitchFamily="18" charset="2"/>
              <a:buChar char=""/>
              <a:defRPr sz="2200">
                <a:solidFill>
                  <a:schemeClr val="tx1"/>
                </a:solidFill>
                <a:latin typeface="+mj-lt"/>
              </a:defRPr>
            </a:lvl2pPr>
            <a:lvl3pPr marL="1256623" indent="-342715">
              <a:buClr>
                <a:schemeClr val="accent1"/>
              </a:buClr>
              <a:buFont typeface="Symbol" pitchFamily="18" charset="2"/>
              <a:buChar char=""/>
              <a:defRPr sz="2000">
                <a:solidFill>
                  <a:schemeClr val="tx1"/>
                </a:solidFill>
                <a:latin typeface="+mj-lt"/>
              </a:defRPr>
            </a:lvl3pPr>
            <a:lvl4pPr marL="1599339" indent="-228476">
              <a:buClr>
                <a:schemeClr val="accent1"/>
              </a:buClr>
              <a:buFont typeface="Symbol" pitchFamily="18" charset="2"/>
              <a:buChar char="*"/>
              <a:defRPr sz="1800">
                <a:solidFill>
                  <a:schemeClr val="tx1"/>
                </a:solidFill>
                <a:latin typeface="+mj-lt"/>
              </a:defRPr>
            </a:lvl4pPr>
            <a:lvl5pPr marL="2056294" indent="-228476">
              <a:buClr>
                <a:schemeClr val="accent1"/>
              </a:buClr>
              <a:buFont typeface="Symbol" pitchFamily="18" charset="2"/>
              <a:buChar char="*"/>
              <a:defRPr sz="16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&lt;Enter Text Points&gt;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0" y="600083"/>
            <a:ext cx="9144000" cy="779860"/>
          </a:xfrm>
          <a:prstGeom prst="rect">
            <a:avLst/>
          </a:prstGeom>
          <a:solidFill>
            <a:srgbClr val="578BC9">
              <a:alpha val="71000"/>
            </a:srgbClr>
          </a:solidFill>
        </p:spPr>
        <p:txBody>
          <a:bodyPr lIns="91391" tIns="45694" rIns="91391" bIns="45694" anchor="ctr"/>
          <a:lstStyle>
            <a:lvl1pPr marL="182783" algn="l"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90502" y="4365522"/>
            <a:ext cx="4272308" cy="315851"/>
          </a:xfrm>
          <a:prstGeom prst="rect">
            <a:avLst/>
          </a:prstGeom>
        </p:spPr>
        <p:txBody>
          <a:bodyPr lIns="91391" tIns="45694" rIns="91391" bIns="45694" anchor="b"/>
          <a:lstStyle>
            <a:lvl1pPr marL="0" indent="0">
              <a:buFont typeface="Arial" pitchFamily="34" charset="0"/>
              <a:buNone/>
              <a:defRPr sz="1200" i="1">
                <a:latin typeface="+mj-lt"/>
              </a:defRPr>
            </a:lvl1pPr>
            <a:lvl2pPr marL="456954" indent="0">
              <a:buFont typeface="Arial" pitchFamily="34" charset="0"/>
              <a:buNone/>
              <a:defRPr sz="1400" i="1">
                <a:latin typeface="+mj-lt"/>
              </a:defRPr>
            </a:lvl2pPr>
            <a:lvl3pPr marL="913907" indent="0">
              <a:buFont typeface="Arial" pitchFamily="34" charset="0"/>
              <a:buNone/>
              <a:defRPr sz="1400" i="1">
                <a:latin typeface="+mj-lt"/>
              </a:defRPr>
            </a:lvl3pPr>
            <a:lvl4pPr marL="1370862" indent="0">
              <a:buFont typeface="Arial" pitchFamily="34" charset="0"/>
              <a:buNone/>
              <a:defRPr sz="1400" i="1">
                <a:latin typeface="+mj-lt"/>
              </a:defRPr>
            </a:lvl4pPr>
            <a:lvl5pPr marL="1827817" indent="0">
              <a:buFont typeface="Arial" pitchFamily="34" charset="0"/>
              <a:buNone/>
              <a:defRPr sz="1400" i="1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9959613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_Bottom al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87358" y="1518558"/>
            <a:ext cx="4691063" cy="2914650"/>
          </a:xfrm>
          <a:prstGeom prst="rect">
            <a:avLst/>
          </a:prstGeom>
        </p:spPr>
        <p:txBody>
          <a:bodyPr lIns="91391" tIns="45694" rIns="91391" bIns="45694" anchor="b"/>
          <a:lstStyle>
            <a:lvl1pPr marL="342715" indent="-342715">
              <a:buClr>
                <a:schemeClr val="accent1"/>
              </a:buClr>
              <a:buFont typeface="Symbol" pitchFamily="18" charset="2"/>
              <a:buChar char=""/>
              <a:defRPr sz="2400">
                <a:solidFill>
                  <a:schemeClr val="tx1"/>
                </a:solidFill>
                <a:latin typeface="+mj-lt"/>
              </a:defRPr>
            </a:lvl1pPr>
            <a:lvl2pPr marL="742550" indent="-285596">
              <a:buClr>
                <a:schemeClr val="accent1"/>
              </a:buClr>
              <a:buFont typeface="Symbol" pitchFamily="18" charset="2"/>
              <a:buChar char=""/>
              <a:defRPr sz="2200">
                <a:solidFill>
                  <a:schemeClr val="tx1"/>
                </a:solidFill>
                <a:latin typeface="+mj-lt"/>
              </a:defRPr>
            </a:lvl2pPr>
            <a:lvl3pPr marL="1256623" indent="-342715">
              <a:buClr>
                <a:schemeClr val="accent1"/>
              </a:buClr>
              <a:buFont typeface="Symbol" pitchFamily="18" charset="2"/>
              <a:buChar char=""/>
              <a:defRPr sz="2000">
                <a:solidFill>
                  <a:schemeClr val="tx1"/>
                </a:solidFill>
                <a:latin typeface="+mj-lt"/>
              </a:defRPr>
            </a:lvl3pPr>
            <a:lvl4pPr marL="1599339" indent="-228476">
              <a:buClr>
                <a:schemeClr val="accent1"/>
              </a:buClr>
              <a:buFont typeface="Symbol" pitchFamily="18" charset="2"/>
              <a:buChar char="*"/>
              <a:defRPr sz="1800">
                <a:solidFill>
                  <a:schemeClr val="tx1"/>
                </a:solidFill>
                <a:latin typeface="+mj-lt"/>
              </a:defRPr>
            </a:lvl4pPr>
            <a:lvl5pPr marL="2056294" indent="-228476">
              <a:buClr>
                <a:schemeClr val="accent1"/>
              </a:buClr>
              <a:buFont typeface="Symbol" pitchFamily="18" charset="2"/>
              <a:buChar char="*"/>
              <a:defRPr sz="16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&lt;Enter Text Points&gt;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0" y="600083"/>
            <a:ext cx="9144000" cy="779860"/>
          </a:xfrm>
          <a:prstGeom prst="rect">
            <a:avLst/>
          </a:prstGeom>
          <a:solidFill>
            <a:srgbClr val="578BC9">
              <a:alpha val="71000"/>
            </a:srgbClr>
          </a:solidFill>
        </p:spPr>
        <p:txBody>
          <a:bodyPr lIns="91391" tIns="45694" rIns="91391" bIns="45694" anchor="ctr"/>
          <a:lstStyle>
            <a:lvl1pPr marL="182783" algn="l"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90502" y="4365522"/>
            <a:ext cx="4272308" cy="315851"/>
          </a:xfrm>
          <a:prstGeom prst="rect">
            <a:avLst/>
          </a:prstGeom>
        </p:spPr>
        <p:txBody>
          <a:bodyPr lIns="91391" tIns="45694" rIns="91391" bIns="45694" anchor="b"/>
          <a:lstStyle>
            <a:lvl1pPr marL="0" indent="0">
              <a:buFont typeface="Arial" pitchFamily="34" charset="0"/>
              <a:buNone/>
              <a:defRPr sz="1200" i="1">
                <a:latin typeface="+mj-lt"/>
              </a:defRPr>
            </a:lvl1pPr>
            <a:lvl2pPr marL="456954" indent="0">
              <a:buFont typeface="Arial" pitchFamily="34" charset="0"/>
              <a:buNone/>
              <a:defRPr sz="1400" i="1">
                <a:latin typeface="+mj-lt"/>
              </a:defRPr>
            </a:lvl2pPr>
            <a:lvl3pPr marL="913907" indent="0">
              <a:buFont typeface="Arial" pitchFamily="34" charset="0"/>
              <a:buNone/>
              <a:defRPr sz="1400" i="1">
                <a:latin typeface="+mj-lt"/>
              </a:defRPr>
            </a:lvl3pPr>
            <a:lvl4pPr marL="1370862" indent="0">
              <a:buFont typeface="Arial" pitchFamily="34" charset="0"/>
              <a:buNone/>
              <a:defRPr sz="1400" i="1">
                <a:latin typeface="+mj-lt"/>
              </a:defRPr>
            </a:lvl4pPr>
            <a:lvl5pPr marL="1827817" indent="0">
              <a:buFont typeface="Arial" pitchFamily="34" charset="0"/>
              <a:buNone/>
              <a:defRPr sz="1400" i="1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226563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9" y="1007483"/>
            <a:ext cx="7886979" cy="3492603"/>
          </a:xfrm>
          <a:prstGeom prst="rect">
            <a:avLst/>
          </a:prstGeom>
        </p:spPr>
        <p:txBody>
          <a:bodyPr lIns="91391" tIns="45694" rIns="91391" bIns="45694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xfrm>
            <a:off x="5157796" y="4767267"/>
            <a:ext cx="1335087" cy="273844"/>
          </a:xfrm>
          <a:prstGeom prst="rect">
            <a:avLst/>
          </a:prstGeom>
        </p:spPr>
        <p:txBody>
          <a:bodyPr vert="horz" wrap="square" lIns="91391" tIns="45694" rIns="91391" bIns="45694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D88CA60-EA94-451F-9F75-ECD3039C5CB6}" type="datetime1">
              <a:rPr lang="en-US" altLang="en-US" smtClean="0"/>
              <a:pPr>
                <a:defRPr/>
              </a:pPr>
              <a:t>6/4/18</a:t>
            </a:fld>
            <a:endParaRPr lang="en-US" alt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546100" y="4767267"/>
            <a:ext cx="4745038" cy="273844"/>
          </a:xfrm>
          <a:prstGeom prst="rect">
            <a:avLst/>
          </a:prstGeom>
        </p:spPr>
        <p:txBody>
          <a:bodyPr vert="horz" wrap="square" lIns="91391" tIns="45694" rIns="91391" bIns="45694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180984" y="4767267"/>
            <a:ext cx="365125" cy="273844"/>
          </a:xfrm>
          <a:prstGeom prst="rect">
            <a:avLst/>
          </a:prstGeom>
        </p:spPr>
        <p:txBody>
          <a:bodyPr vert="horz" wrap="square" lIns="91391" tIns="45694" rIns="91391" bIns="45694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AE80CBB-E590-438B-93AA-1EEC6B9FF8D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16515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by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6"/>
          </p:nvPr>
        </p:nvSpPr>
        <p:spPr>
          <a:xfrm>
            <a:off x="470006" y="1274220"/>
            <a:ext cx="3957219" cy="332887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Content Placeholder 8"/>
          <p:cNvSpPr>
            <a:spLocks noGrp="1"/>
          </p:cNvSpPr>
          <p:nvPr>
            <p:ph sz="quarter" idx="17"/>
          </p:nvPr>
        </p:nvSpPr>
        <p:spPr>
          <a:xfrm>
            <a:off x="4600050" y="1271361"/>
            <a:ext cx="3957219" cy="332887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9"/>
          </p:nvPr>
        </p:nvSpPr>
        <p:spPr>
          <a:xfrm>
            <a:off x="462685" y="285750"/>
            <a:ext cx="7309716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821239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9" y="1007483"/>
            <a:ext cx="7886979" cy="3492603"/>
          </a:xfrm>
          <a:prstGeom prst="rect">
            <a:avLst/>
          </a:prstGeom>
        </p:spPr>
        <p:txBody>
          <a:bodyPr lIns="91391" tIns="45694" rIns="91391" bIns="45694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22CE3-82F9-41CC-8D75-80299B20FEF6}" type="datetime1">
              <a:rPr lang="en-US" altLang="en-US" smtClean="0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6/4/18</a:t>
            </a:fld>
            <a:endParaRPr lang="en-US" alt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8A873-A0D0-45CA-9BF9-6AA31EA978EE}" type="slidenum">
              <a:rPr lang="en-US" altLang="en-US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54926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24" y="82154"/>
            <a:ext cx="5564187" cy="571500"/>
          </a:xfrm>
          <a:prstGeom prst="rect">
            <a:avLst/>
          </a:prstGeom>
        </p:spPr>
        <p:txBody>
          <a:bodyPr lIns="91391" tIns="45694" rIns="91391" bIns="45694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914400"/>
            <a:ext cx="4000500" cy="3886200"/>
          </a:xfrm>
          <a:prstGeom prst="rect">
            <a:avLst/>
          </a:prstGeom>
        </p:spPr>
        <p:txBody>
          <a:bodyPr lIns="91391" tIns="45694" rIns="91391" bIns="45694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914400"/>
            <a:ext cx="4000500" cy="3886200"/>
          </a:xfrm>
          <a:prstGeom prst="rect">
            <a:avLst/>
          </a:prstGeom>
        </p:spPr>
        <p:txBody>
          <a:bodyPr lIns="91391" tIns="45694" rIns="91391" bIns="45694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33466136"/>
      </p:ext>
    </p:extLst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6"/>
          <p:cNvSpPr txBox="1">
            <a:spLocks noChangeArrowheads="1"/>
          </p:cNvSpPr>
          <p:nvPr userDrawn="1"/>
        </p:nvSpPr>
        <p:spPr bwMode="auto">
          <a:xfrm>
            <a:off x="3265495" y="4712497"/>
            <a:ext cx="2613025" cy="215425"/>
          </a:xfrm>
          <a:prstGeom prst="rect">
            <a:avLst/>
          </a:prstGeom>
          <a:noFill/>
          <a:ln>
            <a:noFill/>
          </a:ln>
          <a:extLst/>
        </p:spPr>
        <p:txBody>
          <a:bodyPr lIns="91422" tIns="45711" rIns="91422" bIns="4571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3160">
              <a:defRPr/>
            </a:pPr>
            <a:r>
              <a:rPr lang="en-US" sz="800" dirty="0">
                <a:solidFill>
                  <a:srgbClr val="262626"/>
                </a:solidFill>
              </a:rPr>
              <a:t>Draft for Discussion &amp; Policy Purposes Only</a:t>
            </a:r>
          </a:p>
        </p:txBody>
      </p:sp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5" y="285750"/>
            <a:ext cx="7309716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7F228-B92B-4A43-8EA8-B5C31D0D36FE}" type="datetime1">
              <a:rPr lang="en-US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6/4/18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4615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5" y="285750"/>
            <a:ext cx="7309716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B1F34-CE16-467F-B9DC-FFFECC051709}" type="datetime1">
              <a:rPr lang="en-US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6/4/18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3834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9" y="1188539"/>
            <a:ext cx="7886979" cy="3492603"/>
          </a:xfrm>
          <a:prstGeom prst="rect">
            <a:avLst/>
          </a:prstGeom>
        </p:spPr>
        <p:txBody>
          <a:bodyPr lIns="91422" tIns="45711" rIns="91422" bIns="45711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ctr">
              <a:defRPr sz="1000">
                <a:solidFill>
                  <a:srgbClr val="0E386C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Leading the Nation in Transportation Excellence</a:t>
            </a:r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r">
              <a:defRPr sz="1000">
                <a:solidFill>
                  <a:srgbClr val="0E386C"/>
                </a:solidFill>
                <a:latin typeface="Arial"/>
                <a:cs typeface="Arial"/>
              </a:defRPr>
            </a:lvl1pPr>
          </a:lstStyle>
          <a:p>
            <a:fld id="{87DD084B-D6CE-8549-975C-55C9DDBAB6C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Date Placeholder 8"/>
          <p:cNvSpPr>
            <a:spLocks noGrp="1"/>
          </p:cNvSpPr>
          <p:nvPr>
            <p:ph type="dt" sz="half" idx="2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l">
              <a:defRPr sz="1000">
                <a:solidFill>
                  <a:srgbClr val="0E386C"/>
                </a:solidFill>
                <a:latin typeface="Arial"/>
                <a:cs typeface="Arial"/>
              </a:defRPr>
            </a:lvl1pPr>
          </a:lstStyle>
          <a:p>
            <a:fld id="{8F240138-700E-704C-9B64-E53DA781ACBE}" type="datetimeFigureOut">
              <a:rPr lang="en-US" smtClean="0"/>
              <a:pPr/>
              <a:t>6/4/18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551053"/>
            <a:ext cx="8229600" cy="519566"/>
          </a:xfrm>
          <a:prstGeom prst="rect">
            <a:avLst/>
          </a:prstGeom>
        </p:spPr>
        <p:txBody>
          <a:bodyPr lIns="91422" tIns="45711" rIns="91422" bIns="45711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2744934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standar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</p:spPr>
        <p:txBody>
          <a:bodyPr lIns="91422" tIns="45711" rIns="91422" bIns="45711"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429000"/>
          </a:xfrm>
          <a:prstGeom prst="rect">
            <a:avLst/>
          </a:prstGeom>
        </p:spPr>
        <p:txBody>
          <a:bodyPr lIns="91422" tIns="45711" rIns="91422" bIns="4571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0E58F-18C3-4EF0-A6E7-C3BF4FAC9C9C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6/4/18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5C7D1-26CC-491F-893B-2CD8D9D29B5E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457200" y="4629150"/>
            <a:ext cx="8229600" cy="228600"/>
          </a:xfrm>
          <a:prstGeom prst="rect">
            <a:avLst/>
          </a:prstGeom>
        </p:spPr>
        <p:txBody>
          <a:bodyPr lIns="91422" tIns="45711" rIns="91422" bIns="45711">
            <a:normAutofit/>
          </a:bodyPr>
          <a:lstStyle>
            <a:lvl1pPr>
              <a:buNone/>
              <a:defRPr sz="1200"/>
            </a:lvl1pPr>
          </a:lstStyle>
          <a:p>
            <a:r>
              <a:rPr lang="en-US" sz="1200" dirty="0">
                <a:solidFill>
                  <a:schemeClr val="tx1"/>
                </a:solidFill>
              </a:rPr>
              <a:t>Please put your source here</a:t>
            </a:r>
          </a:p>
        </p:txBody>
      </p:sp>
    </p:spTree>
    <p:extLst>
      <p:ext uri="{BB962C8B-B14F-4D97-AF65-F5344CB8AC3E}">
        <p14:creationId xmlns:p14="http://schemas.microsoft.com/office/powerpoint/2010/main" val="419577889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/>
          <p:nvPr/>
        </p:nvSpPr>
        <p:spPr>
          <a:xfrm>
            <a:off x="396875" y="1097756"/>
            <a:ext cx="8434388" cy="114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10"/>
          <p:cNvSpPr/>
          <p:nvPr/>
        </p:nvSpPr>
        <p:spPr>
          <a:xfrm>
            <a:off x="327034" y="469110"/>
            <a:ext cx="7673975" cy="1762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6" name="Straight Connector 8"/>
          <p:cNvCxnSpPr/>
          <p:nvPr userDrawn="1"/>
        </p:nvCxnSpPr>
        <p:spPr>
          <a:xfrm>
            <a:off x="447676" y="540544"/>
            <a:ext cx="7499350" cy="0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5" y="285750"/>
            <a:ext cx="7309716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6272297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20FA1DF3-6E5F-4A59-9A2C-E3FEDDFEF6C6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6/4/18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TextBox 6"/>
          <p:cNvSpPr txBox="1">
            <a:spLocks noChangeArrowheads="1"/>
          </p:cNvSpPr>
          <p:nvPr userDrawn="1"/>
        </p:nvSpPr>
        <p:spPr bwMode="auto">
          <a:xfrm>
            <a:off x="3265495" y="4712497"/>
            <a:ext cx="2613025" cy="21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US" sz="800" dirty="0">
                <a:solidFill>
                  <a:srgbClr val="262626"/>
                </a:solidFill>
              </a:rPr>
              <a:t>Draft for Discussion &amp; Policy Purposes Only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5" y="285750"/>
            <a:ext cx="7309716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824068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1" y="114300"/>
            <a:ext cx="6845364" cy="285750"/>
          </a:xfrm>
          <a:prstGeom prst="rect">
            <a:avLst/>
          </a:prstGeom>
        </p:spPr>
        <p:txBody>
          <a:bodyPr lIns="91422" tIns="45711" rIns="91422" bIns="4571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571500"/>
            <a:ext cx="8839200" cy="4286250"/>
          </a:xfrm>
          <a:prstGeom prst="rect">
            <a:avLst/>
          </a:prstGeom>
        </p:spPr>
        <p:txBody>
          <a:bodyPr lIns="91422" tIns="45711" rIns="91422" bIns="4571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164CB-43F5-49F7-AA62-A48E0172D161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14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896613"/>
            <a:ext cx="1828800" cy="246888"/>
          </a:xfrm>
        </p:spPr>
        <p:txBody>
          <a:bodyPr/>
          <a:lstStyle/>
          <a:p>
            <a:fld id="{33CFA827-FCDF-440C-A9EB-2CCFFCB7EAEC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6/4/18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34752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6875" y="1097756"/>
            <a:ext cx="8434388" cy="114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Rectangle 10"/>
          <p:cNvSpPr/>
          <p:nvPr/>
        </p:nvSpPr>
        <p:spPr>
          <a:xfrm>
            <a:off x="327034" y="469110"/>
            <a:ext cx="7673975" cy="1762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800"/>
            </a:lvl1pPr>
          </a:lstStyle>
          <a:p>
            <a:fld id="{F809FA0C-9138-4409-9FF5-7DACD331B09B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6/4/18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94" y="285750"/>
            <a:ext cx="3118715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chapter name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47676" y="540544"/>
            <a:ext cx="7499350" cy="0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22944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Picture 6" descr="newMekkoChart.emf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524201" y="932500"/>
            <a:ext cx="4284821" cy="4116705"/>
          </a:xfrm>
          <a:prstGeom prst="rect">
            <a:avLst/>
          </a:prstGeom>
        </p:spPr>
      </p:pic>
      <p:pic>
        <p:nvPicPr>
          <p:cNvPr id="11" name="Picture 10" descr="newMekkoChart.emf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5060480" y="932500"/>
            <a:ext cx="4284821" cy="4116705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5" y="285750"/>
            <a:ext cx="7309716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0959812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tandar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</p:spPr>
        <p:txBody>
          <a:bodyPr lIns="91422" tIns="45711" rIns="91422" bIns="4571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429000"/>
          </a:xfrm>
          <a:prstGeom prst="rect">
            <a:avLst/>
          </a:prstGeom>
        </p:spPr>
        <p:txBody>
          <a:bodyPr lIns="91422" tIns="45711" rIns="91422" bIns="4571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457200" y="4629150"/>
            <a:ext cx="8229600" cy="228600"/>
          </a:xfrm>
          <a:prstGeom prst="rect">
            <a:avLst/>
          </a:prstGeom>
        </p:spPr>
        <p:txBody>
          <a:bodyPr lIns="91422" tIns="45711" rIns="91422" bIns="45711"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80550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608036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040" y="335180"/>
            <a:ext cx="8325922" cy="342900"/>
          </a:xfrm>
          <a:prstGeom prst="rect">
            <a:avLst/>
          </a:prstGeom>
        </p:spPr>
        <p:txBody>
          <a:bodyPr lIns="81934" tIns="40965" rIns="81934" bIns="40965"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050" y="852784"/>
            <a:ext cx="8299533" cy="345028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just">
              <a:buNone/>
              <a:defRPr sz="1400"/>
            </a:lvl1pPr>
            <a:lvl2pPr marL="452865" indent="0">
              <a:buNone/>
              <a:defRPr sz="1400"/>
            </a:lvl2pPr>
            <a:lvl3pPr marL="905721" indent="0">
              <a:buNone/>
              <a:defRPr sz="1400"/>
            </a:lvl3pPr>
            <a:lvl4pPr marL="1358577" indent="0">
              <a:buNone/>
              <a:defRPr sz="1400"/>
            </a:lvl4pPr>
            <a:lvl5pPr marL="1811434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904C4-7C50-48D4-AD0D-CF590B8B00A9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6/4/18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28290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74604-5203-4190-ABD5-F57F9D1CE6AA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6/4/18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09058" y="852784"/>
            <a:ext cx="4162961" cy="345028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just">
              <a:buNone/>
              <a:defRPr sz="1400"/>
            </a:lvl1pPr>
            <a:lvl2pPr marL="452865" indent="0">
              <a:buNone/>
              <a:defRPr sz="1400"/>
            </a:lvl2pPr>
            <a:lvl3pPr marL="905721" indent="0">
              <a:buNone/>
              <a:defRPr sz="1400"/>
            </a:lvl3pPr>
            <a:lvl4pPr marL="1358577" indent="0">
              <a:buNone/>
              <a:defRPr sz="1400"/>
            </a:lvl4pPr>
            <a:lvl5pPr marL="1811434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4572016" y="847980"/>
            <a:ext cx="4162961" cy="345028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just">
              <a:buNone/>
              <a:defRPr sz="1400"/>
            </a:lvl1pPr>
            <a:lvl2pPr marL="452865" indent="0">
              <a:buNone/>
              <a:defRPr sz="1400"/>
            </a:lvl2pPr>
            <a:lvl3pPr marL="905721" indent="0">
              <a:buNone/>
              <a:defRPr sz="1400"/>
            </a:lvl3pPr>
            <a:lvl4pPr marL="1358577" indent="0">
              <a:buNone/>
              <a:defRPr sz="1400"/>
            </a:lvl4pPr>
            <a:lvl5pPr marL="1811434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09040" y="335180"/>
            <a:ext cx="8325922" cy="342900"/>
          </a:xfrm>
          <a:prstGeom prst="rect">
            <a:avLst/>
          </a:prstGeom>
        </p:spPr>
        <p:txBody>
          <a:bodyPr lIns="81934" tIns="40965" rIns="81934" bIns="40965"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44443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08E5F-23E6-4B4A-BDEC-B9F5639B07F7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6/4/18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09040" y="335180"/>
            <a:ext cx="8325922" cy="342900"/>
          </a:xfrm>
          <a:prstGeom prst="rect">
            <a:avLst/>
          </a:prstGeom>
        </p:spPr>
        <p:txBody>
          <a:bodyPr lIns="81934" tIns="40965" rIns="81934" bIns="40965"/>
          <a:lstStyle>
            <a:lvl1pPr>
              <a:defRPr sz="29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9919721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040" y="335180"/>
            <a:ext cx="8325922" cy="342900"/>
          </a:xfrm>
          <a:prstGeom prst="rect">
            <a:avLst/>
          </a:prstGeom>
        </p:spPr>
        <p:txBody>
          <a:bodyPr lIns="81934" tIns="40965" rIns="81934" bIns="40965"/>
          <a:lstStyle>
            <a:lvl1pPr>
              <a:defRPr sz="29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4386979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20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9" y="32"/>
          <a:ext cx="161925" cy="1214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542" name="think-cell Slide" r:id="rId20" imgW="360" imgH="360" progId="">
                  <p:embed/>
                </p:oleObj>
              </mc:Choice>
              <mc:Fallback>
                <p:oleObj name="think-cell Slide" r:id="rId20" imgW="360" imgH="360" progId="">
                  <p:embed/>
                  <p:pic>
                    <p:nvPicPr>
                      <p:cNvPr id="5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" y="32"/>
                        <a:ext cx="161925" cy="1214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McK 1. On-page tracker" hidden="1"/>
          <p:cNvSpPr>
            <a:spLocks noChangeArrowheads="1"/>
          </p:cNvSpPr>
          <p:nvPr/>
        </p:nvSpPr>
        <p:spPr bwMode="auto">
          <a:xfrm>
            <a:off x="122260" y="11908"/>
            <a:ext cx="85921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90436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400" dirty="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8" name="McK 3. Unit of measure" hidden="1"/>
          <p:cNvSpPr txBox="1">
            <a:spLocks noChangeArrowheads="1"/>
          </p:cNvSpPr>
          <p:nvPr/>
        </p:nvSpPr>
        <p:spPr bwMode="auto">
          <a:xfrm>
            <a:off x="122246" y="400058"/>
            <a:ext cx="4725987" cy="24622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808080"/>
                </a:solidFill>
                <a:latin typeface="Arial"/>
              </a:rPr>
              <a:t>Unit of measure</a:t>
            </a:r>
          </a:p>
        </p:txBody>
      </p:sp>
      <p:grpSp>
        <p:nvGrpSpPr>
          <p:cNvPr id="9" name="McK Slide Elements" hidden="1"/>
          <p:cNvGrpSpPr>
            <a:grpSpLocks/>
          </p:cNvGrpSpPr>
          <p:nvPr/>
        </p:nvGrpSpPr>
        <p:grpSpPr bwMode="auto">
          <a:xfrm>
            <a:off x="1393850" y="4583609"/>
            <a:ext cx="7521575" cy="449312"/>
            <a:chOff x="1365594" y="5989814"/>
            <a:chExt cx="7372005" cy="587685"/>
          </a:xfrm>
        </p:grpSpPr>
        <p:sp>
          <p:nvSpPr>
            <p:cNvPr id="10" name="McK 4. Footnote"/>
            <p:cNvSpPr txBox="1">
              <a:spLocks noChangeArrowheads="1"/>
            </p:cNvSpPr>
            <p:nvPr/>
          </p:nvSpPr>
          <p:spPr bwMode="auto">
            <a:xfrm>
              <a:off x="1365594" y="5989814"/>
              <a:ext cx="7372005" cy="20128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dirty="0">
                  <a:solidFill>
                    <a:prstClr val="black"/>
                  </a:solidFill>
                  <a:latin typeface="Arial"/>
                </a:rPr>
                <a:t>1 Footnote</a:t>
              </a:r>
            </a:p>
          </p:txBody>
        </p:sp>
        <p:sp>
          <p:nvSpPr>
            <p:cNvPr id="11" name="McK 5. Source"/>
            <p:cNvSpPr>
              <a:spLocks noChangeArrowheads="1"/>
            </p:cNvSpPr>
            <p:nvPr/>
          </p:nvSpPr>
          <p:spPr bwMode="auto">
            <a:xfrm>
              <a:off x="1365594" y="6376219"/>
              <a:ext cx="3934952" cy="201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marL="477838" indent="-477838"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000" dirty="0">
                  <a:solidFill>
                    <a:srgbClr val="000000"/>
                  </a:solidFill>
                </a:rPr>
                <a:t>Source: Source</a:t>
              </a:r>
            </a:p>
          </p:txBody>
        </p:sp>
      </p:grpSp>
      <p:grpSp>
        <p:nvGrpSpPr>
          <p:cNvPr id="12" name="ACET" hidden="1"/>
          <p:cNvGrpSpPr>
            <a:grpSpLocks/>
          </p:cNvGrpSpPr>
          <p:nvPr/>
        </p:nvGrpSpPr>
        <p:grpSpPr bwMode="auto">
          <a:xfrm>
            <a:off x="2376495" y="1272559"/>
            <a:ext cx="4391025" cy="511001"/>
            <a:chOff x="915" y="610"/>
            <a:chExt cx="2686" cy="420"/>
          </a:xfrm>
        </p:grpSpPr>
        <p:cxnSp>
          <p:nvCxnSpPr>
            <p:cNvPr id="13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AutoShape 250"/>
            <p:cNvSpPr>
              <a:spLocks noChangeArrowheads="1"/>
            </p:cNvSpPr>
            <p:nvPr/>
          </p:nvSpPr>
          <p:spPr bwMode="auto">
            <a:xfrm>
              <a:off x="915" y="610"/>
              <a:ext cx="2686" cy="4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18288" anchor="b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600" b="1" dirty="0">
                  <a:solidFill>
                    <a:srgbClr val="000000"/>
                  </a:solidFill>
                </a:rPr>
                <a:t>Title</a:t>
              </a:r>
            </a:p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600" dirty="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sp>
        <p:nvSpPr>
          <p:cNvPr id="15" name="SlideLogoText" hidden="1"/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>
            <a:off x="46633" y="5004050"/>
            <a:ext cx="289342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defTabSz="90436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000" dirty="0">
                <a:solidFill>
                  <a:srgbClr val="000000"/>
                </a:solidFill>
              </a:rPr>
              <a:t>Draft for discussion purposes only – pre-decisional </a:t>
            </a:r>
            <a:endParaRPr lang="en-US" altLang="en-US" sz="1000" dirty="0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16" name="LegendBoxes" hidden="1"/>
          <p:cNvGrpSpPr>
            <a:grpSpLocks/>
          </p:cNvGrpSpPr>
          <p:nvPr/>
        </p:nvGrpSpPr>
        <p:grpSpPr bwMode="auto">
          <a:xfrm>
            <a:off x="8136061" y="222652"/>
            <a:ext cx="769739" cy="805680"/>
            <a:chOff x="4936" y="176"/>
            <a:chExt cx="475" cy="664"/>
          </a:xfrm>
        </p:grpSpPr>
        <p:sp>
          <p:nvSpPr>
            <p:cNvPr id="17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18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19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0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21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2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23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4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5" name="LegendLines" hidden="1"/>
          <p:cNvGrpSpPr>
            <a:grpSpLocks/>
          </p:cNvGrpSpPr>
          <p:nvPr/>
        </p:nvGrpSpPr>
        <p:grpSpPr bwMode="auto">
          <a:xfrm>
            <a:off x="7821714" y="222650"/>
            <a:ext cx="1084067" cy="602103"/>
            <a:chOff x="4750" y="176"/>
            <a:chExt cx="669" cy="496"/>
          </a:xfrm>
        </p:grpSpPr>
        <p:sp>
          <p:nvSpPr>
            <p:cNvPr id="26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defTabSz="90583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7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defTabSz="90583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8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defTabSz="90583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9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0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1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</p:grpSp>
      <p:grpSp>
        <p:nvGrpSpPr>
          <p:cNvPr id="32" name="McKSticker" hidden="1"/>
          <p:cNvGrpSpPr>
            <a:grpSpLocks/>
          </p:cNvGrpSpPr>
          <p:nvPr/>
        </p:nvGrpSpPr>
        <p:grpSpPr bwMode="auto">
          <a:xfrm>
            <a:off x="7826377" y="222650"/>
            <a:ext cx="1089025" cy="212366"/>
            <a:chOff x="7673880" y="285750"/>
            <a:chExt cx="1066895" cy="278520"/>
          </a:xfrm>
        </p:grpSpPr>
        <p:sp>
          <p:nvSpPr>
            <p:cNvPr id="33" name="StickerRectangle"/>
            <p:cNvSpPr>
              <a:spLocks noChangeArrowheads="1"/>
            </p:cNvSpPr>
            <p:nvPr/>
          </p:nvSpPr>
          <p:spPr bwMode="auto">
            <a:xfrm>
              <a:off x="7695561" y="285750"/>
              <a:ext cx="1045214" cy="2785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7432" tIns="0" rIns="0" bIns="27432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r"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808080"/>
                  </a:solidFill>
                </a:rPr>
                <a:t>PRELIMINARY</a:t>
              </a:r>
            </a:p>
          </p:txBody>
        </p:sp>
        <p:cxnSp>
          <p:nvCxnSpPr>
            <p:cNvPr id="34" name="AutoShape 31"/>
            <p:cNvCxnSpPr>
              <a:cxnSpLocks noChangeShapeType="1"/>
            </p:cNvCxnSpPr>
            <p:nvPr/>
          </p:nvCxnSpPr>
          <p:spPr bwMode="auto">
            <a:xfrm>
              <a:off x="7673880" y="285750"/>
              <a:ext cx="0" cy="212366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" name="AutoShape 32"/>
            <p:cNvCxnSpPr>
              <a:cxnSpLocks noChangeShapeType="1"/>
            </p:cNvCxnSpPr>
            <p:nvPr/>
          </p:nvCxnSpPr>
          <p:spPr bwMode="auto">
            <a:xfrm>
              <a:off x="7673880" y="498116"/>
              <a:ext cx="1066895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6" name="LegendMoons" hidden="1"/>
          <p:cNvGrpSpPr>
            <a:grpSpLocks/>
          </p:cNvGrpSpPr>
          <p:nvPr/>
        </p:nvGrpSpPr>
        <p:grpSpPr bwMode="auto">
          <a:xfrm>
            <a:off x="8067939" y="222648"/>
            <a:ext cx="836780" cy="1033582"/>
            <a:chOff x="6655594" y="273840"/>
            <a:chExt cx="819708" cy="1351832"/>
          </a:xfrm>
        </p:grpSpPr>
        <p:grpSp>
          <p:nvGrpSpPr>
            <p:cNvPr id="37" name="MoonLegend1"/>
            <p:cNvGrpSpPr>
              <a:grpSpLocks noChangeAspect="1"/>
            </p:cNvGrpSpPr>
            <p:nvPr>
              <p:custDataLst>
                <p:tags r:id="rId4"/>
              </p:custDataLst>
            </p:nvPr>
          </p:nvGrpSpPr>
          <p:grpSpPr bwMode="auto">
            <a:xfrm>
              <a:off x="6655594" y="273840"/>
              <a:ext cx="209550" cy="209551"/>
              <a:chOff x="4533" y="183"/>
              <a:chExt cx="144" cy="144"/>
            </a:xfrm>
          </p:grpSpPr>
          <p:sp>
            <p:nvSpPr>
              <p:cNvPr id="55" name="Oval 38"/>
              <p:cNvSpPr>
                <a:spLocks noChangeAspect="1"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Arc 39"/>
              <p:cNvSpPr>
                <a:spLocks noChangeAspect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8" name="MoonLegend2"/>
            <p:cNvGrpSpPr>
              <a:grpSpLocks noChangeAspect="1"/>
            </p:cNvGrpSpPr>
            <p:nvPr>
              <p:custDataLst>
                <p:tags r:id="rId5"/>
              </p:custDataLst>
            </p:nvPr>
          </p:nvGrpSpPr>
          <p:grpSpPr bwMode="auto">
            <a:xfrm>
              <a:off x="6655594" y="548081"/>
              <a:ext cx="209550" cy="209551"/>
              <a:chOff x="1694" y="2044"/>
              <a:chExt cx="160" cy="160"/>
            </a:xfrm>
          </p:grpSpPr>
          <p:sp>
            <p:nvSpPr>
              <p:cNvPr id="53" name="Oval 41"/>
              <p:cNvSpPr>
                <a:spLocks noChangeAspect="1"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1694" y="2044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Arc 42"/>
              <p:cNvSpPr>
                <a:spLocks noChangeAspect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1694" y="2044"/>
                <a:ext cx="160" cy="164"/>
              </a:xfrm>
              <a:prstGeom prst="arc">
                <a:avLst/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9" name="MoonLegend4"/>
            <p:cNvGrpSpPr>
              <a:grpSpLocks noChangeAspect="1"/>
            </p:cNvGrpSpPr>
            <p:nvPr>
              <p:custDataLst>
                <p:tags r:id="rId6"/>
              </p:custDataLst>
            </p:nvPr>
          </p:nvGrpSpPr>
          <p:grpSpPr bwMode="auto">
            <a:xfrm>
              <a:off x="6655594" y="1096563"/>
              <a:ext cx="209550" cy="209551"/>
              <a:chOff x="4495" y="1198"/>
              <a:chExt cx="160" cy="160"/>
            </a:xfrm>
          </p:grpSpPr>
          <p:sp>
            <p:nvSpPr>
              <p:cNvPr id="51" name="Oval 47"/>
              <p:cNvSpPr>
                <a:spLocks noChangeAspect="1"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Arc 48"/>
              <p:cNvSpPr>
                <a:spLocks noChangeAspect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0" name="MoonLegend5"/>
            <p:cNvGrpSpPr>
              <a:grpSpLocks noChangeAspect="1"/>
            </p:cNvGrpSpPr>
            <p:nvPr>
              <p:custDataLst>
                <p:tags r:id="rId7"/>
              </p:custDataLst>
            </p:nvPr>
          </p:nvGrpSpPr>
          <p:grpSpPr bwMode="auto">
            <a:xfrm>
              <a:off x="6655594" y="1370805"/>
              <a:ext cx="209550" cy="209551"/>
              <a:chOff x="4495" y="1440"/>
              <a:chExt cx="160" cy="160"/>
            </a:xfrm>
          </p:grpSpPr>
          <p:sp>
            <p:nvSpPr>
              <p:cNvPr id="49" name="Oval 50"/>
              <p:cNvSpPr>
                <a:spLocks noChangeAspect="1"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4495" y="1436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Oval 51"/>
              <p:cNvSpPr>
                <a:spLocks noChangeAspect="1"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4495" y="1436"/>
                <a:ext cx="160" cy="164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1" name="Legend1"/>
            <p:cNvSpPr>
              <a:spLocks noChangeArrowheads="1"/>
            </p:cNvSpPr>
            <p:nvPr/>
          </p:nvSpPr>
          <p:spPr bwMode="auto">
            <a:xfrm>
              <a:off x="6975947" y="286297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2" name="Legend2"/>
            <p:cNvSpPr>
              <a:spLocks noChangeArrowheads="1"/>
            </p:cNvSpPr>
            <p:nvPr/>
          </p:nvSpPr>
          <p:spPr bwMode="auto">
            <a:xfrm>
              <a:off x="6975947" y="561927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3" name="Legend3"/>
            <p:cNvSpPr>
              <a:spLocks noChangeArrowheads="1"/>
            </p:cNvSpPr>
            <p:nvPr/>
          </p:nvSpPr>
          <p:spPr bwMode="auto">
            <a:xfrm>
              <a:off x="6975947" y="835999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4" name="Legend4"/>
            <p:cNvSpPr>
              <a:spLocks noChangeArrowheads="1"/>
            </p:cNvSpPr>
            <p:nvPr/>
          </p:nvSpPr>
          <p:spPr bwMode="auto">
            <a:xfrm>
              <a:off x="6975947" y="1106958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5" name="Legend5"/>
            <p:cNvSpPr>
              <a:spLocks noChangeArrowheads="1"/>
            </p:cNvSpPr>
            <p:nvPr/>
          </p:nvSpPr>
          <p:spPr bwMode="auto">
            <a:xfrm>
              <a:off x="6975947" y="1384145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grpSp>
          <p:nvGrpSpPr>
            <p:cNvPr id="46" name="MoonLegend3"/>
            <p:cNvGrpSpPr>
              <a:grpSpLocks noChangeAspect="1"/>
            </p:cNvGrpSpPr>
            <p:nvPr>
              <p:custDataLst>
                <p:tags r:id="rId8"/>
              </p:custDataLst>
            </p:nvPr>
          </p:nvGrpSpPr>
          <p:grpSpPr bwMode="auto">
            <a:xfrm>
              <a:off x="6655594" y="822322"/>
              <a:ext cx="209550" cy="209551"/>
              <a:chOff x="4495" y="1198"/>
              <a:chExt cx="160" cy="160"/>
            </a:xfrm>
          </p:grpSpPr>
          <p:sp>
            <p:nvSpPr>
              <p:cNvPr id="47" name="Oval 47"/>
              <p:cNvSpPr>
                <a:spLocks noChangeAspect="1"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Arc 48"/>
              <p:cNvSpPr>
                <a:spLocks noChangeAspect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62" name="Title 1"/>
          <p:cNvSpPr txBox="1">
            <a:spLocks/>
          </p:cNvSpPr>
          <p:nvPr userDrawn="1"/>
        </p:nvSpPr>
        <p:spPr>
          <a:xfrm>
            <a:off x="409040" y="335180"/>
            <a:ext cx="8325922" cy="342900"/>
          </a:xfrm>
          <a:prstGeom prst="rect">
            <a:avLst/>
          </a:prstGeom>
        </p:spPr>
        <p:txBody>
          <a:bodyPr lIns="81934" tIns="40965" rIns="81934" bIns="40965"/>
          <a:lstStyle>
            <a:lvl1pPr algn="l" defTabSz="10108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00" b="1" kern="1200" spc="-56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900" dirty="0">
                <a:solidFill>
                  <a:srgbClr val="005878"/>
                </a:solidFill>
              </a:rPr>
              <a:t>Click to edit Master title style</a:t>
            </a:r>
          </a:p>
        </p:txBody>
      </p:sp>
      <p:sp>
        <p:nvSpPr>
          <p:cNvPr id="63" name="Content Placeholder 2"/>
          <p:cNvSpPr>
            <a:spLocks noGrp="1"/>
          </p:cNvSpPr>
          <p:nvPr>
            <p:ph idx="1"/>
          </p:nvPr>
        </p:nvSpPr>
        <p:spPr>
          <a:xfrm>
            <a:off x="409050" y="852784"/>
            <a:ext cx="8299533" cy="345028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just">
              <a:buNone/>
              <a:defRPr sz="1400"/>
            </a:lvl1pPr>
            <a:lvl2pPr marL="452865" indent="0">
              <a:buNone/>
              <a:defRPr sz="1400"/>
            </a:lvl2pPr>
            <a:lvl3pPr marL="905721" indent="0">
              <a:buNone/>
              <a:defRPr sz="1400"/>
            </a:lvl3pPr>
            <a:lvl4pPr marL="1358577" indent="0">
              <a:buNone/>
              <a:defRPr sz="1400"/>
            </a:lvl4pPr>
            <a:lvl5pPr marL="1811434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16342-4122-4038-AF40-EA4B4AD28D0F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6/4/18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7" name="Footer Placeholder 6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8" name="Slide Number Placeholder 6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81229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0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9" y="32"/>
          <a:ext cx="161925" cy="1214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566" name="think-cell Slide" r:id="rId20" imgW="360" imgH="360" progId="">
                  <p:embed/>
                </p:oleObj>
              </mc:Choice>
              <mc:Fallback>
                <p:oleObj name="think-cell Slide" r:id="rId20" imgW="360" imgH="360" progId="">
                  <p:embed/>
                  <p:pic>
                    <p:nvPicPr>
                      <p:cNvPr id="4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" y="32"/>
                        <a:ext cx="161925" cy="1214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McK 1. On-page tracker" hidden="1"/>
          <p:cNvSpPr>
            <a:spLocks noChangeArrowheads="1"/>
          </p:cNvSpPr>
          <p:nvPr/>
        </p:nvSpPr>
        <p:spPr bwMode="auto">
          <a:xfrm>
            <a:off x="122260" y="11908"/>
            <a:ext cx="85921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05826">
              <a:defRPr/>
            </a:pPr>
            <a:r>
              <a:rPr lang="en-US" altLang="en-US" sz="1400" dirty="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7" name="McK 3. Unit of measure" hidden="1"/>
          <p:cNvSpPr txBox="1">
            <a:spLocks noChangeArrowheads="1"/>
          </p:cNvSpPr>
          <p:nvPr/>
        </p:nvSpPr>
        <p:spPr bwMode="auto">
          <a:xfrm>
            <a:off x="122246" y="400058"/>
            <a:ext cx="4725987" cy="24622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600" dirty="0">
                <a:solidFill>
                  <a:srgbClr val="808080"/>
                </a:solidFill>
                <a:latin typeface="Arial"/>
              </a:rPr>
              <a:t>Unit of measure</a:t>
            </a:r>
          </a:p>
        </p:txBody>
      </p:sp>
      <p:grpSp>
        <p:nvGrpSpPr>
          <p:cNvPr id="8" name="McK Slide Elements" hidden="1"/>
          <p:cNvGrpSpPr>
            <a:grpSpLocks/>
          </p:cNvGrpSpPr>
          <p:nvPr/>
        </p:nvGrpSpPr>
        <p:grpSpPr bwMode="auto">
          <a:xfrm>
            <a:off x="1393850" y="4583609"/>
            <a:ext cx="7521575" cy="449312"/>
            <a:chOff x="1365594" y="5989814"/>
            <a:chExt cx="7372005" cy="587685"/>
          </a:xfrm>
        </p:grpSpPr>
        <p:sp>
          <p:nvSpPr>
            <p:cNvPr id="9" name="McK 4. Footnote"/>
            <p:cNvSpPr txBox="1">
              <a:spLocks noChangeArrowheads="1"/>
            </p:cNvSpPr>
            <p:nvPr/>
          </p:nvSpPr>
          <p:spPr bwMode="auto">
            <a:xfrm>
              <a:off x="1365594" y="5989814"/>
              <a:ext cx="7372005" cy="20128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en-US" sz="1000" dirty="0">
                  <a:solidFill>
                    <a:prstClr val="black"/>
                  </a:solidFill>
                  <a:latin typeface="Arial"/>
                </a:rPr>
                <a:t>1 Footnote</a:t>
              </a:r>
            </a:p>
          </p:txBody>
        </p:sp>
        <p:sp>
          <p:nvSpPr>
            <p:cNvPr id="10" name="McK 5. Source"/>
            <p:cNvSpPr>
              <a:spLocks noChangeArrowheads="1"/>
            </p:cNvSpPr>
            <p:nvPr/>
          </p:nvSpPr>
          <p:spPr bwMode="auto">
            <a:xfrm>
              <a:off x="1365594" y="6376219"/>
              <a:ext cx="3934952" cy="201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marL="479425" indent="-479425"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5721">
                <a:defRPr/>
              </a:pPr>
              <a:r>
                <a:rPr lang="en-US" altLang="en-US" sz="1000" dirty="0">
                  <a:solidFill>
                    <a:srgbClr val="000000"/>
                  </a:solidFill>
                </a:rPr>
                <a:t>Source: Source</a:t>
              </a:r>
            </a:p>
          </p:txBody>
        </p:sp>
      </p:grpSp>
      <p:grpSp>
        <p:nvGrpSpPr>
          <p:cNvPr id="12" name="ACET" hidden="1"/>
          <p:cNvGrpSpPr>
            <a:grpSpLocks/>
          </p:cNvGrpSpPr>
          <p:nvPr/>
        </p:nvGrpSpPr>
        <p:grpSpPr bwMode="auto">
          <a:xfrm>
            <a:off x="2376495" y="1272559"/>
            <a:ext cx="4391025" cy="511001"/>
            <a:chOff x="915" y="610"/>
            <a:chExt cx="2686" cy="420"/>
          </a:xfrm>
        </p:grpSpPr>
        <p:cxnSp>
          <p:nvCxnSpPr>
            <p:cNvPr id="13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AutoShape 250"/>
            <p:cNvSpPr>
              <a:spLocks noChangeArrowheads="1"/>
            </p:cNvSpPr>
            <p:nvPr/>
          </p:nvSpPr>
          <p:spPr bwMode="auto">
            <a:xfrm>
              <a:off x="915" y="610"/>
              <a:ext cx="2686" cy="4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18288" anchor="b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5826">
                <a:defRPr/>
              </a:pPr>
              <a:r>
                <a:rPr lang="en-US" altLang="en-US" sz="1600" b="1" dirty="0">
                  <a:solidFill>
                    <a:srgbClr val="000000"/>
                  </a:solidFill>
                </a:rPr>
                <a:t>Title</a:t>
              </a:r>
            </a:p>
            <a:p>
              <a:pPr defTabSz="905826">
                <a:defRPr/>
              </a:pPr>
              <a:r>
                <a:rPr lang="en-US" altLang="en-US" sz="1600" dirty="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sp>
        <p:nvSpPr>
          <p:cNvPr id="15" name="SlideLogoText" hidden="1"/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>
            <a:off x="46633" y="5004050"/>
            <a:ext cx="289342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defTabSz="905721"/>
            <a:r>
              <a:rPr lang="en-US" altLang="en-US" sz="1000" dirty="0">
                <a:solidFill>
                  <a:srgbClr val="000000"/>
                </a:solidFill>
              </a:rPr>
              <a:t>Draft for discussion purposes only – pre-decisional </a:t>
            </a:r>
            <a:endParaRPr lang="en-US" altLang="en-US" sz="1000" dirty="0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16" name="LegendBoxes" hidden="1"/>
          <p:cNvGrpSpPr>
            <a:grpSpLocks/>
          </p:cNvGrpSpPr>
          <p:nvPr/>
        </p:nvGrpSpPr>
        <p:grpSpPr bwMode="auto">
          <a:xfrm>
            <a:off x="8136064" y="222652"/>
            <a:ext cx="769739" cy="805680"/>
            <a:chOff x="4936" y="176"/>
            <a:chExt cx="475" cy="664"/>
          </a:xfrm>
        </p:grpSpPr>
        <p:sp>
          <p:nvSpPr>
            <p:cNvPr id="17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18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5826"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19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0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5826"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21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2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5826"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23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4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5826"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5" name="LegendLines" hidden="1"/>
          <p:cNvGrpSpPr>
            <a:grpSpLocks/>
          </p:cNvGrpSpPr>
          <p:nvPr/>
        </p:nvGrpSpPr>
        <p:grpSpPr bwMode="auto">
          <a:xfrm>
            <a:off x="7821715" y="222650"/>
            <a:ext cx="1084067" cy="602103"/>
            <a:chOff x="4750" y="176"/>
            <a:chExt cx="669" cy="496"/>
          </a:xfrm>
        </p:grpSpPr>
        <p:sp>
          <p:nvSpPr>
            <p:cNvPr id="26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defTabSz="905826">
                <a:defRPr/>
              </a:pP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7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defTabSz="905826">
                <a:defRPr/>
              </a:pP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8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defTabSz="905826">
                <a:defRPr/>
              </a:pP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9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0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1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</p:grpSp>
      <p:grpSp>
        <p:nvGrpSpPr>
          <p:cNvPr id="32" name="McKSticker" hidden="1"/>
          <p:cNvGrpSpPr>
            <a:grpSpLocks/>
          </p:cNvGrpSpPr>
          <p:nvPr/>
        </p:nvGrpSpPr>
        <p:grpSpPr bwMode="auto">
          <a:xfrm>
            <a:off x="7826377" y="222650"/>
            <a:ext cx="1089025" cy="212366"/>
            <a:chOff x="7673880" y="285750"/>
            <a:chExt cx="1066895" cy="278520"/>
          </a:xfrm>
        </p:grpSpPr>
        <p:sp>
          <p:nvSpPr>
            <p:cNvPr id="33" name="StickerRectangle"/>
            <p:cNvSpPr>
              <a:spLocks noChangeArrowheads="1"/>
            </p:cNvSpPr>
            <p:nvPr/>
          </p:nvSpPr>
          <p:spPr bwMode="auto">
            <a:xfrm>
              <a:off x="7695561" y="285750"/>
              <a:ext cx="1045214" cy="2785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808080"/>
                  </a:solidFill>
                </a:rPr>
                <a:t>PRELIMINARY</a:t>
              </a:r>
            </a:p>
          </p:txBody>
        </p:sp>
        <p:cxnSp>
          <p:nvCxnSpPr>
            <p:cNvPr id="34" name="AutoShape 31"/>
            <p:cNvCxnSpPr>
              <a:cxnSpLocks noChangeShapeType="1"/>
            </p:cNvCxnSpPr>
            <p:nvPr/>
          </p:nvCxnSpPr>
          <p:spPr bwMode="auto">
            <a:xfrm>
              <a:off x="7673880" y="285750"/>
              <a:ext cx="0" cy="212366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" name="AutoShape 32"/>
            <p:cNvCxnSpPr>
              <a:cxnSpLocks noChangeShapeType="1"/>
            </p:cNvCxnSpPr>
            <p:nvPr/>
          </p:nvCxnSpPr>
          <p:spPr bwMode="auto">
            <a:xfrm>
              <a:off x="7673880" y="498116"/>
              <a:ext cx="1066895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6" name="LegendMoons" hidden="1"/>
          <p:cNvGrpSpPr>
            <a:grpSpLocks/>
          </p:cNvGrpSpPr>
          <p:nvPr/>
        </p:nvGrpSpPr>
        <p:grpSpPr bwMode="auto">
          <a:xfrm>
            <a:off x="8067942" y="222648"/>
            <a:ext cx="836780" cy="1033582"/>
            <a:chOff x="6655594" y="273840"/>
            <a:chExt cx="819708" cy="1351832"/>
          </a:xfrm>
        </p:grpSpPr>
        <p:grpSp>
          <p:nvGrpSpPr>
            <p:cNvPr id="37" name="MoonLegend1"/>
            <p:cNvGrpSpPr>
              <a:grpSpLocks noChangeAspect="1"/>
            </p:cNvGrpSpPr>
            <p:nvPr>
              <p:custDataLst>
                <p:tags r:id="rId4"/>
              </p:custDataLst>
            </p:nvPr>
          </p:nvGrpSpPr>
          <p:grpSpPr bwMode="auto">
            <a:xfrm>
              <a:off x="6655594" y="273840"/>
              <a:ext cx="209550" cy="209551"/>
              <a:chOff x="4533" y="183"/>
              <a:chExt cx="144" cy="144"/>
            </a:xfrm>
          </p:grpSpPr>
          <p:sp>
            <p:nvSpPr>
              <p:cNvPr id="55" name="Oval 38"/>
              <p:cNvSpPr>
                <a:spLocks noChangeAspect="1"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Arc 39"/>
              <p:cNvSpPr>
                <a:spLocks noChangeAspect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8" name="MoonLegend2"/>
            <p:cNvGrpSpPr>
              <a:grpSpLocks noChangeAspect="1"/>
            </p:cNvGrpSpPr>
            <p:nvPr>
              <p:custDataLst>
                <p:tags r:id="rId5"/>
              </p:custDataLst>
            </p:nvPr>
          </p:nvGrpSpPr>
          <p:grpSpPr bwMode="auto">
            <a:xfrm>
              <a:off x="6655594" y="548081"/>
              <a:ext cx="209550" cy="209551"/>
              <a:chOff x="1694" y="2044"/>
              <a:chExt cx="160" cy="160"/>
            </a:xfrm>
          </p:grpSpPr>
          <p:sp>
            <p:nvSpPr>
              <p:cNvPr id="53" name="Oval 41"/>
              <p:cNvSpPr>
                <a:spLocks noChangeAspect="1"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1694" y="2044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Arc 42"/>
              <p:cNvSpPr>
                <a:spLocks noChangeAspect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1694" y="2044"/>
                <a:ext cx="160" cy="164"/>
              </a:xfrm>
              <a:prstGeom prst="arc">
                <a:avLst/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9" name="MoonLegend4"/>
            <p:cNvGrpSpPr>
              <a:grpSpLocks noChangeAspect="1"/>
            </p:cNvGrpSpPr>
            <p:nvPr>
              <p:custDataLst>
                <p:tags r:id="rId6"/>
              </p:custDataLst>
            </p:nvPr>
          </p:nvGrpSpPr>
          <p:grpSpPr bwMode="auto">
            <a:xfrm>
              <a:off x="6655594" y="1096563"/>
              <a:ext cx="209550" cy="209551"/>
              <a:chOff x="4495" y="1198"/>
              <a:chExt cx="160" cy="160"/>
            </a:xfrm>
          </p:grpSpPr>
          <p:sp>
            <p:nvSpPr>
              <p:cNvPr id="51" name="Oval 47"/>
              <p:cNvSpPr>
                <a:spLocks noChangeAspect="1"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Arc 48"/>
              <p:cNvSpPr>
                <a:spLocks noChangeAspect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0" name="MoonLegend5"/>
            <p:cNvGrpSpPr>
              <a:grpSpLocks noChangeAspect="1"/>
            </p:cNvGrpSpPr>
            <p:nvPr>
              <p:custDataLst>
                <p:tags r:id="rId7"/>
              </p:custDataLst>
            </p:nvPr>
          </p:nvGrpSpPr>
          <p:grpSpPr bwMode="auto">
            <a:xfrm>
              <a:off x="6655594" y="1370805"/>
              <a:ext cx="209550" cy="209551"/>
              <a:chOff x="4495" y="1440"/>
              <a:chExt cx="160" cy="160"/>
            </a:xfrm>
          </p:grpSpPr>
          <p:sp>
            <p:nvSpPr>
              <p:cNvPr id="49" name="Oval 50"/>
              <p:cNvSpPr>
                <a:spLocks noChangeAspect="1"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4495" y="1436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Oval 51"/>
              <p:cNvSpPr>
                <a:spLocks noChangeAspect="1"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4495" y="1436"/>
                <a:ext cx="160" cy="164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1" name="Legend1"/>
            <p:cNvSpPr>
              <a:spLocks noChangeArrowheads="1"/>
            </p:cNvSpPr>
            <p:nvPr/>
          </p:nvSpPr>
          <p:spPr bwMode="auto">
            <a:xfrm>
              <a:off x="6975947" y="286297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2" name="Legend2"/>
            <p:cNvSpPr>
              <a:spLocks noChangeArrowheads="1"/>
            </p:cNvSpPr>
            <p:nvPr/>
          </p:nvSpPr>
          <p:spPr bwMode="auto">
            <a:xfrm>
              <a:off x="6975947" y="561927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3" name="Legend3"/>
            <p:cNvSpPr>
              <a:spLocks noChangeArrowheads="1"/>
            </p:cNvSpPr>
            <p:nvPr/>
          </p:nvSpPr>
          <p:spPr bwMode="auto">
            <a:xfrm>
              <a:off x="6975947" y="835999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4" name="Legend4"/>
            <p:cNvSpPr>
              <a:spLocks noChangeArrowheads="1"/>
            </p:cNvSpPr>
            <p:nvPr/>
          </p:nvSpPr>
          <p:spPr bwMode="auto">
            <a:xfrm>
              <a:off x="6975947" y="1106958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5" name="Legend5"/>
            <p:cNvSpPr>
              <a:spLocks noChangeArrowheads="1"/>
            </p:cNvSpPr>
            <p:nvPr/>
          </p:nvSpPr>
          <p:spPr bwMode="auto">
            <a:xfrm>
              <a:off x="6975947" y="1384145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grpSp>
          <p:nvGrpSpPr>
            <p:cNvPr id="46" name="MoonLegend3"/>
            <p:cNvGrpSpPr>
              <a:grpSpLocks noChangeAspect="1"/>
            </p:cNvGrpSpPr>
            <p:nvPr>
              <p:custDataLst>
                <p:tags r:id="rId8"/>
              </p:custDataLst>
            </p:nvPr>
          </p:nvGrpSpPr>
          <p:grpSpPr bwMode="auto">
            <a:xfrm>
              <a:off x="6655594" y="822322"/>
              <a:ext cx="209550" cy="209551"/>
              <a:chOff x="4495" y="1198"/>
              <a:chExt cx="160" cy="160"/>
            </a:xfrm>
          </p:grpSpPr>
          <p:sp>
            <p:nvSpPr>
              <p:cNvPr id="47" name="Oval 47"/>
              <p:cNvSpPr>
                <a:spLocks noChangeAspect="1"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Arc 48"/>
              <p:cNvSpPr>
                <a:spLocks noChangeAspect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57" name="Slide Number"/>
          <p:cNvSpPr txBox="1">
            <a:spLocks/>
          </p:cNvSpPr>
          <p:nvPr userDrawn="1"/>
        </p:nvSpPr>
        <p:spPr bwMode="auto">
          <a:xfrm>
            <a:off x="8820151" y="5004050"/>
            <a:ext cx="157094" cy="153888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05826">
              <a:defRPr/>
            </a:pPr>
            <a:fld id="{EEC809CD-0C54-4C6B-846C-0A2C1F88C4CC}" type="slidenum">
              <a:rPr lang="en-US" altLang="en-US" sz="1000" smtClean="0">
                <a:solidFill>
                  <a:srgbClr val="000000"/>
                </a:solidFill>
              </a:rPr>
              <a:pPr defTabSz="905826">
                <a:defRPr/>
              </a:pPr>
              <a:t>‹#›</a:t>
            </a:fld>
            <a:endParaRPr lang="en-US" altLang="en-US" sz="1000" dirty="0">
              <a:solidFill>
                <a:srgbClr val="000000"/>
              </a:solidFill>
            </a:endParaRPr>
          </a:p>
        </p:txBody>
      </p:sp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81934" tIns="40965" rIns="81934" bIns="40965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3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396297" indent="-17613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66141" indent="-169841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735972" indent="-169841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1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735972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2693" y="698844"/>
            <a:ext cx="7751547" cy="349758"/>
          </a:xfrm>
          <a:prstGeom prst="rect">
            <a:avLst/>
          </a:prstGeom>
        </p:spPr>
        <p:txBody>
          <a:bodyPr lIns="81934" tIns="40965" rIns="81934" bIns="40965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0" name="Date Placeholder 5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016A0D9-D493-404E-9902-241362C6BAAE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6/4/18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1" name="Footer Placeholder 6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2" name="Slide Number Placeholder 6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26833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cK 2. Slide Title"/>
          <p:cNvSpPr>
            <a:spLocks noGrp="1"/>
          </p:cNvSpPr>
          <p:nvPr>
            <p:ph type="title"/>
          </p:nvPr>
        </p:nvSpPr>
        <p:spPr>
          <a:xfrm>
            <a:off x="674377" y="335180"/>
            <a:ext cx="6497707" cy="342900"/>
          </a:xfrm>
          <a:prstGeom prst="rect">
            <a:avLst/>
          </a:prstGeom>
        </p:spPr>
        <p:txBody>
          <a:bodyPr lIns="81934" tIns="40965" rIns="81934" bIns="40965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E99B6-CCDF-49BD-B772-5B2C016BF45B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6/4/18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79945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cK 2. Slide Title"/>
          <p:cNvSpPr>
            <a:spLocks noGrp="1"/>
          </p:cNvSpPr>
          <p:nvPr>
            <p:ph type="title"/>
          </p:nvPr>
        </p:nvSpPr>
        <p:spPr>
          <a:xfrm>
            <a:off x="674377" y="335180"/>
            <a:ext cx="6497707" cy="342900"/>
          </a:xfrm>
          <a:prstGeom prst="rect">
            <a:avLst/>
          </a:prstGeom>
        </p:spPr>
        <p:txBody>
          <a:bodyPr lIns="81934" tIns="40965" rIns="81934" bIns="40965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3BC8B-048F-4800-851C-641B3788480D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6/4/18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8858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3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1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70010" y="114300"/>
            <a:ext cx="7454799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00896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1" hasCustomPrompt="1"/>
          </p:nvPr>
        </p:nvSpPr>
        <p:spPr>
          <a:xfrm>
            <a:off x="5372109" y="1565679"/>
            <a:ext cx="3375025" cy="298846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lIns="91391" tIns="45694" rIns="91391" bIns="45694" anchor="ctr"/>
          <a:lstStyle>
            <a:lvl1pPr marL="0" indent="0" algn="ctr">
              <a:buFont typeface="Arial" pitchFamily="34" charset="0"/>
              <a:buNone/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noProof="0" dirty="0"/>
              <a:t>Insert Image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87358" y="1565674"/>
            <a:ext cx="4691063" cy="2867535"/>
          </a:xfrm>
          <a:prstGeom prst="rect">
            <a:avLst/>
          </a:prstGeom>
        </p:spPr>
        <p:txBody>
          <a:bodyPr lIns="91391" tIns="45694" rIns="91391" bIns="45694">
            <a:normAutofit/>
          </a:bodyPr>
          <a:lstStyle>
            <a:lvl1pPr marL="342715" indent="-342715">
              <a:buClr>
                <a:schemeClr val="accent1"/>
              </a:buClr>
              <a:buFont typeface="Symbol" pitchFamily="18" charset="2"/>
              <a:buChar char=""/>
              <a:defRPr sz="2400">
                <a:solidFill>
                  <a:schemeClr val="tx1"/>
                </a:solidFill>
                <a:latin typeface="+mj-lt"/>
              </a:defRPr>
            </a:lvl1pPr>
            <a:lvl2pPr marL="742550" indent="-285596">
              <a:buClr>
                <a:schemeClr val="accent1"/>
              </a:buClr>
              <a:buFont typeface="Symbol" pitchFamily="18" charset="2"/>
              <a:buChar char=""/>
              <a:defRPr sz="2200">
                <a:solidFill>
                  <a:schemeClr val="tx1"/>
                </a:solidFill>
                <a:latin typeface="+mj-lt"/>
              </a:defRPr>
            </a:lvl2pPr>
            <a:lvl3pPr marL="1256623" indent="-342715">
              <a:buClr>
                <a:schemeClr val="accent1"/>
              </a:buClr>
              <a:buFont typeface="Symbol" pitchFamily="18" charset="2"/>
              <a:buChar char=""/>
              <a:defRPr sz="2000">
                <a:solidFill>
                  <a:schemeClr val="tx1"/>
                </a:solidFill>
                <a:latin typeface="+mj-lt"/>
              </a:defRPr>
            </a:lvl3pPr>
            <a:lvl4pPr marL="1599339" indent="-228476">
              <a:buClr>
                <a:schemeClr val="accent1"/>
              </a:buClr>
              <a:buFont typeface="Symbol" pitchFamily="18" charset="2"/>
              <a:buChar char="*"/>
              <a:defRPr sz="1800">
                <a:solidFill>
                  <a:schemeClr val="tx1"/>
                </a:solidFill>
                <a:latin typeface="+mj-lt"/>
              </a:defRPr>
            </a:lvl4pPr>
            <a:lvl5pPr marL="2056294" indent="-228476">
              <a:buClr>
                <a:schemeClr val="accent1"/>
              </a:buClr>
              <a:buFont typeface="Symbol" pitchFamily="18" charset="2"/>
              <a:buChar char="*"/>
              <a:defRPr sz="16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&lt;Enter Text Points&gt;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0" y="600083"/>
            <a:ext cx="9144000" cy="779860"/>
          </a:xfrm>
          <a:prstGeom prst="rect">
            <a:avLst/>
          </a:prstGeom>
          <a:solidFill>
            <a:srgbClr val="578BC9">
              <a:alpha val="71000"/>
            </a:srgbClr>
          </a:solidFill>
        </p:spPr>
        <p:txBody>
          <a:bodyPr lIns="91391" tIns="45694" rIns="91391" bIns="45694" anchor="ctr"/>
          <a:lstStyle>
            <a:lvl1pPr marL="182783" algn="l"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90502" y="4365522"/>
            <a:ext cx="4272308" cy="315851"/>
          </a:xfrm>
          <a:prstGeom prst="rect">
            <a:avLst/>
          </a:prstGeom>
        </p:spPr>
        <p:txBody>
          <a:bodyPr lIns="91391" tIns="45694" rIns="91391" bIns="45694" anchor="b"/>
          <a:lstStyle>
            <a:lvl1pPr marL="0" indent="0">
              <a:buFont typeface="Arial" pitchFamily="34" charset="0"/>
              <a:buNone/>
              <a:defRPr sz="1200" i="1">
                <a:latin typeface="+mj-lt"/>
              </a:defRPr>
            </a:lvl1pPr>
            <a:lvl2pPr marL="456954" indent="0">
              <a:buFont typeface="Arial" pitchFamily="34" charset="0"/>
              <a:buNone/>
              <a:defRPr sz="1400" i="1">
                <a:latin typeface="+mj-lt"/>
              </a:defRPr>
            </a:lvl2pPr>
            <a:lvl3pPr marL="913907" indent="0">
              <a:buFont typeface="Arial" pitchFamily="34" charset="0"/>
              <a:buNone/>
              <a:defRPr sz="1400" i="1">
                <a:latin typeface="+mj-lt"/>
              </a:defRPr>
            </a:lvl3pPr>
            <a:lvl4pPr marL="1370862" indent="0">
              <a:buFont typeface="Arial" pitchFamily="34" charset="0"/>
              <a:buNone/>
              <a:defRPr sz="1400" i="1">
                <a:latin typeface="+mj-lt"/>
              </a:defRPr>
            </a:lvl4pPr>
            <a:lvl5pPr marL="1827817" indent="0">
              <a:buFont typeface="Arial" pitchFamily="34" charset="0"/>
              <a:buNone/>
              <a:defRPr sz="1400" i="1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528524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_Bottom al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87358" y="1518558"/>
            <a:ext cx="4691063" cy="2914650"/>
          </a:xfrm>
          <a:prstGeom prst="rect">
            <a:avLst/>
          </a:prstGeom>
        </p:spPr>
        <p:txBody>
          <a:bodyPr lIns="91391" tIns="45694" rIns="91391" bIns="45694" anchor="b"/>
          <a:lstStyle>
            <a:lvl1pPr marL="342715" indent="-342715">
              <a:buClr>
                <a:schemeClr val="accent1"/>
              </a:buClr>
              <a:buFont typeface="Symbol" pitchFamily="18" charset="2"/>
              <a:buChar char=""/>
              <a:defRPr sz="2400">
                <a:solidFill>
                  <a:schemeClr val="tx1"/>
                </a:solidFill>
                <a:latin typeface="+mj-lt"/>
              </a:defRPr>
            </a:lvl1pPr>
            <a:lvl2pPr marL="742550" indent="-285596">
              <a:buClr>
                <a:schemeClr val="accent1"/>
              </a:buClr>
              <a:buFont typeface="Symbol" pitchFamily="18" charset="2"/>
              <a:buChar char=""/>
              <a:defRPr sz="2200">
                <a:solidFill>
                  <a:schemeClr val="tx1"/>
                </a:solidFill>
                <a:latin typeface="+mj-lt"/>
              </a:defRPr>
            </a:lvl2pPr>
            <a:lvl3pPr marL="1256623" indent="-342715">
              <a:buClr>
                <a:schemeClr val="accent1"/>
              </a:buClr>
              <a:buFont typeface="Symbol" pitchFamily="18" charset="2"/>
              <a:buChar char=""/>
              <a:defRPr sz="2000">
                <a:solidFill>
                  <a:schemeClr val="tx1"/>
                </a:solidFill>
                <a:latin typeface="+mj-lt"/>
              </a:defRPr>
            </a:lvl3pPr>
            <a:lvl4pPr marL="1599339" indent="-228476">
              <a:buClr>
                <a:schemeClr val="accent1"/>
              </a:buClr>
              <a:buFont typeface="Symbol" pitchFamily="18" charset="2"/>
              <a:buChar char="*"/>
              <a:defRPr sz="1800">
                <a:solidFill>
                  <a:schemeClr val="tx1"/>
                </a:solidFill>
                <a:latin typeface="+mj-lt"/>
              </a:defRPr>
            </a:lvl4pPr>
            <a:lvl5pPr marL="2056294" indent="-228476">
              <a:buClr>
                <a:schemeClr val="accent1"/>
              </a:buClr>
              <a:buFont typeface="Symbol" pitchFamily="18" charset="2"/>
              <a:buChar char="*"/>
              <a:defRPr sz="16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&lt;Enter Text Points&gt;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0" y="600083"/>
            <a:ext cx="9144000" cy="779860"/>
          </a:xfrm>
          <a:prstGeom prst="rect">
            <a:avLst/>
          </a:prstGeom>
          <a:solidFill>
            <a:srgbClr val="578BC9">
              <a:alpha val="71000"/>
            </a:srgbClr>
          </a:solidFill>
        </p:spPr>
        <p:txBody>
          <a:bodyPr lIns="91391" tIns="45694" rIns="91391" bIns="45694" anchor="ctr"/>
          <a:lstStyle>
            <a:lvl1pPr marL="182783" algn="l"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90502" y="4365522"/>
            <a:ext cx="4272308" cy="315851"/>
          </a:xfrm>
          <a:prstGeom prst="rect">
            <a:avLst/>
          </a:prstGeom>
        </p:spPr>
        <p:txBody>
          <a:bodyPr lIns="91391" tIns="45694" rIns="91391" bIns="45694" anchor="b"/>
          <a:lstStyle>
            <a:lvl1pPr marL="0" indent="0">
              <a:buFont typeface="Arial" pitchFamily="34" charset="0"/>
              <a:buNone/>
              <a:defRPr sz="1200" i="1">
                <a:latin typeface="+mj-lt"/>
              </a:defRPr>
            </a:lvl1pPr>
            <a:lvl2pPr marL="456954" indent="0">
              <a:buFont typeface="Arial" pitchFamily="34" charset="0"/>
              <a:buNone/>
              <a:defRPr sz="1400" i="1">
                <a:latin typeface="+mj-lt"/>
              </a:defRPr>
            </a:lvl2pPr>
            <a:lvl3pPr marL="913907" indent="0">
              <a:buFont typeface="Arial" pitchFamily="34" charset="0"/>
              <a:buNone/>
              <a:defRPr sz="1400" i="1">
                <a:latin typeface="+mj-lt"/>
              </a:defRPr>
            </a:lvl3pPr>
            <a:lvl4pPr marL="1370862" indent="0">
              <a:buFont typeface="Arial" pitchFamily="34" charset="0"/>
              <a:buNone/>
              <a:defRPr sz="1400" i="1">
                <a:latin typeface="+mj-lt"/>
              </a:defRPr>
            </a:lvl4pPr>
            <a:lvl5pPr marL="1827817" indent="0">
              <a:buFont typeface="Arial" pitchFamily="34" charset="0"/>
              <a:buNone/>
              <a:defRPr sz="1400" i="1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821170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9" y="1007483"/>
            <a:ext cx="7886979" cy="3492603"/>
          </a:xfrm>
          <a:prstGeom prst="rect">
            <a:avLst/>
          </a:prstGeom>
        </p:spPr>
        <p:txBody>
          <a:bodyPr lIns="91391" tIns="45694" rIns="91391" bIns="45694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xfrm>
            <a:off x="5157796" y="4767267"/>
            <a:ext cx="1335087" cy="273844"/>
          </a:xfrm>
          <a:prstGeom prst="rect">
            <a:avLst/>
          </a:prstGeom>
        </p:spPr>
        <p:txBody>
          <a:bodyPr vert="horz" wrap="square" lIns="91391" tIns="45694" rIns="91391" bIns="45694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D88CA60-EA94-451F-9F75-ECD3039C5CB6}" type="datetime1">
              <a:rPr lang="en-US" altLang="en-US" smtClean="0"/>
              <a:pPr>
                <a:defRPr/>
              </a:pPr>
              <a:t>6/4/18</a:t>
            </a:fld>
            <a:endParaRPr lang="en-US" alt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546100" y="4767267"/>
            <a:ext cx="4745038" cy="273844"/>
          </a:xfrm>
          <a:prstGeom prst="rect">
            <a:avLst/>
          </a:prstGeom>
        </p:spPr>
        <p:txBody>
          <a:bodyPr vert="horz" wrap="square" lIns="91391" tIns="45694" rIns="91391" bIns="45694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180984" y="4767267"/>
            <a:ext cx="365125" cy="273844"/>
          </a:xfrm>
          <a:prstGeom prst="rect">
            <a:avLst/>
          </a:prstGeom>
        </p:spPr>
        <p:txBody>
          <a:bodyPr vert="horz" wrap="square" lIns="91391" tIns="45694" rIns="91391" bIns="45694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AE80CBB-E590-438B-93AA-1EEC6B9FF8D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2527685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24" y="82154"/>
            <a:ext cx="5564187" cy="571500"/>
          </a:xfrm>
          <a:prstGeom prst="rect">
            <a:avLst/>
          </a:prstGeom>
        </p:spPr>
        <p:txBody>
          <a:bodyPr lIns="91391" tIns="45694" rIns="91391" bIns="45694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914400"/>
            <a:ext cx="4000500" cy="3886200"/>
          </a:xfrm>
          <a:prstGeom prst="rect">
            <a:avLst/>
          </a:prstGeom>
        </p:spPr>
        <p:txBody>
          <a:bodyPr lIns="91391" tIns="45694" rIns="91391" bIns="45694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914400"/>
            <a:ext cx="4000500" cy="3886200"/>
          </a:xfrm>
          <a:prstGeom prst="rect">
            <a:avLst/>
          </a:prstGeom>
        </p:spPr>
        <p:txBody>
          <a:bodyPr lIns="91391" tIns="45694" rIns="91391" bIns="45694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04242185"/>
      </p:ext>
    </p:extLst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9" y="1007483"/>
            <a:ext cx="7886979" cy="3492603"/>
          </a:xfrm>
          <a:prstGeom prst="rect">
            <a:avLst/>
          </a:prstGeom>
        </p:spPr>
        <p:txBody>
          <a:bodyPr lIns="91391" tIns="45694" rIns="91391" bIns="45694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AB891-1635-4B93-914C-230B613642F0}" type="datetime1">
              <a:rPr lang="en-US" altLang="en-US" smtClean="0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6/4/18</a:t>
            </a:fld>
            <a:endParaRPr lang="en-US" alt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0539D-457E-40EF-B562-8D954AD0BA86}" type="slidenum">
              <a:rPr lang="en-US" altLang="en-US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519142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6"/>
          <p:cNvSpPr txBox="1">
            <a:spLocks noChangeArrowheads="1"/>
          </p:cNvSpPr>
          <p:nvPr userDrawn="1"/>
        </p:nvSpPr>
        <p:spPr bwMode="auto">
          <a:xfrm>
            <a:off x="3265495" y="4712497"/>
            <a:ext cx="2613025" cy="215425"/>
          </a:xfrm>
          <a:prstGeom prst="rect">
            <a:avLst/>
          </a:prstGeom>
          <a:noFill/>
          <a:ln>
            <a:noFill/>
          </a:ln>
          <a:extLst/>
        </p:spPr>
        <p:txBody>
          <a:bodyPr lIns="91422" tIns="45711" rIns="91422" bIns="4571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3160">
              <a:defRPr/>
            </a:pPr>
            <a:r>
              <a:rPr lang="en-US" sz="800" dirty="0">
                <a:solidFill>
                  <a:srgbClr val="262626"/>
                </a:solidFill>
              </a:rPr>
              <a:t>Draft for Discussion &amp; Policy Purposes Only</a:t>
            </a:r>
          </a:p>
        </p:txBody>
      </p:sp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5" y="285750"/>
            <a:ext cx="7309716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7F228-B92B-4A43-8EA8-B5C31D0D36FE}" type="datetime1">
              <a:rPr lang="en-US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6/4/18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850999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5" y="285750"/>
            <a:ext cx="7309716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B1F34-CE16-467F-B9DC-FFFECC051709}" type="datetime1">
              <a:rPr lang="en-US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6/4/18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706384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9" y="1188539"/>
            <a:ext cx="7886979" cy="3492603"/>
          </a:xfrm>
          <a:prstGeom prst="rect">
            <a:avLst/>
          </a:prstGeom>
        </p:spPr>
        <p:txBody>
          <a:bodyPr lIns="91422" tIns="45711" rIns="91422" bIns="45711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ctr">
              <a:defRPr sz="1000">
                <a:solidFill>
                  <a:srgbClr val="0E386C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Leading the Nation in Transportation Excellence</a:t>
            </a:r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r">
              <a:defRPr sz="1000">
                <a:solidFill>
                  <a:srgbClr val="0E386C"/>
                </a:solidFill>
                <a:latin typeface="Arial"/>
                <a:cs typeface="Arial"/>
              </a:defRPr>
            </a:lvl1pPr>
          </a:lstStyle>
          <a:p>
            <a:fld id="{87DD084B-D6CE-8549-975C-55C9DDBAB6C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Date Placeholder 8"/>
          <p:cNvSpPr>
            <a:spLocks noGrp="1"/>
          </p:cNvSpPr>
          <p:nvPr>
            <p:ph type="dt" sz="half" idx="2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l">
              <a:defRPr sz="1000">
                <a:solidFill>
                  <a:srgbClr val="0E386C"/>
                </a:solidFill>
                <a:latin typeface="Arial"/>
                <a:cs typeface="Arial"/>
              </a:defRPr>
            </a:lvl1pPr>
          </a:lstStyle>
          <a:p>
            <a:fld id="{8F240138-700E-704C-9B64-E53DA781ACBE}" type="datetimeFigureOut">
              <a:rPr lang="en-US" smtClean="0"/>
              <a:pPr/>
              <a:t>6/4/18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551053"/>
            <a:ext cx="8229600" cy="519566"/>
          </a:xfrm>
          <a:prstGeom prst="rect">
            <a:avLst/>
          </a:prstGeom>
        </p:spPr>
        <p:txBody>
          <a:bodyPr lIns="91422" tIns="45711" rIns="91422" bIns="45711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30425459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5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5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AE43184-6F7F-4565-B637-22CFFE6A30C2}" type="datetime1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6/4/18</a:t>
            </a:fld>
            <a:endParaRPr lang="en-US" alt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2642"/>
            <a:r>
              <a:rPr lang="en-US"/>
              <a:t>Draft for Discussion &amp; Policy Purposes Only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D93AC3-FFB4-404A-AC40-79D887D3CE52}" type="slidenum">
              <a:rPr lang="en-US" altLang="en-US" smtClean="0"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48376573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6875" y="1097756"/>
            <a:ext cx="8434388" cy="114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800"/>
            </a:lvl1pPr>
          </a:lstStyle>
          <a:p>
            <a:fld id="{F809FA0C-9138-4409-9FF5-7DACD331B09B}" type="datetime1">
              <a:rPr lang="en-US" smtClean="0">
                <a:solidFill>
                  <a:srgbClr val="000000"/>
                </a:solidFill>
              </a:rPr>
              <a:pPr/>
              <a:t>6/4/18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94" y="285750"/>
            <a:ext cx="3118715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80538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1848015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2692" y="621793"/>
            <a:ext cx="9840243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20FA1DF3-6E5F-4A59-9A2C-E3FEDDFEF6C6}" type="datetime1">
              <a:rPr lang="en-US" smtClean="0">
                <a:solidFill>
                  <a:srgbClr val="000000"/>
                </a:solidFill>
              </a:rPr>
              <a:pPr/>
              <a:t>6/4/18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94" y="285750"/>
            <a:ext cx="3118715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90887549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by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6"/>
          </p:nvPr>
        </p:nvSpPr>
        <p:spPr>
          <a:xfrm>
            <a:off x="470006" y="1274220"/>
            <a:ext cx="3957219" cy="332887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3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1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Content Placeholder 8"/>
          <p:cNvSpPr>
            <a:spLocks noGrp="1"/>
          </p:cNvSpPr>
          <p:nvPr>
            <p:ph sz="quarter" idx="17"/>
          </p:nvPr>
        </p:nvSpPr>
        <p:spPr>
          <a:xfrm>
            <a:off x="4600050" y="1271361"/>
            <a:ext cx="3957219" cy="332887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3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1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fld id="{1AB85839-DE7E-4765-A9A0-B3F73C84A708}" type="datetime1">
              <a:rPr lang="en-US" smtClean="0">
                <a:solidFill>
                  <a:srgbClr val="000000"/>
                </a:solidFill>
              </a:rPr>
              <a:pPr/>
              <a:t>6/4/18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9"/>
          </p:nvPr>
        </p:nvSpPr>
        <p:spPr>
          <a:xfrm>
            <a:off x="462694" y="285750"/>
            <a:ext cx="3118715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7352874"/>
      </p:ext>
    </p:extLst>
  </p:cSld>
  <p:clrMapOvr>
    <a:masterClrMapping/>
  </p:clrMapOvr>
  <p:hf hdr="0" dt="0"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85839-DE7E-4765-A9A0-B3F73C84A708}" type="datetime1">
              <a:rPr lang="en-US" smtClean="0">
                <a:solidFill>
                  <a:srgbClr val="000000"/>
                </a:solidFill>
              </a:rPr>
              <a:pPr/>
              <a:t>6/4/18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Picture 6" descr="newMekkoChart.emf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524201" y="932500"/>
            <a:ext cx="4284821" cy="4116705"/>
          </a:xfrm>
          <a:prstGeom prst="rect">
            <a:avLst/>
          </a:prstGeom>
        </p:spPr>
      </p:pic>
      <p:pic>
        <p:nvPicPr>
          <p:cNvPr id="11" name="Picture 10" descr="newMekkoChart.emf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5060480" y="932500"/>
            <a:ext cx="4284821" cy="4116705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9"/>
          </p:nvPr>
        </p:nvSpPr>
        <p:spPr>
          <a:xfrm>
            <a:off x="462694" y="285750"/>
            <a:ext cx="3118715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7931863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7"/>
          <p:cNvSpPr>
            <a:spLocks noChangeShapeType="1"/>
          </p:cNvSpPr>
          <p:nvPr/>
        </p:nvSpPr>
        <p:spPr bwMode="auto">
          <a:xfrm>
            <a:off x="0" y="560785"/>
            <a:ext cx="9144000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 lIns="91422" tIns="45711" rIns="91422" bIns="45711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Line 11"/>
          <p:cNvSpPr>
            <a:spLocks noChangeShapeType="1"/>
          </p:cNvSpPr>
          <p:nvPr/>
        </p:nvSpPr>
        <p:spPr bwMode="auto">
          <a:xfrm>
            <a:off x="2443173" y="2814638"/>
            <a:ext cx="57229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22" tIns="45711" rIns="91422" bIns="45711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3265495" y="4712497"/>
            <a:ext cx="2613025" cy="21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US" sz="800" dirty="0">
                <a:solidFill>
                  <a:srgbClr val="000000"/>
                </a:solidFill>
              </a:rPr>
              <a:t>Draft for Discussion &amp; Policy Purposes Only</a:t>
            </a:r>
          </a:p>
        </p:txBody>
      </p:sp>
      <p:pic>
        <p:nvPicPr>
          <p:cNvPr id="5" name="Picture 2" descr="C:\Users\dmlee\Downloads\preview-MABayTransAuthorit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2833" y="1171575"/>
            <a:ext cx="6386513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85809" y="2971800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3200" b="1" baseline="0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219200" y="3829050"/>
            <a:ext cx="3352800" cy="571500"/>
          </a:xfrm>
          <a:prstGeom prst="rect">
            <a:avLst/>
          </a:prstGeom>
        </p:spPr>
        <p:txBody>
          <a:bodyPr lIns="91422" tIns="45711" rIns="91422" bIns="45711"/>
          <a:lstStyle>
            <a:lvl1pPr>
              <a:buNone/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Insert date here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219200" y="3445327"/>
            <a:ext cx="5867400" cy="369314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pPr marL="342836" indent="-342836"/>
            <a:endParaRPr lang="en-US" b="1" u="sng" dirty="0">
              <a:solidFill>
                <a:srgbClr val="000000"/>
              </a:solidFill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1219200" y="3396344"/>
            <a:ext cx="4572000" cy="34290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2400" b="1" baseline="0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Insert subtitle here</a:t>
            </a:r>
          </a:p>
        </p:txBody>
      </p:sp>
    </p:spTree>
    <p:extLst>
      <p:ext uri="{BB962C8B-B14F-4D97-AF65-F5344CB8AC3E}">
        <p14:creationId xmlns:p14="http://schemas.microsoft.com/office/powerpoint/2010/main" val="972438583"/>
      </p:ext>
    </p:extLst>
  </p:cSld>
  <p:clrMapOvr>
    <a:masterClrMapping/>
  </p:clrMapOvr>
  <p:hf hdr="0" dt="0"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9" y="1188539"/>
            <a:ext cx="7886979" cy="349260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4485471" y="4767267"/>
            <a:ext cx="2133600" cy="273844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r">
              <a:defRPr sz="1000">
                <a:solidFill>
                  <a:srgbClr val="0E386C"/>
                </a:solidFill>
                <a:latin typeface="Arial"/>
                <a:cs typeface="Arial"/>
              </a:defRPr>
            </a:lvl1pPr>
          </a:lstStyle>
          <a:p>
            <a:fld id="{87DD084B-D6CE-8549-975C-55C9DDBAB6C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Date Placeholder 8"/>
          <p:cNvSpPr>
            <a:spLocks noGrp="1"/>
          </p:cNvSpPr>
          <p:nvPr>
            <p:ph type="dt" sz="half" idx="2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l">
              <a:defRPr sz="1000">
                <a:solidFill>
                  <a:srgbClr val="0E386C"/>
                </a:solidFill>
                <a:latin typeface="Arial"/>
                <a:cs typeface="Arial"/>
              </a:defRPr>
            </a:lvl1pPr>
          </a:lstStyle>
          <a:p>
            <a:fld id="{8F240138-700E-704C-9B64-E53DA781ACBE}" type="datetimeFigureOut">
              <a:rPr lang="en-US" smtClean="0"/>
              <a:pPr/>
              <a:t>6/4/18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94228968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406AE-AD4E-4014-A59B-A4A5B0DC3B1E}" type="datetimeFigureOut">
              <a:rPr lang="en-US" smtClean="0"/>
              <a:pPr/>
              <a:t>6/4/18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</p:spPr>
        <p:txBody>
          <a:bodyPr lIns="91422" tIns="45711" rIns="91422" bIns="45711"/>
          <a:lstStyle/>
          <a:p>
            <a:pPr defTabSz="457113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B320-C3EA-46EB-BF96-1836E1C979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629882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6880" y="1097756"/>
            <a:ext cx="8434388" cy="114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33" tIns="41017" rIns="82033" bIns="41017" anchor="ctr"/>
          <a:lstStyle/>
          <a:p>
            <a:pPr algn="ctr" defTabSz="914015">
              <a:defRPr/>
            </a:pP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>
          <a:xfrm>
            <a:off x="7200909" y="4766082"/>
            <a:ext cx="1673225" cy="116681"/>
          </a:xfrm>
          <a:prstGeom prst="rect">
            <a:avLst/>
          </a:prstGeom>
        </p:spPr>
        <p:txBody>
          <a:bodyPr lIns="82033" tIns="41017" rIns="82033" bIns="41017"/>
          <a:lstStyle>
            <a:lvl1pPr algn="r">
              <a:defRPr sz="700"/>
            </a:lvl1pPr>
          </a:lstStyle>
          <a:p>
            <a:pPr defTabSz="914015"/>
            <a:fld id="{F809FA0C-9138-4409-9FF5-7DACD331B09B}" type="datetime1">
              <a:rPr lang="en-US" smtClean="0">
                <a:solidFill>
                  <a:srgbClr val="000000"/>
                </a:solidFill>
              </a:rPr>
              <a:pPr defTabSz="914015"/>
              <a:t>6/4/18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0" y="364333"/>
            <a:ext cx="7642224" cy="435824"/>
          </a:xfrm>
          <a:prstGeom prst="rect">
            <a:avLst/>
          </a:prstGeom>
        </p:spPr>
        <p:txBody>
          <a:bodyPr lIns="82033" tIns="41017" rIns="82033" bIns="41017" anchor="t" anchorCtr="0"/>
          <a:lstStyle>
            <a:lvl1pPr>
              <a:lnSpc>
                <a:spcPct val="100000"/>
              </a:lnSpc>
              <a:defRPr sz="18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96" y="114300"/>
            <a:ext cx="3118715" cy="171450"/>
          </a:xfrm>
          <a:prstGeom prst="rect">
            <a:avLst/>
          </a:prstGeom>
        </p:spPr>
        <p:txBody>
          <a:bodyPr lIns="82033" tIns="41017" rIns="82033" bIns="41017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4924175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82033" tIns="41017" rIns="82033" bIns="41017"/>
          <a:lstStyle>
            <a:lvl1pPr marL="0" indent="0">
              <a:spcBef>
                <a:spcPts val="897"/>
              </a:spcBef>
              <a:buClr>
                <a:schemeClr val="tx1"/>
              </a:buClr>
              <a:buFont typeface="Arial" pitchFamily="34" charset="0"/>
              <a:buNone/>
              <a:defRPr sz="11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58896" indent="-159510">
              <a:spcBef>
                <a:spcPts val="538"/>
              </a:spcBef>
              <a:buClr>
                <a:schemeClr val="tx1"/>
              </a:buClr>
              <a:buFont typeface="Arial" pitchFamily="34" charset="0"/>
              <a:buChar char="•"/>
              <a:defRPr sz="11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12708" indent="-153813">
              <a:spcBef>
                <a:spcPts val="538"/>
              </a:spcBef>
              <a:buClr>
                <a:schemeClr val="tx1"/>
              </a:buClr>
              <a:buFont typeface="Arial" pitchFamily="34" charset="0"/>
              <a:buChar char="›"/>
              <a:defRPr sz="11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666520" indent="-153813">
              <a:spcBef>
                <a:spcPts val="538"/>
              </a:spcBef>
              <a:buClr>
                <a:schemeClr val="tx1"/>
              </a:buClr>
              <a:buFont typeface="Arial" pitchFamily="34" charset="0"/>
              <a:buChar char="»"/>
              <a:defRPr sz="11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666520" indent="0">
              <a:spcBef>
                <a:spcPts val="538"/>
              </a:spcBef>
              <a:buClr>
                <a:schemeClr val="tx1"/>
              </a:buClr>
              <a:buFont typeface="Arial" pitchFamily="34" charset="0"/>
              <a:buNone/>
              <a:defRPr sz="11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0" y="364333"/>
            <a:ext cx="7642224" cy="435824"/>
          </a:xfrm>
          <a:prstGeom prst="rect">
            <a:avLst/>
          </a:prstGeom>
        </p:spPr>
        <p:txBody>
          <a:bodyPr lIns="82033" tIns="41017" rIns="82033" bIns="41017" anchor="t" anchorCtr="0"/>
          <a:lstStyle>
            <a:lvl1pPr>
              <a:lnSpc>
                <a:spcPct val="100000"/>
              </a:lnSpc>
              <a:defRPr sz="18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96" y="114300"/>
            <a:ext cx="3118715" cy="171450"/>
          </a:xfrm>
          <a:prstGeom prst="rect">
            <a:avLst/>
          </a:prstGeom>
        </p:spPr>
        <p:txBody>
          <a:bodyPr lIns="82033" tIns="41017" rIns="82033" bIns="41017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3819346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by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6"/>
          </p:nvPr>
        </p:nvSpPr>
        <p:spPr>
          <a:xfrm>
            <a:off x="470014" y="1274220"/>
            <a:ext cx="3957219" cy="3328872"/>
          </a:xfrm>
          <a:prstGeom prst="rect">
            <a:avLst/>
          </a:prstGeom>
        </p:spPr>
        <p:txBody>
          <a:bodyPr lIns="82033" tIns="41017" rIns="82033" bIns="41017"/>
          <a:lstStyle>
            <a:lvl1pPr marL="0" indent="0">
              <a:spcBef>
                <a:spcPts val="897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358896" indent="-159510">
              <a:spcBef>
                <a:spcPts val="538"/>
              </a:spcBef>
              <a:buClr>
                <a:schemeClr val="tx1"/>
              </a:buClr>
              <a:buFont typeface="Arial" pitchFamily="34" charset="0"/>
              <a:buChar char="•"/>
              <a:defRPr sz="13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12708" indent="-153813">
              <a:spcBef>
                <a:spcPts val="538"/>
              </a:spcBef>
              <a:buClr>
                <a:schemeClr val="tx1"/>
              </a:buClr>
              <a:buFont typeface="Arial" pitchFamily="34" charset="0"/>
              <a:buChar char="›"/>
              <a:defRPr sz="11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666520" indent="-153813">
              <a:spcBef>
                <a:spcPts val="538"/>
              </a:spcBef>
              <a:buClr>
                <a:schemeClr val="tx1"/>
              </a:buClr>
              <a:buFont typeface="Arial" pitchFamily="34" charset="0"/>
              <a:buChar char="»"/>
              <a:defRPr sz="9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666520" indent="0">
              <a:spcBef>
                <a:spcPts val="538"/>
              </a:spcBef>
              <a:buClr>
                <a:schemeClr val="tx1"/>
              </a:buClr>
              <a:buFont typeface="Arial" pitchFamily="34" charset="0"/>
              <a:buNone/>
              <a:defRPr sz="11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Content Placeholder 8"/>
          <p:cNvSpPr>
            <a:spLocks noGrp="1"/>
          </p:cNvSpPr>
          <p:nvPr>
            <p:ph sz="quarter" idx="17"/>
          </p:nvPr>
        </p:nvSpPr>
        <p:spPr>
          <a:xfrm>
            <a:off x="4600054" y="1271361"/>
            <a:ext cx="3957219" cy="3328872"/>
          </a:xfrm>
          <a:prstGeom prst="rect">
            <a:avLst/>
          </a:prstGeom>
        </p:spPr>
        <p:txBody>
          <a:bodyPr lIns="82033" tIns="41017" rIns="82033" bIns="41017"/>
          <a:lstStyle>
            <a:lvl1pPr marL="0" indent="0">
              <a:spcBef>
                <a:spcPts val="897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358896" indent="-159510">
              <a:spcBef>
                <a:spcPts val="538"/>
              </a:spcBef>
              <a:buClr>
                <a:schemeClr val="tx1"/>
              </a:buClr>
              <a:buFont typeface="Arial" pitchFamily="34" charset="0"/>
              <a:buChar char="•"/>
              <a:defRPr sz="13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12708" indent="-153813">
              <a:spcBef>
                <a:spcPts val="538"/>
              </a:spcBef>
              <a:buClr>
                <a:schemeClr val="tx1"/>
              </a:buClr>
              <a:buFont typeface="Arial" pitchFamily="34" charset="0"/>
              <a:buChar char="›"/>
              <a:defRPr sz="11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666520" indent="-153813">
              <a:spcBef>
                <a:spcPts val="538"/>
              </a:spcBef>
              <a:buClr>
                <a:schemeClr val="tx1"/>
              </a:buClr>
              <a:buFont typeface="Arial" pitchFamily="34" charset="0"/>
              <a:buChar char="»"/>
              <a:defRPr sz="9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666520" indent="0">
              <a:spcBef>
                <a:spcPts val="538"/>
              </a:spcBef>
              <a:buClr>
                <a:schemeClr val="tx1"/>
              </a:buClr>
              <a:buFont typeface="Arial" pitchFamily="34" charset="0"/>
              <a:buNone/>
              <a:defRPr sz="11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0" y="364333"/>
            <a:ext cx="7642224" cy="435824"/>
          </a:xfrm>
          <a:prstGeom prst="rect">
            <a:avLst/>
          </a:prstGeom>
        </p:spPr>
        <p:txBody>
          <a:bodyPr lIns="82033" tIns="41017" rIns="82033" bIns="41017" anchor="t" anchorCtr="0"/>
          <a:lstStyle>
            <a:lvl1pPr>
              <a:lnSpc>
                <a:spcPct val="100000"/>
              </a:lnSpc>
              <a:defRPr sz="18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9"/>
          </p:nvPr>
        </p:nvSpPr>
        <p:spPr>
          <a:xfrm>
            <a:off x="462696" y="114300"/>
            <a:ext cx="3118715" cy="171450"/>
          </a:xfrm>
          <a:prstGeom prst="rect">
            <a:avLst/>
          </a:prstGeom>
        </p:spPr>
        <p:txBody>
          <a:bodyPr lIns="82033" tIns="41017" rIns="82033" bIns="41017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7193458"/>
      </p:ext>
    </p:extLst>
  </p:cSld>
  <p:clrMapOvr>
    <a:masterClrMapping/>
  </p:clrMapOvr>
  <p:hf hdr="0" dt="0"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200909" y="4766082"/>
            <a:ext cx="1673225" cy="116681"/>
          </a:xfrm>
          <a:prstGeom prst="rect">
            <a:avLst/>
          </a:prstGeom>
        </p:spPr>
        <p:txBody>
          <a:bodyPr lIns="82033" tIns="41017" rIns="82033" bIns="41017"/>
          <a:lstStyle/>
          <a:p>
            <a:pPr defTabSz="914015"/>
            <a:fld id="{1AB85839-DE7E-4765-A9A0-B3F73C84A708}" type="datetime1">
              <a:rPr lang="en-US" smtClean="0">
                <a:solidFill>
                  <a:srgbClr val="000000"/>
                </a:solidFill>
              </a:rPr>
              <a:pPr defTabSz="914015"/>
              <a:t>6/4/18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Picture 6" descr="newMekkoChart.emf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524204" y="932500"/>
            <a:ext cx="4284821" cy="4116705"/>
          </a:xfrm>
          <a:prstGeom prst="rect">
            <a:avLst/>
          </a:prstGeom>
        </p:spPr>
      </p:pic>
      <p:pic>
        <p:nvPicPr>
          <p:cNvPr id="11" name="Picture 10" descr="newMekkoChart.emf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5060480" y="932500"/>
            <a:ext cx="4284821" cy="4116705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62686" y="457202"/>
            <a:ext cx="7642224" cy="447249"/>
          </a:xfrm>
          <a:prstGeom prst="rect">
            <a:avLst/>
          </a:prstGeom>
        </p:spPr>
        <p:txBody>
          <a:bodyPr lIns="82033" tIns="41017" rIns="82033" bIns="41017" anchor="b" anchorCtr="0"/>
          <a:lstStyle>
            <a:lvl1pPr>
              <a:lnSpc>
                <a:spcPct val="100000"/>
              </a:lnSpc>
              <a:defRPr sz="14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9"/>
          </p:nvPr>
        </p:nvSpPr>
        <p:spPr>
          <a:xfrm>
            <a:off x="462696" y="285750"/>
            <a:ext cx="3118715" cy="171450"/>
          </a:xfrm>
          <a:prstGeom prst="rect">
            <a:avLst/>
          </a:prstGeom>
        </p:spPr>
        <p:txBody>
          <a:bodyPr lIns="82033" tIns="41017" rIns="82033" bIns="41017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0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33963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040" y="335180"/>
            <a:ext cx="8325922" cy="342900"/>
          </a:xfrm>
          <a:prstGeom prst="rect">
            <a:avLst/>
          </a:prstGeom>
        </p:spPr>
        <p:txBody>
          <a:bodyPr lIns="81934" tIns="40965" rIns="81934" bIns="40965"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050" y="852784"/>
            <a:ext cx="8299533" cy="345028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just">
              <a:buNone/>
              <a:defRPr sz="1400"/>
            </a:lvl1pPr>
            <a:lvl2pPr marL="452865" indent="0">
              <a:buNone/>
              <a:defRPr sz="1400"/>
            </a:lvl2pPr>
            <a:lvl3pPr marL="905721" indent="0">
              <a:buNone/>
              <a:defRPr sz="1400"/>
            </a:lvl3pPr>
            <a:lvl4pPr marL="1358577" indent="0">
              <a:buNone/>
              <a:defRPr sz="1400"/>
            </a:lvl4pPr>
            <a:lvl5pPr marL="1811434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904C4-7C50-48D4-AD0D-CF590B8B00A9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6/4/18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485545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6880" y="1097756"/>
            <a:ext cx="8434388" cy="114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33" tIns="41017" rIns="82033" bIns="41017" anchor="ctr"/>
          <a:lstStyle/>
          <a:p>
            <a:pPr algn="ctr" defTabSz="914015">
              <a:defRPr/>
            </a:pP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>
          <a:xfrm>
            <a:off x="7200909" y="4766082"/>
            <a:ext cx="1673225" cy="116681"/>
          </a:xfrm>
          <a:prstGeom prst="rect">
            <a:avLst/>
          </a:prstGeom>
        </p:spPr>
        <p:txBody>
          <a:bodyPr lIns="82033" tIns="41017" rIns="82033" bIns="41017"/>
          <a:lstStyle>
            <a:lvl1pPr algn="r">
              <a:defRPr sz="700"/>
            </a:lvl1pPr>
          </a:lstStyle>
          <a:p>
            <a:pPr defTabSz="914015"/>
            <a:fld id="{F809FA0C-9138-4409-9FF5-7DACD331B09B}" type="datetime1">
              <a:rPr lang="en-US" smtClean="0">
                <a:solidFill>
                  <a:srgbClr val="000000"/>
                </a:solidFill>
              </a:rPr>
              <a:pPr defTabSz="914015"/>
              <a:t>6/4/18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0" y="364333"/>
            <a:ext cx="7642224" cy="435824"/>
          </a:xfrm>
          <a:prstGeom prst="rect">
            <a:avLst/>
          </a:prstGeom>
        </p:spPr>
        <p:txBody>
          <a:bodyPr lIns="82033" tIns="41017" rIns="82033" bIns="41017" anchor="t" anchorCtr="0"/>
          <a:lstStyle>
            <a:lvl1pPr>
              <a:lnSpc>
                <a:spcPct val="100000"/>
              </a:lnSpc>
              <a:defRPr sz="18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96" y="114300"/>
            <a:ext cx="3118715" cy="171450"/>
          </a:xfrm>
          <a:prstGeom prst="rect">
            <a:avLst/>
          </a:prstGeom>
        </p:spPr>
        <p:txBody>
          <a:bodyPr lIns="82033" tIns="41017" rIns="82033" bIns="41017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39998199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82033" tIns="41017" rIns="82033" bIns="41017"/>
          <a:lstStyle>
            <a:lvl1pPr marL="0" indent="0">
              <a:spcBef>
                <a:spcPts val="897"/>
              </a:spcBef>
              <a:buClr>
                <a:schemeClr val="tx1"/>
              </a:buClr>
              <a:buFont typeface="Arial" pitchFamily="34" charset="0"/>
              <a:buNone/>
              <a:defRPr sz="11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58896" indent="-159510">
              <a:spcBef>
                <a:spcPts val="538"/>
              </a:spcBef>
              <a:buClr>
                <a:schemeClr val="tx1"/>
              </a:buClr>
              <a:buFont typeface="Arial" pitchFamily="34" charset="0"/>
              <a:buChar char="•"/>
              <a:defRPr sz="11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12708" indent="-153813">
              <a:spcBef>
                <a:spcPts val="538"/>
              </a:spcBef>
              <a:buClr>
                <a:schemeClr val="tx1"/>
              </a:buClr>
              <a:buFont typeface="Arial" pitchFamily="34" charset="0"/>
              <a:buChar char="›"/>
              <a:defRPr sz="11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666520" indent="-153813">
              <a:spcBef>
                <a:spcPts val="538"/>
              </a:spcBef>
              <a:buClr>
                <a:schemeClr val="tx1"/>
              </a:buClr>
              <a:buFont typeface="Arial" pitchFamily="34" charset="0"/>
              <a:buChar char="»"/>
              <a:defRPr sz="11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666520" indent="0">
              <a:spcBef>
                <a:spcPts val="538"/>
              </a:spcBef>
              <a:buClr>
                <a:schemeClr val="tx1"/>
              </a:buClr>
              <a:buFont typeface="Arial" pitchFamily="34" charset="0"/>
              <a:buNone/>
              <a:defRPr sz="11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0" y="364333"/>
            <a:ext cx="7642224" cy="435824"/>
          </a:xfrm>
          <a:prstGeom prst="rect">
            <a:avLst/>
          </a:prstGeom>
        </p:spPr>
        <p:txBody>
          <a:bodyPr lIns="82033" tIns="41017" rIns="82033" bIns="41017" anchor="t" anchorCtr="0"/>
          <a:lstStyle>
            <a:lvl1pPr>
              <a:lnSpc>
                <a:spcPct val="100000"/>
              </a:lnSpc>
              <a:defRPr sz="18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96" y="114300"/>
            <a:ext cx="3118715" cy="171450"/>
          </a:xfrm>
          <a:prstGeom prst="rect">
            <a:avLst/>
          </a:prstGeom>
        </p:spPr>
        <p:txBody>
          <a:bodyPr lIns="82033" tIns="41017" rIns="82033" bIns="41017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09839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by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6"/>
          </p:nvPr>
        </p:nvSpPr>
        <p:spPr>
          <a:xfrm>
            <a:off x="470014" y="1274220"/>
            <a:ext cx="3957219" cy="3328872"/>
          </a:xfrm>
          <a:prstGeom prst="rect">
            <a:avLst/>
          </a:prstGeom>
        </p:spPr>
        <p:txBody>
          <a:bodyPr lIns="82033" tIns="41017" rIns="82033" bIns="41017"/>
          <a:lstStyle>
            <a:lvl1pPr marL="0" indent="0">
              <a:spcBef>
                <a:spcPts val="897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358896" indent="-159510">
              <a:spcBef>
                <a:spcPts val="538"/>
              </a:spcBef>
              <a:buClr>
                <a:schemeClr val="tx1"/>
              </a:buClr>
              <a:buFont typeface="Arial" pitchFamily="34" charset="0"/>
              <a:buChar char="•"/>
              <a:defRPr sz="13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12708" indent="-153813">
              <a:spcBef>
                <a:spcPts val="538"/>
              </a:spcBef>
              <a:buClr>
                <a:schemeClr val="tx1"/>
              </a:buClr>
              <a:buFont typeface="Arial" pitchFamily="34" charset="0"/>
              <a:buChar char="›"/>
              <a:defRPr sz="11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666520" indent="-153813">
              <a:spcBef>
                <a:spcPts val="538"/>
              </a:spcBef>
              <a:buClr>
                <a:schemeClr val="tx1"/>
              </a:buClr>
              <a:buFont typeface="Arial" pitchFamily="34" charset="0"/>
              <a:buChar char="»"/>
              <a:defRPr sz="9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666520" indent="0">
              <a:spcBef>
                <a:spcPts val="538"/>
              </a:spcBef>
              <a:buClr>
                <a:schemeClr val="tx1"/>
              </a:buClr>
              <a:buFont typeface="Arial" pitchFamily="34" charset="0"/>
              <a:buNone/>
              <a:defRPr sz="11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Content Placeholder 8"/>
          <p:cNvSpPr>
            <a:spLocks noGrp="1"/>
          </p:cNvSpPr>
          <p:nvPr>
            <p:ph sz="quarter" idx="17"/>
          </p:nvPr>
        </p:nvSpPr>
        <p:spPr>
          <a:xfrm>
            <a:off x="4600054" y="1271361"/>
            <a:ext cx="3957219" cy="3328872"/>
          </a:xfrm>
          <a:prstGeom prst="rect">
            <a:avLst/>
          </a:prstGeom>
        </p:spPr>
        <p:txBody>
          <a:bodyPr lIns="82033" tIns="41017" rIns="82033" bIns="41017"/>
          <a:lstStyle>
            <a:lvl1pPr marL="0" indent="0">
              <a:spcBef>
                <a:spcPts val="897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358896" indent="-159510">
              <a:spcBef>
                <a:spcPts val="538"/>
              </a:spcBef>
              <a:buClr>
                <a:schemeClr val="tx1"/>
              </a:buClr>
              <a:buFont typeface="Arial" pitchFamily="34" charset="0"/>
              <a:buChar char="•"/>
              <a:defRPr sz="13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12708" indent="-153813">
              <a:spcBef>
                <a:spcPts val="538"/>
              </a:spcBef>
              <a:buClr>
                <a:schemeClr val="tx1"/>
              </a:buClr>
              <a:buFont typeface="Arial" pitchFamily="34" charset="0"/>
              <a:buChar char="›"/>
              <a:defRPr sz="11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666520" indent="-153813">
              <a:spcBef>
                <a:spcPts val="538"/>
              </a:spcBef>
              <a:buClr>
                <a:schemeClr val="tx1"/>
              </a:buClr>
              <a:buFont typeface="Arial" pitchFamily="34" charset="0"/>
              <a:buChar char="»"/>
              <a:defRPr sz="9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666520" indent="0">
              <a:spcBef>
                <a:spcPts val="538"/>
              </a:spcBef>
              <a:buClr>
                <a:schemeClr val="tx1"/>
              </a:buClr>
              <a:buFont typeface="Arial" pitchFamily="34" charset="0"/>
              <a:buNone/>
              <a:defRPr sz="11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0" y="364333"/>
            <a:ext cx="7642224" cy="435824"/>
          </a:xfrm>
          <a:prstGeom prst="rect">
            <a:avLst/>
          </a:prstGeom>
        </p:spPr>
        <p:txBody>
          <a:bodyPr lIns="82033" tIns="41017" rIns="82033" bIns="41017" anchor="t" anchorCtr="0"/>
          <a:lstStyle>
            <a:lvl1pPr>
              <a:lnSpc>
                <a:spcPct val="100000"/>
              </a:lnSpc>
              <a:defRPr sz="18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9"/>
          </p:nvPr>
        </p:nvSpPr>
        <p:spPr>
          <a:xfrm>
            <a:off x="462696" y="114300"/>
            <a:ext cx="3118715" cy="171450"/>
          </a:xfrm>
          <a:prstGeom prst="rect">
            <a:avLst/>
          </a:prstGeom>
        </p:spPr>
        <p:txBody>
          <a:bodyPr lIns="82033" tIns="41017" rIns="82033" bIns="41017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2347274"/>
      </p:ext>
    </p:extLst>
  </p:cSld>
  <p:clrMapOvr>
    <a:masterClrMapping/>
  </p:clrMapOvr>
  <p:hf hdr="0" dt="0"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200909" y="4766082"/>
            <a:ext cx="1673225" cy="116681"/>
          </a:xfrm>
          <a:prstGeom prst="rect">
            <a:avLst/>
          </a:prstGeom>
        </p:spPr>
        <p:txBody>
          <a:bodyPr lIns="82033" tIns="41017" rIns="82033" bIns="41017"/>
          <a:lstStyle/>
          <a:p>
            <a:pPr defTabSz="914015"/>
            <a:fld id="{1AB85839-DE7E-4765-A9A0-B3F73C84A708}" type="datetime1">
              <a:rPr lang="en-US" smtClean="0">
                <a:solidFill>
                  <a:srgbClr val="000000"/>
                </a:solidFill>
              </a:rPr>
              <a:pPr defTabSz="914015"/>
              <a:t>6/4/18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Picture 6" descr="newMekkoChart.emf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524204" y="932500"/>
            <a:ext cx="4284821" cy="4116705"/>
          </a:xfrm>
          <a:prstGeom prst="rect">
            <a:avLst/>
          </a:prstGeom>
        </p:spPr>
      </p:pic>
      <p:pic>
        <p:nvPicPr>
          <p:cNvPr id="11" name="Picture 10" descr="newMekkoChart.emf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5060480" y="932500"/>
            <a:ext cx="4284821" cy="4116705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62686" y="457202"/>
            <a:ext cx="7642224" cy="447249"/>
          </a:xfrm>
          <a:prstGeom prst="rect">
            <a:avLst/>
          </a:prstGeom>
        </p:spPr>
        <p:txBody>
          <a:bodyPr lIns="82033" tIns="41017" rIns="82033" bIns="41017" anchor="b" anchorCtr="0"/>
          <a:lstStyle>
            <a:lvl1pPr>
              <a:lnSpc>
                <a:spcPct val="100000"/>
              </a:lnSpc>
              <a:defRPr sz="14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9"/>
          </p:nvPr>
        </p:nvSpPr>
        <p:spPr>
          <a:xfrm>
            <a:off x="462696" y="285750"/>
            <a:ext cx="3118715" cy="171450"/>
          </a:xfrm>
          <a:prstGeom prst="rect">
            <a:avLst/>
          </a:prstGeom>
        </p:spPr>
        <p:txBody>
          <a:bodyPr lIns="82033" tIns="41017" rIns="82033" bIns="41017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0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51872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040" y="78004"/>
            <a:ext cx="8325922" cy="342900"/>
          </a:xfrm>
          <a:prstGeom prst="rect">
            <a:avLst/>
          </a:prstGeom>
        </p:spPr>
        <p:txBody>
          <a:bodyPr lIns="81934" tIns="40965" rIns="81934" bIns="40965"/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047" y="533402"/>
            <a:ext cx="8299533" cy="37242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just">
              <a:buNone/>
              <a:defRPr sz="1400"/>
            </a:lvl1pPr>
            <a:lvl2pPr marL="452865" indent="0">
              <a:buNone/>
              <a:defRPr sz="1400"/>
            </a:lvl2pPr>
            <a:lvl3pPr marL="905721" indent="0">
              <a:buNone/>
              <a:defRPr sz="1400"/>
            </a:lvl3pPr>
            <a:lvl4pPr marL="1358577" indent="0">
              <a:buNone/>
              <a:defRPr sz="1400"/>
            </a:lvl4pPr>
            <a:lvl5pPr marL="1811434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904C4-7C50-48D4-AD0D-CF590B8B00A9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6/4/18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9432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74604-5203-4190-ABD5-F57F9D1CE6AA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6/4/18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09058" y="852784"/>
            <a:ext cx="4162961" cy="345028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just">
              <a:buNone/>
              <a:defRPr sz="1400"/>
            </a:lvl1pPr>
            <a:lvl2pPr marL="452865" indent="0">
              <a:buNone/>
              <a:defRPr sz="1400"/>
            </a:lvl2pPr>
            <a:lvl3pPr marL="905721" indent="0">
              <a:buNone/>
              <a:defRPr sz="1400"/>
            </a:lvl3pPr>
            <a:lvl4pPr marL="1358577" indent="0">
              <a:buNone/>
              <a:defRPr sz="1400"/>
            </a:lvl4pPr>
            <a:lvl5pPr marL="1811434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4572016" y="847980"/>
            <a:ext cx="4162961" cy="345028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just">
              <a:buNone/>
              <a:defRPr sz="1400"/>
            </a:lvl1pPr>
            <a:lvl2pPr marL="452865" indent="0">
              <a:buNone/>
              <a:defRPr sz="1400"/>
            </a:lvl2pPr>
            <a:lvl3pPr marL="905721" indent="0">
              <a:buNone/>
              <a:defRPr sz="1400"/>
            </a:lvl3pPr>
            <a:lvl4pPr marL="1358577" indent="0">
              <a:buNone/>
              <a:defRPr sz="1400"/>
            </a:lvl4pPr>
            <a:lvl5pPr marL="1811434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09040" y="335180"/>
            <a:ext cx="8325922" cy="342900"/>
          </a:xfrm>
          <a:prstGeom prst="rect">
            <a:avLst/>
          </a:prstGeom>
        </p:spPr>
        <p:txBody>
          <a:bodyPr lIns="81934" tIns="40965" rIns="81934" bIns="40965"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8453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08E5F-23E6-4B4A-BDEC-B9F5639B07F7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6/4/18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09040" y="335180"/>
            <a:ext cx="8325922" cy="342900"/>
          </a:xfrm>
          <a:prstGeom prst="rect">
            <a:avLst/>
          </a:prstGeom>
        </p:spPr>
        <p:txBody>
          <a:bodyPr lIns="81934" tIns="40965" rIns="81934" bIns="40965"/>
          <a:lstStyle>
            <a:lvl1pPr>
              <a:defRPr sz="29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298686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040" y="335180"/>
            <a:ext cx="8325922" cy="342900"/>
          </a:xfrm>
          <a:prstGeom prst="rect">
            <a:avLst/>
          </a:prstGeom>
        </p:spPr>
        <p:txBody>
          <a:bodyPr lIns="81934" tIns="40965" rIns="81934" bIns="40965"/>
          <a:lstStyle>
            <a:lvl1pPr>
              <a:defRPr sz="29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30770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884" y="564153"/>
            <a:ext cx="8912915" cy="41097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6104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20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9" y="32"/>
          <a:ext cx="161925" cy="1214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6" name="think-cell Slide" r:id="rId20" imgW="360" imgH="360" progId="">
                  <p:embed/>
                </p:oleObj>
              </mc:Choice>
              <mc:Fallback>
                <p:oleObj name="think-cell Slide" r:id="rId20" imgW="360" imgH="360" progId="">
                  <p:embed/>
                  <p:pic>
                    <p:nvPicPr>
                      <p:cNvPr id="5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" y="32"/>
                        <a:ext cx="161925" cy="1214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McK 1. On-page tracker" hidden="1"/>
          <p:cNvSpPr>
            <a:spLocks noChangeArrowheads="1"/>
          </p:cNvSpPr>
          <p:nvPr/>
        </p:nvSpPr>
        <p:spPr bwMode="auto">
          <a:xfrm>
            <a:off x="122260" y="11908"/>
            <a:ext cx="85921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90436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400" dirty="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8" name="McK 3. Unit of measure" hidden="1"/>
          <p:cNvSpPr txBox="1">
            <a:spLocks noChangeArrowheads="1"/>
          </p:cNvSpPr>
          <p:nvPr/>
        </p:nvSpPr>
        <p:spPr bwMode="auto">
          <a:xfrm>
            <a:off x="122246" y="400058"/>
            <a:ext cx="4725987" cy="24622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808080"/>
                </a:solidFill>
                <a:latin typeface="Arial"/>
              </a:rPr>
              <a:t>Unit of measure</a:t>
            </a:r>
          </a:p>
        </p:txBody>
      </p:sp>
      <p:grpSp>
        <p:nvGrpSpPr>
          <p:cNvPr id="9" name="McK Slide Elements" hidden="1"/>
          <p:cNvGrpSpPr>
            <a:grpSpLocks/>
          </p:cNvGrpSpPr>
          <p:nvPr/>
        </p:nvGrpSpPr>
        <p:grpSpPr bwMode="auto">
          <a:xfrm>
            <a:off x="1393850" y="4583609"/>
            <a:ext cx="7521575" cy="449312"/>
            <a:chOff x="1365594" y="5989814"/>
            <a:chExt cx="7372005" cy="587685"/>
          </a:xfrm>
        </p:grpSpPr>
        <p:sp>
          <p:nvSpPr>
            <p:cNvPr id="10" name="McK 4. Footnote"/>
            <p:cNvSpPr txBox="1">
              <a:spLocks noChangeArrowheads="1"/>
            </p:cNvSpPr>
            <p:nvPr/>
          </p:nvSpPr>
          <p:spPr bwMode="auto">
            <a:xfrm>
              <a:off x="1365594" y="5989814"/>
              <a:ext cx="7372005" cy="20128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dirty="0">
                  <a:solidFill>
                    <a:prstClr val="black"/>
                  </a:solidFill>
                  <a:latin typeface="Arial"/>
                </a:rPr>
                <a:t>1 Footnote</a:t>
              </a:r>
            </a:p>
          </p:txBody>
        </p:sp>
        <p:sp>
          <p:nvSpPr>
            <p:cNvPr id="11" name="McK 5. Source"/>
            <p:cNvSpPr>
              <a:spLocks noChangeArrowheads="1"/>
            </p:cNvSpPr>
            <p:nvPr/>
          </p:nvSpPr>
          <p:spPr bwMode="auto">
            <a:xfrm>
              <a:off x="1365594" y="6376219"/>
              <a:ext cx="3934952" cy="201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marL="477838" indent="-477838"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000" dirty="0">
                  <a:solidFill>
                    <a:srgbClr val="000000"/>
                  </a:solidFill>
                </a:rPr>
                <a:t>Source: Source</a:t>
              </a:r>
            </a:p>
          </p:txBody>
        </p:sp>
      </p:grpSp>
      <p:grpSp>
        <p:nvGrpSpPr>
          <p:cNvPr id="12" name="ACET" hidden="1"/>
          <p:cNvGrpSpPr>
            <a:grpSpLocks/>
          </p:cNvGrpSpPr>
          <p:nvPr/>
        </p:nvGrpSpPr>
        <p:grpSpPr bwMode="auto">
          <a:xfrm>
            <a:off x="2376495" y="1272559"/>
            <a:ext cx="4391025" cy="511001"/>
            <a:chOff x="915" y="610"/>
            <a:chExt cx="2686" cy="420"/>
          </a:xfrm>
        </p:grpSpPr>
        <p:cxnSp>
          <p:nvCxnSpPr>
            <p:cNvPr id="13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AutoShape 250"/>
            <p:cNvSpPr>
              <a:spLocks noChangeArrowheads="1"/>
            </p:cNvSpPr>
            <p:nvPr/>
          </p:nvSpPr>
          <p:spPr bwMode="auto">
            <a:xfrm>
              <a:off x="915" y="610"/>
              <a:ext cx="2686" cy="4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18288" anchor="b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600" b="1" dirty="0">
                  <a:solidFill>
                    <a:srgbClr val="000000"/>
                  </a:solidFill>
                </a:rPr>
                <a:t>Title</a:t>
              </a:r>
            </a:p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600" dirty="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sp>
        <p:nvSpPr>
          <p:cNvPr id="15" name="SlideLogoText" hidden="1"/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>
            <a:off x="46633" y="5004050"/>
            <a:ext cx="289342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defTabSz="90436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000" dirty="0">
                <a:solidFill>
                  <a:srgbClr val="000000"/>
                </a:solidFill>
              </a:rPr>
              <a:t>Draft for discussion purposes only – pre-decisional </a:t>
            </a:r>
            <a:endParaRPr lang="en-US" altLang="en-US" sz="1000" dirty="0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16" name="LegendBoxes" hidden="1"/>
          <p:cNvGrpSpPr>
            <a:grpSpLocks/>
          </p:cNvGrpSpPr>
          <p:nvPr/>
        </p:nvGrpSpPr>
        <p:grpSpPr bwMode="auto">
          <a:xfrm>
            <a:off x="8136061" y="222652"/>
            <a:ext cx="769739" cy="805680"/>
            <a:chOff x="4936" y="176"/>
            <a:chExt cx="475" cy="664"/>
          </a:xfrm>
        </p:grpSpPr>
        <p:sp>
          <p:nvSpPr>
            <p:cNvPr id="17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18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19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0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21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2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23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4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5" name="LegendLines" hidden="1"/>
          <p:cNvGrpSpPr>
            <a:grpSpLocks/>
          </p:cNvGrpSpPr>
          <p:nvPr/>
        </p:nvGrpSpPr>
        <p:grpSpPr bwMode="auto">
          <a:xfrm>
            <a:off x="7821714" y="222650"/>
            <a:ext cx="1084067" cy="602103"/>
            <a:chOff x="4750" y="176"/>
            <a:chExt cx="669" cy="496"/>
          </a:xfrm>
        </p:grpSpPr>
        <p:sp>
          <p:nvSpPr>
            <p:cNvPr id="26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defTabSz="90583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7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defTabSz="90583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8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defTabSz="90583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9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0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1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</p:grpSp>
      <p:grpSp>
        <p:nvGrpSpPr>
          <p:cNvPr id="32" name="McKSticker" hidden="1"/>
          <p:cNvGrpSpPr>
            <a:grpSpLocks/>
          </p:cNvGrpSpPr>
          <p:nvPr/>
        </p:nvGrpSpPr>
        <p:grpSpPr bwMode="auto">
          <a:xfrm>
            <a:off x="7826377" y="222650"/>
            <a:ext cx="1089025" cy="212366"/>
            <a:chOff x="7673880" y="285750"/>
            <a:chExt cx="1066895" cy="278520"/>
          </a:xfrm>
        </p:grpSpPr>
        <p:sp>
          <p:nvSpPr>
            <p:cNvPr id="33" name="StickerRectangle"/>
            <p:cNvSpPr>
              <a:spLocks noChangeArrowheads="1"/>
            </p:cNvSpPr>
            <p:nvPr/>
          </p:nvSpPr>
          <p:spPr bwMode="auto">
            <a:xfrm>
              <a:off x="7695561" y="285750"/>
              <a:ext cx="1045214" cy="2785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7432" tIns="0" rIns="0" bIns="27432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r"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808080"/>
                  </a:solidFill>
                </a:rPr>
                <a:t>PRELIMINARY</a:t>
              </a:r>
            </a:p>
          </p:txBody>
        </p:sp>
        <p:cxnSp>
          <p:nvCxnSpPr>
            <p:cNvPr id="34" name="AutoShape 31"/>
            <p:cNvCxnSpPr>
              <a:cxnSpLocks noChangeShapeType="1"/>
            </p:cNvCxnSpPr>
            <p:nvPr/>
          </p:nvCxnSpPr>
          <p:spPr bwMode="auto">
            <a:xfrm>
              <a:off x="7673880" y="285750"/>
              <a:ext cx="0" cy="212366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" name="AutoShape 32"/>
            <p:cNvCxnSpPr>
              <a:cxnSpLocks noChangeShapeType="1"/>
            </p:cNvCxnSpPr>
            <p:nvPr/>
          </p:nvCxnSpPr>
          <p:spPr bwMode="auto">
            <a:xfrm>
              <a:off x="7673880" y="498116"/>
              <a:ext cx="1066895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6" name="LegendMoons" hidden="1"/>
          <p:cNvGrpSpPr>
            <a:grpSpLocks/>
          </p:cNvGrpSpPr>
          <p:nvPr/>
        </p:nvGrpSpPr>
        <p:grpSpPr bwMode="auto">
          <a:xfrm>
            <a:off x="8067939" y="222648"/>
            <a:ext cx="836780" cy="1033582"/>
            <a:chOff x="6655594" y="273840"/>
            <a:chExt cx="819708" cy="1351832"/>
          </a:xfrm>
        </p:grpSpPr>
        <p:grpSp>
          <p:nvGrpSpPr>
            <p:cNvPr id="37" name="MoonLegend1"/>
            <p:cNvGrpSpPr>
              <a:grpSpLocks noChangeAspect="1"/>
            </p:cNvGrpSpPr>
            <p:nvPr>
              <p:custDataLst>
                <p:tags r:id="rId4"/>
              </p:custDataLst>
            </p:nvPr>
          </p:nvGrpSpPr>
          <p:grpSpPr bwMode="auto">
            <a:xfrm>
              <a:off x="6655594" y="273840"/>
              <a:ext cx="209550" cy="209551"/>
              <a:chOff x="4533" y="183"/>
              <a:chExt cx="144" cy="144"/>
            </a:xfrm>
          </p:grpSpPr>
          <p:sp>
            <p:nvSpPr>
              <p:cNvPr id="55" name="Oval 38"/>
              <p:cNvSpPr>
                <a:spLocks noChangeAspect="1"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Arc 39"/>
              <p:cNvSpPr>
                <a:spLocks noChangeAspect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8" name="MoonLegend2"/>
            <p:cNvGrpSpPr>
              <a:grpSpLocks noChangeAspect="1"/>
            </p:cNvGrpSpPr>
            <p:nvPr>
              <p:custDataLst>
                <p:tags r:id="rId5"/>
              </p:custDataLst>
            </p:nvPr>
          </p:nvGrpSpPr>
          <p:grpSpPr bwMode="auto">
            <a:xfrm>
              <a:off x="6655594" y="548081"/>
              <a:ext cx="209550" cy="209551"/>
              <a:chOff x="1694" y="2044"/>
              <a:chExt cx="160" cy="160"/>
            </a:xfrm>
          </p:grpSpPr>
          <p:sp>
            <p:nvSpPr>
              <p:cNvPr id="53" name="Oval 41"/>
              <p:cNvSpPr>
                <a:spLocks noChangeAspect="1"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1694" y="2044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Arc 42"/>
              <p:cNvSpPr>
                <a:spLocks noChangeAspect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1694" y="2044"/>
                <a:ext cx="160" cy="164"/>
              </a:xfrm>
              <a:prstGeom prst="arc">
                <a:avLst/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9" name="MoonLegend4"/>
            <p:cNvGrpSpPr>
              <a:grpSpLocks noChangeAspect="1"/>
            </p:cNvGrpSpPr>
            <p:nvPr>
              <p:custDataLst>
                <p:tags r:id="rId6"/>
              </p:custDataLst>
            </p:nvPr>
          </p:nvGrpSpPr>
          <p:grpSpPr bwMode="auto">
            <a:xfrm>
              <a:off x="6655594" y="1096563"/>
              <a:ext cx="209550" cy="209551"/>
              <a:chOff x="4495" y="1198"/>
              <a:chExt cx="160" cy="160"/>
            </a:xfrm>
          </p:grpSpPr>
          <p:sp>
            <p:nvSpPr>
              <p:cNvPr id="51" name="Oval 47"/>
              <p:cNvSpPr>
                <a:spLocks noChangeAspect="1"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Arc 48"/>
              <p:cNvSpPr>
                <a:spLocks noChangeAspect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0" name="MoonLegend5"/>
            <p:cNvGrpSpPr>
              <a:grpSpLocks noChangeAspect="1"/>
            </p:cNvGrpSpPr>
            <p:nvPr>
              <p:custDataLst>
                <p:tags r:id="rId7"/>
              </p:custDataLst>
            </p:nvPr>
          </p:nvGrpSpPr>
          <p:grpSpPr bwMode="auto">
            <a:xfrm>
              <a:off x="6655594" y="1370805"/>
              <a:ext cx="209550" cy="209551"/>
              <a:chOff x="4495" y="1440"/>
              <a:chExt cx="160" cy="160"/>
            </a:xfrm>
          </p:grpSpPr>
          <p:sp>
            <p:nvSpPr>
              <p:cNvPr id="49" name="Oval 50"/>
              <p:cNvSpPr>
                <a:spLocks noChangeAspect="1"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4495" y="1436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Oval 51"/>
              <p:cNvSpPr>
                <a:spLocks noChangeAspect="1"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4495" y="1436"/>
                <a:ext cx="160" cy="164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1" name="Legend1"/>
            <p:cNvSpPr>
              <a:spLocks noChangeArrowheads="1"/>
            </p:cNvSpPr>
            <p:nvPr/>
          </p:nvSpPr>
          <p:spPr bwMode="auto">
            <a:xfrm>
              <a:off x="6975947" y="286297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2" name="Legend2"/>
            <p:cNvSpPr>
              <a:spLocks noChangeArrowheads="1"/>
            </p:cNvSpPr>
            <p:nvPr/>
          </p:nvSpPr>
          <p:spPr bwMode="auto">
            <a:xfrm>
              <a:off x="6975947" y="561927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3" name="Legend3"/>
            <p:cNvSpPr>
              <a:spLocks noChangeArrowheads="1"/>
            </p:cNvSpPr>
            <p:nvPr/>
          </p:nvSpPr>
          <p:spPr bwMode="auto">
            <a:xfrm>
              <a:off x="6975947" y="835999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4" name="Legend4"/>
            <p:cNvSpPr>
              <a:spLocks noChangeArrowheads="1"/>
            </p:cNvSpPr>
            <p:nvPr/>
          </p:nvSpPr>
          <p:spPr bwMode="auto">
            <a:xfrm>
              <a:off x="6975947" y="1106958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5" name="Legend5"/>
            <p:cNvSpPr>
              <a:spLocks noChangeArrowheads="1"/>
            </p:cNvSpPr>
            <p:nvPr/>
          </p:nvSpPr>
          <p:spPr bwMode="auto">
            <a:xfrm>
              <a:off x="6975947" y="1384145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grpSp>
          <p:nvGrpSpPr>
            <p:cNvPr id="46" name="MoonLegend3"/>
            <p:cNvGrpSpPr>
              <a:grpSpLocks noChangeAspect="1"/>
            </p:cNvGrpSpPr>
            <p:nvPr>
              <p:custDataLst>
                <p:tags r:id="rId8"/>
              </p:custDataLst>
            </p:nvPr>
          </p:nvGrpSpPr>
          <p:grpSpPr bwMode="auto">
            <a:xfrm>
              <a:off x="6655594" y="822322"/>
              <a:ext cx="209550" cy="209551"/>
              <a:chOff x="4495" y="1198"/>
              <a:chExt cx="160" cy="160"/>
            </a:xfrm>
          </p:grpSpPr>
          <p:sp>
            <p:nvSpPr>
              <p:cNvPr id="47" name="Oval 47"/>
              <p:cNvSpPr>
                <a:spLocks noChangeAspect="1"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Arc 48"/>
              <p:cNvSpPr>
                <a:spLocks noChangeAspect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62" name="Title 1"/>
          <p:cNvSpPr txBox="1">
            <a:spLocks/>
          </p:cNvSpPr>
          <p:nvPr userDrawn="1"/>
        </p:nvSpPr>
        <p:spPr>
          <a:xfrm>
            <a:off x="409040" y="335180"/>
            <a:ext cx="8325922" cy="342900"/>
          </a:xfrm>
          <a:prstGeom prst="rect">
            <a:avLst/>
          </a:prstGeom>
        </p:spPr>
        <p:txBody>
          <a:bodyPr lIns="81934" tIns="40965" rIns="81934" bIns="40965"/>
          <a:lstStyle>
            <a:lvl1pPr algn="l" defTabSz="10108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00" b="1" kern="1200" spc="-56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900" dirty="0">
                <a:solidFill>
                  <a:srgbClr val="005878"/>
                </a:solidFill>
              </a:rPr>
              <a:t>Click to edit Master title style</a:t>
            </a:r>
          </a:p>
        </p:txBody>
      </p:sp>
      <p:sp>
        <p:nvSpPr>
          <p:cNvPr id="63" name="Content Placeholder 2"/>
          <p:cNvSpPr>
            <a:spLocks noGrp="1"/>
          </p:cNvSpPr>
          <p:nvPr>
            <p:ph idx="1"/>
          </p:nvPr>
        </p:nvSpPr>
        <p:spPr>
          <a:xfrm>
            <a:off x="409050" y="852784"/>
            <a:ext cx="8299533" cy="345028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just">
              <a:buNone/>
              <a:defRPr sz="1400"/>
            </a:lvl1pPr>
            <a:lvl2pPr marL="452865" indent="0">
              <a:buNone/>
              <a:defRPr sz="1400"/>
            </a:lvl2pPr>
            <a:lvl3pPr marL="905721" indent="0">
              <a:buNone/>
              <a:defRPr sz="1400"/>
            </a:lvl3pPr>
            <a:lvl4pPr marL="1358577" indent="0">
              <a:buNone/>
              <a:defRPr sz="1400"/>
            </a:lvl4pPr>
            <a:lvl5pPr marL="1811434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16342-4122-4038-AF40-EA4B4AD28D0F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6/4/18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7" name="Footer Placeholder 6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8" name="Slide Number Placeholder 6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638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0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9" y="32"/>
          <a:ext cx="161925" cy="1214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0" name="think-cell Slide" r:id="rId20" imgW="360" imgH="360" progId="">
                  <p:embed/>
                </p:oleObj>
              </mc:Choice>
              <mc:Fallback>
                <p:oleObj name="think-cell Slide" r:id="rId20" imgW="360" imgH="360" progId="">
                  <p:embed/>
                  <p:pic>
                    <p:nvPicPr>
                      <p:cNvPr id="4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" y="32"/>
                        <a:ext cx="161925" cy="1214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McK 1. On-page tracker" hidden="1"/>
          <p:cNvSpPr>
            <a:spLocks noChangeArrowheads="1"/>
          </p:cNvSpPr>
          <p:nvPr/>
        </p:nvSpPr>
        <p:spPr bwMode="auto">
          <a:xfrm>
            <a:off x="122260" y="11908"/>
            <a:ext cx="85921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05826">
              <a:defRPr/>
            </a:pPr>
            <a:r>
              <a:rPr lang="en-US" altLang="en-US" sz="1400" dirty="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7" name="McK 3. Unit of measure" hidden="1"/>
          <p:cNvSpPr txBox="1">
            <a:spLocks noChangeArrowheads="1"/>
          </p:cNvSpPr>
          <p:nvPr/>
        </p:nvSpPr>
        <p:spPr bwMode="auto">
          <a:xfrm>
            <a:off x="122246" y="400058"/>
            <a:ext cx="4725987" cy="24622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600" dirty="0">
                <a:solidFill>
                  <a:srgbClr val="808080"/>
                </a:solidFill>
                <a:latin typeface="Arial"/>
              </a:rPr>
              <a:t>Unit of measure</a:t>
            </a:r>
          </a:p>
        </p:txBody>
      </p:sp>
      <p:grpSp>
        <p:nvGrpSpPr>
          <p:cNvPr id="8" name="McK Slide Elements" hidden="1"/>
          <p:cNvGrpSpPr>
            <a:grpSpLocks/>
          </p:cNvGrpSpPr>
          <p:nvPr/>
        </p:nvGrpSpPr>
        <p:grpSpPr bwMode="auto">
          <a:xfrm>
            <a:off x="1393850" y="4583609"/>
            <a:ext cx="7521575" cy="449312"/>
            <a:chOff x="1365594" y="5989814"/>
            <a:chExt cx="7372005" cy="587685"/>
          </a:xfrm>
        </p:grpSpPr>
        <p:sp>
          <p:nvSpPr>
            <p:cNvPr id="9" name="McK 4. Footnote"/>
            <p:cNvSpPr txBox="1">
              <a:spLocks noChangeArrowheads="1"/>
            </p:cNvSpPr>
            <p:nvPr/>
          </p:nvSpPr>
          <p:spPr bwMode="auto">
            <a:xfrm>
              <a:off x="1365594" y="5989814"/>
              <a:ext cx="7372005" cy="20128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en-US" sz="1000" dirty="0">
                  <a:solidFill>
                    <a:prstClr val="black"/>
                  </a:solidFill>
                  <a:latin typeface="Arial"/>
                </a:rPr>
                <a:t>1 Footnote</a:t>
              </a:r>
            </a:p>
          </p:txBody>
        </p:sp>
        <p:sp>
          <p:nvSpPr>
            <p:cNvPr id="10" name="McK 5. Source"/>
            <p:cNvSpPr>
              <a:spLocks noChangeArrowheads="1"/>
            </p:cNvSpPr>
            <p:nvPr/>
          </p:nvSpPr>
          <p:spPr bwMode="auto">
            <a:xfrm>
              <a:off x="1365594" y="6376219"/>
              <a:ext cx="3934952" cy="201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marL="479425" indent="-479425"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5721">
                <a:defRPr/>
              </a:pPr>
              <a:r>
                <a:rPr lang="en-US" altLang="en-US" sz="1000" dirty="0">
                  <a:solidFill>
                    <a:srgbClr val="000000"/>
                  </a:solidFill>
                </a:rPr>
                <a:t>Source: Source</a:t>
              </a:r>
            </a:p>
          </p:txBody>
        </p:sp>
      </p:grpSp>
      <p:grpSp>
        <p:nvGrpSpPr>
          <p:cNvPr id="12" name="ACET" hidden="1"/>
          <p:cNvGrpSpPr>
            <a:grpSpLocks/>
          </p:cNvGrpSpPr>
          <p:nvPr/>
        </p:nvGrpSpPr>
        <p:grpSpPr bwMode="auto">
          <a:xfrm>
            <a:off x="2376495" y="1272559"/>
            <a:ext cx="4391025" cy="511001"/>
            <a:chOff x="915" y="610"/>
            <a:chExt cx="2686" cy="420"/>
          </a:xfrm>
        </p:grpSpPr>
        <p:cxnSp>
          <p:nvCxnSpPr>
            <p:cNvPr id="13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AutoShape 250"/>
            <p:cNvSpPr>
              <a:spLocks noChangeArrowheads="1"/>
            </p:cNvSpPr>
            <p:nvPr/>
          </p:nvSpPr>
          <p:spPr bwMode="auto">
            <a:xfrm>
              <a:off x="915" y="610"/>
              <a:ext cx="2686" cy="4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18288" anchor="b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5826">
                <a:defRPr/>
              </a:pPr>
              <a:r>
                <a:rPr lang="en-US" altLang="en-US" sz="1600" b="1" dirty="0">
                  <a:solidFill>
                    <a:srgbClr val="000000"/>
                  </a:solidFill>
                </a:rPr>
                <a:t>Title</a:t>
              </a:r>
            </a:p>
            <a:p>
              <a:pPr defTabSz="905826">
                <a:defRPr/>
              </a:pPr>
              <a:r>
                <a:rPr lang="en-US" altLang="en-US" sz="1600" dirty="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sp>
        <p:nvSpPr>
          <p:cNvPr id="15" name="SlideLogoText" hidden="1"/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>
            <a:off x="46633" y="5004050"/>
            <a:ext cx="289342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defTabSz="905721"/>
            <a:r>
              <a:rPr lang="en-US" altLang="en-US" sz="1000" dirty="0">
                <a:solidFill>
                  <a:srgbClr val="000000"/>
                </a:solidFill>
              </a:rPr>
              <a:t>Draft for discussion purposes only – pre-decisional </a:t>
            </a:r>
            <a:endParaRPr lang="en-US" altLang="en-US" sz="1000" dirty="0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16" name="LegendBoxes" hidden="1"/>
          <p:cNvGrpSpPr>
            <a:grpSpLocks/>
          </p:cNvGrpSpPr>
          <p:nvPr/>
        </p:nvGrpSpPr>
        <p:grpSpPr bwMode="auto">
          <a:xfrm>
            <a:off x="8136064" y="222652"/>
            <a:ext cx="769739" cy="805680"/>
            <a:chOff x="4936" y="176"/>
            <a:chExt cx="475" cy="664"/>
          </a:xfrm>
        </p:grpSpPr>
        <p:sp>
          <p:nvSpPr>
            <p:cNvPr id="17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18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5826"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19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0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5826"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21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2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5826"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23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4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5826"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5" name="LegendLines" hidden="1"/>
          <p:cNvGrpSpPr>
            <a:grpSpLocks/>
          </p:cNvGrpSpPr>
          <p:nvPr/>
        </p:nvGrpSpPr>
        <p:grpSpPr bwMode="auto">
          <a:xfrm>
            <a:off x="7821715" y="222650"/>
            <a:ext cx="1084067" cy="602103"/>
            <a:chOff x="4750" y="176"/>
            <a:chExt cx="669" cy="496"/>
          </a:xfrm>
        </p:grpSpPr>
        <p:sp>
          <p:nvSpPr>
            <p:cNvPr id="26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defTabSz="905826">
                <a:defRPr/>
              </a:pP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7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defTabSz="905826">
                <a:defRPr/>
              </a:pP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8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defTabSz="905826">
                <a:defRPr/>
              </a:pP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9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0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1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</p:grpSp>
      <p:grpSp>
        <p:nvGrpSpPr>
          <p:cNvPr id="32" name="McKSticker" hidden="1"/>
          <p:cNvGrpSpPr>
            <a:grpSpLocks/>
          </p:cNvGrpSpPr>
          <p:nvPr/>
        </p:nvGrpSpPr>
        <p:grpSpPr bwMode="auto">
          <a:xfrm>
            <a:off x="7826377" y="222650"/>
            <a:ext cx="1089025" cy="212366"/>
            <a:chOff x="7673880" y="285750"/>
            <a:chExt cx="1066895" cy="278520"/>
          </a:xfrm>
        </p:grpSpPr>
        <p:sp>
          <p:nvSpPr>
            <p:cNvPr id="33" name="StickerRectangle"/>
            <p:cNvSpPr>
              <a:spLocks noChangeArrowheads="1"/>
            </p:cNvSpPr>
            <p:nvPr/>
          </p:nvSpPr>
          <p:spPr bwMode="auto">
            <a:xfrm>
              <a:off x="7695561" y="285750"/>
              <a:ext cx="1045214" cy="2785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808080"/>
                  </a:solidFill>
                </a:rPr>
                <a:t>PRELIMINARY</a:t>
              </a:r>
            </a:p>
          </p:txBody>
        </p:sp>
        <p:cxnSp>
          <p:nvCxnSpPr>
            <p:cNvPr id="34" name="AutoShape 31"/>
            <p:cNvCxnSpPr>
              <a:cxnSpLocks noChangeShapeType="1"/>
            </p:cNvCxnSpPr>
            <p:nvPr/>
          </p:nvCxnSpPr>
          <p:spPr bwMode="auto">
            <a:xfrm>
              <a:off x="7673880" y="285750"/>
              <a:ext cx="0" cy="212366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" name="AutoShape 32"/>
            <p:cNvCxnSpPr>
              <a:cxnSpLocks noChangeShapeType="1"/>
            </p:cNvCxnSpPr>
            <p:nvPr/>
          </p:nvCxnSpPr>
          <p:spPr bwMode="auto">
            <a:xfrm>
              <a:off x="7673880" y="498116"/>
              <a:ext cx="1066895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6" name="LegendMoons" hidden="1"/>
          <p:cNvGrpSpPr>
            <a:grpSpLocks/>
          </p:cNvGrpSpPr>
          <p:nvPr/>
        </p:nvGrpSpPr>
        <p:grpSpPr bwMode="auto">
          <a:xfrm>
            <a:off x="8067942" y="222648"/>
            <a:ext cx="836780" cy="1033582"/>
            <a:chOff x="6655594" y="273840"/>
            <a:chExt cx="819708" cy="1351832"/>
          </a:xfrm>
        </p:grpSpPr>
        <p:grpSp>
          <p:nvGrpSpPr>
            <p:cNvPr id="37" name="MoonLegend1"/>
            <p:cNvGrpSpPr>
              <a:grpSpLocks noChangeAspect="1"/>
            </p:cNvGrpSpPr>
            <p:nvPr>
              <p:custDataLst>
                <p:tags r:id="rId4"/>
              </p:custDataLst>
            </p:nvPr>
          </p:nvGrpSpPr>
          <p:grpSpPr bwMode="auto">
            <a:xfrm>
              <a:off x="6655594" y="273840"/>
              <a:ext cx="209550" cy="209551"/>
              <a:chOff x="4533" y="183"/>
              <a:chExt cx="144" cy="144"/>
            </a:xfrm>
          </p:grpSpPr>
          <p:sp>
            <p:nvSpPr>
              <p:cNvPr id="55" name="Oval 38"/>
              <p:cNvSpPr>
                <a:spLocks noChangeAspect="1"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Arc 39"/>
              <p:cNvSpPr>
                <a:spLocks noChangeAspect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8" name="MoonLegend2"/>
            <p:cNvGrpSpPr>
              <a:grpSpLocks noChangeAspect="1"/>
            </p:cNvGrpSpPr>
            <p:nvPr>
              <p:custDataLst>
                <p:tags r:id="rId5"/>
              </p:custDataLst>
            </p:nvPr>
          </p:nvGrpSpPr>
          <p:grpSpPr bwMode="auto">
            <a:xfrm>
              <a:off x="6655594" y="548081"/>
              <a:ext cx="209550" cy="209551"/>
              <a:chOff x="1694" y="2044"/>
              <a:chExt cx="160" cy="160"/>
            </a:xfrm>
          </p:grpSpPr>
          <p:sp>
            <p:nvSpPr>
              <p:cNvPr id="53" name="Oval 41"/>
              <p:cNvSpPr>
                <a:spLocks noChangeAspect="1"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1694" y="2044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Arc 42"/>
              <p:cNvSpPr>
                <a:spLocks noChangeAspect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1694" y="2044"/>
                <a:ext cx="160" cy="164"/>
              </a:xfrm>
              <a:prstGeom prst="arc">
                <a:avLst/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9" name="MoonLegend4"/>
            <p:cNvGrpSpPr>
              <a:grpSpLocks noChangeAspect="1"/>
            </p:cNvGrpSpPr>
            <p:nvPr>
              <p:custDataLst>
                <p:tags r:id="rId6"/>
              </p:custDataLst>
            </p:nvPr>
          </p:nvGrpSpPr>
          <p:grpSpPr bwMode="auto">
            <a:xfrm>
              <a:off x="6655594" y="1096563"/>
              <a:ext cx="209550" cy="209551"/>
              <a:chOff x="4495" y="1198"/>
              <a:chExt cx="160" cy="160"/>
            </a:xfrm>
          </p:grpSpPr>
          <p:sp>
            <p:nvSpPr>
              <p:cNvPr id="51" name="Oval 47"/>
              <p:cNvSpPr>
                <a:spLocks noChangeAspect="1"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Arc 48"/>
              <p:cNvSpPr>
                <a:spLocks noChangeAspect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0" name="MoonLegend5"/>
            <p:cNvGrpSpPr>
              <a:grpSpLocks noChangeAspect="1"/>
            </p:cNvGrpSpPr>
            <p:nvPr>
              <p:custDataLst>
                <p:tags r:id="rId7"/>
              </p:custDataLst>
            </p:nvPr>
          </p:nvGrpSpPr>
          <p:grpSpPr bwMode="auto">
            <a:xfrm>
              <a:off x="6655594" y="1370805"/>
              <a:ext cx="209550" cy="209551"/>
              <a:chOff x="4495" y="1440"/>
              <a:chExt cx="160" cy="160"/>
            </a:xfrm>
          </p:grpSpPr>
          <p:sp>
            <p:nvSpPr>
              <p:cNvPr id="49" name="Oval 50"/>
              <p:cNvSpPr>
                <a:spLocks noChangeAspect="1"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4495" y="1436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Oval 51"/>
              <p:cNvSpPr>
                <a:spLocks noChangeAspect="1"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4495" y="1436"/>
                <a:ext cx="160" cy="164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1" name="Legend1"/>
            <p:cNvSpPr>
              <a:spLocks noChangeArrowheads="1"/>
            </p:cNvSpPr>
            <p:nvPr/>
          </p:nvSpPr>
          <p:spPr bwMode="auto">
            <a:xfrm>
              <a:off x="6975947" y="286297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2" name="Legend2"/>
            <p:cNvSpPr>
              <a:spLocks noChangeArrowheads="1"/>
            </p:cNvSpPr>
            <p:nvPr/>
          </p:nvSpPr>
          <p:spPr bwMode="auto">
            <a:xfrm>
              <a:off x="6975947" y="561927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3" name="Legend3"/>
            <p:cNvSpPr>
              <a:spLocks noChangeArrowheads="1"/>
            </p:cNvSpPr>
            <p:nvPr/>
          </p:nvSpPr>
          <p:spPr bwMode="auto">
            <a:xfrm>
              <a:off x="6975947" y="835999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4" name="Legend4"/>
            <p:cNvSpPr>
              <a:spLocks noChangeArrowheads="1"/>
            </p:cNvSpPr>
            <p:nvPr/>
          </p:nvSpPr>
          <p:spPr bwMode="auto">
            <a:xfrm>
              <a:off x="6975947" y="1106958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5" name="Legend5"/>
            <p:cNvSpPr>
              <a:spLocks noChangeArrowheads="1"/>
            </p:cNvSpPr>
            <p:nvPr/>
          </p:nvSpPr>
          <p:spPr bwMode="auto">
            <a:xfrm>
              <a:off x="6975947" y="1384145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grpSp>
          <p:nvGrpSpPr>
            <p:cNvPr id="46" name="MoonLegend3"/>
            <p:cNvGrpSpPr>
              <a:grpSpLocks noChangeAspect="1"/>
            </p:cNvGrpSpPr>
            <p:nvPr>
              <p:custDataLst>
                <p:tags r:id="rId8"/>
              </p:custDataLst>
            </p:nvPr>
          </p:nvGrpSpPr>
          <p:grpSpPr bwMode="auto">
            <a:xfrm>
              <a:off x="6655594" y="822322"/>
              <a:ext cx="209550" cy="209551"/>
              <a:chOff x="4495" y="1198"/>
              <a:chExt cx="160" cy="160"/>
            </a:xfrm>
          </p:grpSpPr>
          <p:sp>
            <p:nvSpPr>
              <p:cNvPr id="47" name="Oval 47"/>
              <p:cNvSpPr>
                <a:spLocks noChangeAspect="1"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Arc 48"/>
              <p:cNvSpPr>
                <a:spLocks noChangeAspect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57" name="Slide Number"/>
          <p:cNvSpPr txBox="1">
            <a:spLocks/>
          </p:cNvSpPr>
          <p:nvPr userDrawn="1"/>
        </p:nvSpPr>
        <p:spPr bwMode="auto">
          <a:xfrm>
            <a:off x="8820151" y="5004050"/>
            <a:ext cx="157094" cy="153888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05826">
              <a:defRPr/>
            </a:pPr>
            <a:fld id="{EEC809CD-0C54-4C6B-846C-0A2C1F88C4CC}" type="slidenum">
              <a:rPr lang="en-US" altLang="en-US" sz="1000" smtClean="0">
                <a:solidFill>
                  <a:srgbClr val="000000"/>
                </a:solidFill>
              </a:rPr>
              <a:pPr defTabSz="905826">
                <a:defRPr/>
              </a:pPr>
              <a:t>‹#›</a:t>
            </a:fld>
            <a:endParaRPr lang="en-US" altLang="en-US" sz="1000" dirty="0">
              <a:solidFill>
                <a:srgbClr val="000000"/>
              </a:solidFill>
            </a:endParaRPr>
          </a:p>
        </p:txBody>
      </p:sp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81934" tIns="40965" rIns="81934" bIns="40965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3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396297" indent="-17613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66141" indent="-169841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735972" indent="-169841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1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735972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2693" y="698844"/>
            <a:ext cx="7751547" cy="349758"/>
          </a:xfrm>
          <a:prstGeom prst="rect">
            <a:avLst/>
          </a:prstGeom>
        </p:spPr>
        <p:txBody>
          <a:bodyPr lIns="81934" tIns="40965" rIns="81934" bIns="40965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0" name="Date Placeholder 5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016A0D9-D493-404E-9902-241362C6BAAE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6/4/18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1" name="Footer Placeholder 6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2" name="Slide Number Placeholder 6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6860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cK 2. Slide Title"/>
          <p:cNvSpPr>
            <a:spLocks noGrp="1"/>
          </p:cNvSpPr>
          <p:nvPr>
            <p:ph type="title"/>
          </p:nvPr>
        </p:nvSpPr>
        <p:spPr>
          <a:xfrm>
            <a:off x="674377" y="335180"/>
            <a:ext cx="6497707" cy="342900"/>
          </a:xfrm>
          <a:prstGeom prst="rect">
            <a:avLst/>
          </a:prstGeom>
        </p:spPr>
        <p:txBody>
          <a:bodyPr lIns="81934" tIns="40965" rIns="81934" bIns="40965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E99B6-CCDF-49BD-B772-5B2C016BF45B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6/4/18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8984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cK 2. Slide Title"/>
          <p:cNvSpPr>
            <a:spLocks noGrp="1"/>
          </p:cNvSpPr>
          <p:nvPr>
            <p:ph type="title"/>
          </p:nvPr>
        </p:nvSpPr>
        <p:spPr>
          <a:xfrm>
            <a:off x="674377" y="335180"/>
            <a:ext cx="6497707" cy="342900"/>
          </a:xfrm>
          <a:prstGeom prst="rect">
            <a:avLst/>
          </a:prstGeom>
        </p:spPr>
        <p:txBody>
          <a:bodyPr lIns="81934" tIns="40965" rIns="81934" bIns="40965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3BC8B-048F-4800-851C-641B3788480D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6/4/18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8831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1" hasCustomPrompt="1"/>
          </p:nvPr>
        </p:nvSpPr>
        <p:spPr>
          <a:xfrm>
            <a:off x="5372109" y="1565679"/>
            <a:ext cx="3375025" cy="298846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lIns="91391" tIns="45694" rIns="91391" bIns="45694" anchor="ctr"/>
          <a:lstStyle>
            <a:lvl1pPr marL="0" indent="0" algn="ctr">
              <a:buFont typeface="Arial" pitchFamily="34" charset="0"/>
              <a:buNone/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noProof="0" dirty="0"/>
              <a:t>Insert Image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87358" y="1565674"/>
            <a:ext cx="4691063" cy="2867535"/>
          </a:xfrm>
          <a:prstGeom prst="rect">
            <a:avLst/>
          </a:prstGeom>
        </p:spPr>
        <p:txBody>
          <a:bodyPr lIns="91391" tIns="45694" rIns="91391" bIns="45694">
            <a:normAutofit/>
          </a:bodyPr>
          <a:lstStyle>
            <a:lvl1pPr marL="342715" indent="-342715">
              <a:buClr>
                <a:schemeClr val="accent1"/>
              </a:buClr>
              <a:buFont typeface="Symbol" pitchFamily="18" charset="2"/>
              <a:buChar char=""/>
              <a:defRPr sz="2400">
                <a:solidFill>
                  <a:schemeClr val="tx1"/>
                </a:solidFill>
                <a:latin typeface="+mj-lt"/>
              </a:defRPr>
            </a:lvl1pPr>
            <a:lvl2pPr marL="742550" indent="-285596">
              <a:buClr>
                <a:schemeClr val="accent1"/>
              </a:buClr>
              <a:buFont typeface="Symbol" pitchFamily="18" charset="2"/>
              <a:buChar char=""/>
              <a:defRPr sz="2200">
                <a:solidFill>
                  <a:schemeClr val="tx1"/>
                </a:solidFill>
                <a:latin typeface="+mj-lt"/>
              </a:defRPr>
            </a:lvl2pPr>
            <a:lvl3pPr marL="1256623" indent="-342715">
              <a:buClr>
                <a:schemeClr val="accent1"/>
              </a:buClr>
              <a:buFont typeface="Symbol" pitchFamily="18" charset="2"/>
              <a:buChar char=""/>
              <a:defRPr sz="2000">
                <a:solidFill>
                  <a:schemeClr val="tx1"/>
                </a:solidFill>
                <a:latin typeface="+mj-lt"/>
              </a:defRPr>
            </a:lvl3pPr>
            <a:lvl4pPr marL="1599339" indent="-228476">
              <a:buClr>
                <a:schemeClr val="accent1"/>
              </a:buClr>
              <a:buFont typeface="Symbol" pitchFamily="18" charset="2"/>
              <a:buChar char="*"/>
              <a:defRPr sz="1800">
                <a:solidFill>
                  <a:schemeClr val="tx1"/>
                </a:solidFill>
                <a:latin typeface="+mj-lt"/>
              </a:defRPr>
            </a:lvl4pPr>
            <a:lvl5pPr marL="2056294" indent="-228476">
              <a:buClr>
                <a:schemeClr val="accent1"/>
              </a:buClr>
              <a:buFont typeface="Symbol" pitchFamily="18" charset="2"/>
              <a:buChar char="*"/>
              <a:defRPr sz="16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&lt;Enter Text Points&gt;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0" y="600083"/>
            <a:ext cx="9144000" cy="779860"/>
          </a:xfrm>
          <a:prstGeom prst="rect">
            <a:avLst/>
          </a:prstGeom>
          <a:solidFill>
            <a:srgbClr val="578BC9">
              <a:alpha val="71000"/>
            </a:srgbClr>
          </a:solidFill>
        </p:spPr>
        <p:txBody>
          <a:bodyPr lIns="91391" tIns="45694" rIns="91391" bIns="45694" anchor="ctr"/>
          <a:lstStyle>
            <a:lvl1pPr marL="182783" algn="l"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90502" y="4365522"/>
            <a:ext cx="4272308" cy="315851"/>
          </a:xfrm>
          <a:prstGeom prst="rect">
            <a:avLst/>
          </a:prstGeom>
        </p:spPr>
        <p:txBody>
          <a:bodyPr lIns="91391" tIns="45694" rIns="91391" bIns="45694" anchor="b"/>
          <a:lstStyle>
            <a:lvl1pPr marL="0" indent="0">
              <a:buFont typeface="Arial" pitchFamily="34" charset="0"/>
              <a:buNone/>
              <a:defRPr sz="1200" i="1">
                <a:latin typeface="+mj-lt"/>
              </a:defRPr>
            </a:lvl1pPr>
            <a:lvl2pPr marL="456954" indent="0">
              <a:buFont typeface="Arial" pitchFamily="34" charset="0"/>
              <a:buNone/>
              <a:defRPr sz="1400" i="1">
                <a:latin typeface="+mj-lt"/>
              </a:defRPr>
            </a:lvl2pPr>
            <a:lvl3pPr marL="913907" indent="0">
              <a:buFont typeface="Arial" pitchFamily="34" charset="0"/>
              <a:buNone/>
              <a:defRPr sz="1400" i="1">
                <a:latin typeface="+mj-lt"/>
              </a:defRPr>
            </a:lvl3pPr>
            <a:lvl4pPr marL="1370862" indent="0">
              <a:buFont typeface="Arial" pitchFamily="34" charset="0"/>
              <a:buNone/>
              <a:defRPr sz="1400" i="1">
                <a:latin typeface="+mj-lt"/>
              </a:defRPr>
            </a:lvl4pPr>
            <a:lvl5pPr marL="1827817" indent="0">
              <a:buFont typeface="Arial" pitchFamily="34" charset="0"/>
              <a:buNone/>
              <a:defRPr sz="1400" i="1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09528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_Bottom al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87358" y="1518558"/>
            <a:ext cx="4691063" cy="2914650"/>
          </a:xfrm>
          <a:prstGeom prst="rect">
            <a:avLst/>
          </a:prstGeom>
        </p:spPr>
        <p:txBody>
          <a:bodyPr lIns="91391" tIns="45694" rIns="91391" bIns="45694" anchor="b"/>
          <a:lstStyle>
            <a:lvl1pPr marL="342715" indent="-342715">
              <a:buClr>
                <a:schemeClr val="accent1"/>
              </a:buClr>
              <a:buFont typeface="Symbol" pitchFamily="18" charset="2"/>
              <a:buChar char=""/>
              <a:defRPr sz="2400">
                <a:solidFill>
                  <a:schemeClr val="tx1"/>
                </a:solidFill>
                <a:latin typeface="+mj-lt"/>
              </a:defRPr>
            </a:lvl1pPr>
            <a:lvl2pPr marL="742550" indent="-285596">
              <a:buClr>
                <a:schemeClr val="accent1"/>
              </a:buClr>
              <a:buFont typeface="Symbol" pitchFamily="18" charset="2"/>
              <a:buChar char=""/>
              <a:defRPr sz="2200">
                <a:solidFill>
                  <a:schemeClr val="tx1"/>
                </a:solidFill>
                <a:latin typeface="+mj-lt"/>
              </a:defRPr>
            </a:lvl2pPr>
            <a:lvl3pPr marL="1256623" indent="-342715">
              <a:buClr>
                <a:schemeClr val="accent1"/>
              </a:buClr>
              <a:buFont typeface="Symbol" pitchFamily="18" charset="2"/>
              <a:buChar char=""/>
              <a:defRPr sz="2000">
                <a:solidFill>
                  <a:schemeClr val="tx1"/>
                </a:solidFill>
                <a:latin typeface="+mj-lt"/>
              </a:defRPr>
            </a:lvl3pPr>
            <a:lvl4pPr marL="1599339" indent="-228476">
              <a:buClr>
                <a:schemeClr val="accent1"/>
              </a:buClr>
              <a:buFont typeface="Symbol" pitchFamily="18" charset="2"/>
              <a:buChar char="*"/>
              <a:defRPr sz="1800">
                <a:solidFill>
                  <a:schemeClr val="tx1"/>
                </a:solidFill>
                <a:latin typeface="+mj-lt"/>
              </a:defRPr>
            </a:lvl4pPr>
            <a:lvl5pPr marL="2056294" indent="-228476">
              <a:buClr>
                <a:schemeClr val="accent1"/>
              </a:buClr>
              <a:buFont typeface="Symbol" pitchFamily="18" charset="2"/>
              <a:buChar char="*"/>
              <a:defRPr sz="16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&lt;Enter Text Points&gt;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0" y="600083"/>
            <a:ext cx="9144000" cy="779860"/>
          </a:xfrm>
          <a:prstGeom prst="rect">
            <a:avLst/>
          </a:prstGeom>
          <a:solidFill>
            <a:srgbClr val="578BC9">
              <a:alpha val="71000"/>
            </a:srgbClr>
          </a:solidFill>
        </p:spPr>
        <p:txBody>
          <a:bodyPr lIns="91391" tIns="45694" rIns="91391" bIns="45694" anchor="ctr"/>
          <a:lstStyle>
            <a:lvl1pPr marL="182783" algn="l"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90502" y="4365522"/>
            <a:ext cx="4272308" cy="315851"/>
          </a:xfrm>
          <a:prstGeom prst="rect">
            <a:avLst/>
          </a:prstGeom>
        </p:spPr>
        <p:txBody>
          <a:bodyPr lIns="91391" tIns="45694" rIns="91391" bIns="45694" anchor="b"/>
          <a:lstStyle>
            <a:lvl1pPr marL="0" indent="0">
              <a:buFont typeface="Arial" pitchFamily="34" charset="0"/>
              <a:buNone/>
              <a:defRPr sz="1200" i="1">
                <a:latin typeface="+mj-lt"/>
              </a:defRPr>
            </a:lvl1pPr>
            <a:lvl2pPr marL="456954" indent="0">
              <a:buFont typeface="Arial" pitchFamily="34" charset="0"/>
              <a:buNone/>
              <a:defRPr sz="1400" i="1">
                <a:latin typeface="+mj-lt"/>
              </a:defRPr>
            </a:lvl2pPr>
            <a:lvl3pPr marL="913907" indent="0">
              <a:buFont typeface="Arial" pitchFamily="34" charset="0"/>
              <a:buNone/>
              <a:defRPr sz="1400" i="1">
                <a:latin typeface="+mj-lt"/>
              </a:defRPr>
            </a:lvl3pPr>
            <a:lvl4pPr marL="1370862" indent="0">
              <a:buFont typeface="Arial" pitchFamily="34" charset="0"/>
              <a:buNone/>
              <a:defRPr sz="1400" i="1">
                <a:latin typeface="+mj-lt"/>
              </a:defRPr>
            </a:lvl4pPr>
            <a:lvl5pPr marL="1827817" indent="0">
              <a:buFont typeface="Arial" pitchFamily="34" charset="0"/>
              <a:buNone/>
              <a:defRPr sz="1400" i="1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31153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9" y="1007483"/>
            <a:ext cx="7886979" cy="3492603"/>
          </a:xfrm>
          <a:prstGeom prst="rect">
            <a:avLst/>
          </a:prstGeom>
        </p:spPr>
        <p:txBody>
          <a:bodyPr lIns="91391" tIns="45694" rIns="91391" bIns="45694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xfrm>
            <a:off x="5157796" y="4767267"/>
            <a:ext cx="1335087" cy="273844"/>
          </a:xfrm>
          <a:prstGeom prst="rect">
            <a:avLst/>
          </a:prstGeom>
        </p:spPr>
        <p:txBody>
          <a:bodyPr vert="horz" wrap="square" lIns="91391" tIns="45694" rIns="91391" bIns="45694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D88CA60-EA94-451F-9F75-ECD3039C5CB6}" type="datetime1">
              <a:rPr lang="en-US" altLang="en-US" smtClean="0"/>
              <a:pPr>
                <a:defRPr/>
              </a:pPr>
              <a:t>6/4/18</a:t>
            </a:fld>
            <a:endParaRPr lang="en-US" alt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546100" y="4767267"/>
            <a:ext cx="4745038" cy="273844"/>
          </a:xfrm>
          <a:prstGeom prst="rect">
            <a:avLst/>
          </a:prstGeom>
        </p:spPr>
        <p:txBody>
          <a:bodyPr vert="horz" wrap="square" lIns="91391" tIns="45694" rIns="91391" bIns="45694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180984" y="4767267"/>
            <a:ext cx="365125" cy="273844"/>
          </a:xfrm>
          <a:prstGeom prst="rect">
            <a:avLst/>
          </a:prstGeom>
        </p:spPr>
        <p:txBody>
          <a:bodyPr vert="horz" wrap="square" lIns="91391" tIns="45694" rIns="91391" bIns="45694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AE80CBB-E590-438B-93AA-1EEC6B9FF8D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991603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9" y="1007483"/>
            <a:ext cx="7886979" cy="3492603"/>
          </a:xfrm>
          <a:prstGeom prst="rect">
            <a:avLst/>
          </a:prstGeom>
        </p:spPr>
        <p:txBody>
          <a:bodyPr lIns="91391" tIns="45694" rIns="91391" bIns="45694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22CE3-82F9-41CC-8D75-80299B20FEF6}" type="datetime1">
              <a:rPr lang="en-US" altLang="en-US" smtClean="0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6/4/18</a:t>
            </a:fld>
            <a:endParaRPr lang="en-US" alt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8A873-A0D0-45CA-9BF9-6AA31EA978EE}" type="slidenum">
              <a:rPr lang="en-US" altLang="en-US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8225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24" y="82154"/>
            <a:ext cx="5564187" cy="571500"/>
          </a:xfrm>
          <a:prstGeom prst="rect">
            <a:avLst/>
          </a:prstGeom>
        </p:spPr>
        <p:txBody>
          <a:bodyPr lIns="91391" tIns="45694" rIns="91391" bIns="45694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914400"/>
            <a:ext cx="4000500" cy="3886200"/>
          </a:xfrm>
          <a:prstGeom prst="rect">
            <a:avLst/>
          </a:prstGeom>
        </p:spPr>
        <p:txBody>
          <a:bodyPr lIns="91391" tIns="45694" rIns="91391" bIns="45694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914400"/>
            <a:ext cx="4000500" cy="3886200"/>
          </a:xfrm>
          <a:prstGeom prst="rect">
            <a:avLst/>
          </a:prstGeom>
        </p:spPr>
        <p:txBody>
          <a:bodyPr lIns="91391" tIns="45694" rIns="91391" bIns="45694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7609001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6"/>
          <p:cNvSpPr txBox="1">
            <a:spLocks noChangeArrowheads="1"/>
          </p:cNvSpPr>
          <p:nvPr userDrawn="1"/>
        </p:nvSpPr>
        <p:spPr bwMode="auto">
          <a:xfrm>
            <a:off x="3265495" y="4712497"/>
            <a:ext cx="2613025" cy="215425"/>
          </a:xfrm>
          <a:prstGeom prst="rect">
            <a:avLst/>
          </a:prstGeom>
          <a:noFill/>
          <a:ln>
            <a:noFill/>
          </a:ln>
          <a:extLst/>
        </p:spPr>
        <p:txBody>
          <a:bodyPr lIns="91422" tIns="45711" rIns="91422" bIns="4571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3160">
              <a:defRPr/>
            </a:pPr>
            <a:r>
              <a:rPr lang="en-US" sz="800" dirty="0">
                <a:solidFill>
                  <a:srgbClr val="262626"/>
                </a:solidFill>
              </a:rPr>
              <a:t>Draft for Discussion &amp; Policy Purposes Only</a:t>
            </a:r>
          </a:p>
        </p:txBody>
      </p:sp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5" y="285750"/>
            <a:ext cx="7309716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7F228-B92B-4A43-8EA8-B5C31D0D36FE}" type="datetime1">
              <a:rPr lang="en-US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6/4/18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184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018-2022 C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876" y="544173"/>
            <a:ext cx="3886200" cy="41297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5051" y="544173"/>
            <a:ext cx="4979505" cy="41297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428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5" y="285750"/>
            <a:ext cx="7309716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B1F34-CE16-467F-B9DC-FFFECC051709}" type="datetime1">
              <a:rPr lang="en-US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6/4/18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892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9" y="1188539"/>
            <a:ext cx="7886979" cy="3492603"/>
          </a:xfrm>
          <a:prstGeom prst="rect">
            <a:avLst/>
          </a:prstGeom>
        </p:spPr>
        <p:txBody>
          <a:bodyPr lIns="91422" tIns="45711" rIns="91422" bIns="45711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ctr">
              <a:defRPr sz="1000">
                <a:solidFill>
                  <a:srgbClr val="0E386C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Leading the Nation in Transportation Excellence</a:t>
            </a:r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r">
              <a:defRPr sz="1000">
                <a:solidFill>
                  <a:srgbClr val="0E386C"/>
                </a:solidFill>
                <a:latin typeface="Arial"/>
                <a:cs typeface="Arial"/>
              </a:defRPr>
            </a:lvl1pPr>
          </a:lstStyle>
          <a:p>
            <a:fld id="{87DD084B-D6CE-8549-975C-55C9DDBAB6C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Date Placeholder 8"/>
          <p:cNvSpPr>
            <a:spLocks noGrp="1"/>
          </p:cNvSpPr>
          <p:nvPr>
            <p:ph type="dt" sz="half" idx="2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l">
              <a:defRPr sz="1000">
                <a:solidFill>
                  <a:srgbClr val="0E386C"/>
                </a:solidFill>
                <a:latin typeface="Arial"/>
                <a:cs typeface="Arial"/>
              </a:defRPr>
            </a:lvl1pPr>
          </a:lstStyle>
          <a:p>
            <a:fld id="{8F240138-700E-704C-9B64-E53DA781ACBE}" type="datetimeFigureOut">
              <a:rPr lang="en-US" smtClean="0"/>
              <a:pPr/>
              <a:t>6/4/18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551053"/>
            <a:ext cx="8229600" cy="519566"/>
          </a:xfrm>
          <a:prstGeom prst="rect">
            <a:avLst/>
          </a:prstGeom>
        </p:spPr>
        <p:txBody>
          <a:bodyPr lIns="91422" tIns="45711" rIns="91422" bIns="45711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826792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standar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</p:spPr>
        <p:txBody>
          <a:bodyPr lIns="91422" tIns="45711" rIns="91422" bIns="45711"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429000"/>
          </a:xfrm>
          <a:prstGeom prst="rect">
            <a:avLst/>
          </a:prstGeom>
        </p:spPr>
        <p:txBody>
          <a:bodyPr lIns="91422" tIns="45711" rIns="91422" bIns="4571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0E58F-18C3-4EF0-A6E7-C3BF4FAC9C9C}" type="datetime1">
              <a:rPr lang="en-US" smtClean="0"/>
              <a:t>6/4/18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5C7D1-26CC-491F-893B-2CD8D9D29B5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457200" y="4629150"/>
            <a:ext cx="8229600" cy="228600"/>
          </a:xfrm>
          <a:prstGeom prst="rect">
            <a:avLst/>
          </a:prstGeom>
        </p:spPr>
        <p:txBody>
          <a:bodyPr lIns="91422" tIns="45711" rIns="91422" bIns="45711">
            <a:normAutofit/>
          </a:bodyPr>
          <a:lstStyle>
            <a:lvl1pPr>
              <a:buNone/>
              <a:defRPr sz="1200"/>
            </a:lvl1pPr>
          </a:lstStyle>
          <a:p>
            <a:r>
              <a:rPr lang="en-US" sz="1200" dirty="0">
                <a:solidFill>
                  <a:schemeClr val="tx1"/>
                </a:solidFill>
              </a:rPr>
              <a:t>Please put your source here</a:t>
            </a:r>
          </a:p>
        </p:txBody>
      </p:sp>
    </p:spTree>
    <p:extLst>
      <p:ext uri="{BB962C8B-B14F-4D97-AF65-F5344CB8AC3E}">
        <p14:creationId xmlns:p14="http://schemas.microsoft.com/office/powerpoint/2010/main" val="9909569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/>
          <p:nvPr/>
        </p:nvSpPr>
        <p:spPr>
          <a:xfrm>
            <a:off x="396875" y="1097756"/>
            <a:ext cx="8434388" cy="114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10"/>
          <p:cNvSpPr/>
          <p:nvPr/>
        </p:nvSpPr>
        <p:spPr>
          <a:xfrm>
            <a:off x="327034" y="469110"/>
            <a:ext cx="7673975" cy="1762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6" name="Straight Connector 8"/>
          <p:cNvCxnSpPr/>
          <p:nvPr userDrawn="1"/>
        </p:nvCxnSpPr>
        <p:spPr>
          <a:xfrm>
            <a:off x="447676" y="540544"/>
            <a:ext cx="7499350" cy="0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5" y="285750"/>
            <a:ext cx="7309716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17399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5" y="285750"/>
            <a:ext cx="7309716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020D0-59A2-40E6-998F-577516B66D5E}" type="datetime1">
              <a:rPr lang="en-US"/>
              <a:pPr>
                <a:defRPr/>
              </a:pPr>
              <a:t>6/4/18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6770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20FA1DF3-6E5F-4A59-9A2C-E3FEDDFEF6C6}" type="datetime1">
              <a:rPr lang="en-US" smtClean="0"/>
              <a:pPr/>
              <a:t>6/4/18</a:t>
            </a:fld>
            <a:endParaRPr lang="en-US" dirty="0"/>
          </a:p>
        </p:txBody>
      </p:sp>
      <p:sp>
        <p:nvSpPr>
          <p:cNvPr id="5" name="TextBox 6"/>
          <p:cNvSpPr txBox="1">
            <a:spLocks noChangeArrowheads="1"/>
          </p:cNvSpPr>
          <p:nvPr userDrawn="1"/>
        </p:nvSpPr>
        <p:spPr bwMode="auto">
          <a:xfrm>
            <a:off x="3265495" y="4712497"/>
            <a:ext cx="2613025" cy="21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800" dirty="0"/>
              <a:t>Draft for Discussion &amp; Policy Purposes Only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5" y="285750"/>
            <a:ext cx="7309716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37666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1" y="114300"/>
            <a:ext cx="6845364" cy="285750"/>
          </a:xfrm>
          <a:prstGeom prst="rect">
            <a:avLst/>
          </a:prstGeom>
        </p:spPr>
        <p:txBody>
          <a:bodyPr lIns="91422" tIns="45711" rIns="91422" bIns="4571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571500"/>
            <a:ext cx="8839200" cy="4286250"/>
          </a:xfrm>
          <a:prstGeom prst="rect">
            <a:avLst/>
          </a:prstGeom>
        </p:spPr>
        <p:txBody>
          <a:bodyPr lIns="91422" tIns="45711" rIns="91422" bIns="4571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164CB-43F5-49F7-AA62-A48E0172D1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896613"/>
            <a:ext cx="1828800" cy="246888"/>
          </a:xfrm>
        </p:spPr>
        <p:txBody>
          <a:bodyPr/>
          <a:lstStyle/>
          <a:p>
            <a:fld id="{33CFA827-FCDF-440C-A9EB-2CCFFCB7EAEC}" type="datetime1">
              <a:rPr lang="en-US" smtClean="0"/>
              <a:t>6/4/18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40831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6875" y="1097756"/>
            <a:ext cx="8434388" cy="114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3" name="Rectangle 10"/>
          <p:cNvSpPr/>
          <p:nvPr/>
        </p:nvSpPr>
        <p:spPr>
          <a:xfrm>
            <a:off x="327034" y="469110"/>
            <a:ext cx="7673975" cy="1762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800"/>
            </a:lvl1pPr>
          </a:lstStyle>
          <a:p>
            <a:fld id="{F809FA0C-9138-4409-9FF5-7DACD331B09B}" type="datetime1">
              <a:rPr lang="en-US" smtClean="0"/>
              <a:pPr/>
              <a:t>6/4/18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94" y="285750"/>
            <a:ext cx="3118715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chapter name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47676" y="540544"/>
            <a:ext cx="7499350" cy="0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86061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ngle box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1" y="774293"/>
            <a:ext cx="8262518" cy="3991439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3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1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2693" y="409860"/>
            <a:ext cx="7751547" cy="280871"/>
          </a:xfrm>
          <a:prstGeom prst="rect">
            <a:avLst/>
          </a:prstGeom>
        </p:spPr>
        <p:txBody>
          <a:bodyPr lIns="91422" tIns="45711" rIns="91422" bIns="45711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Content Placeholder 8"/>
          <p:cNvSpPr>
            <a:spLocks noGrp="1"/>
          </p:cNvSpPr>
          <p:nvPr>
            <p:ph sz="quarter" idx="15" hasCustomPrompt="1"/>
          </p:nvPr>
        </p:nvSpPr>
        <p:spPr>
          <a:xfrm>
            <a:off x="384056" y="104446"/>
            <a:ext cx="7550913" cy="182915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100" b="1" baseline="0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1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X. [Insert presentation or section title]</a:t>
            </a:r>
          </a:p>
        </p:txBody>
      </p:sp>
      <p:sp>
        <p:nvSpPr>
          <p:cNvPr id="12" name="Content Placeholder 8"/>
          <p:cNvSpPr>
            <a:spLocks noGrp="1"/>
          </p:cNvSpPr>
          <p:nvPr>
            <p:ph sz="quarter" idx="16" hasCustomPrompt="1"/>
          </p:nvPr>
        </p:nvSpPr>
        <p:spPr>
          <a:xfrm>
            <a:off x="376427" y="4823479"/>
            <a:ext cx="1424940" cy="13146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8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1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[Click to insert Secretariat]</a:t>
            </a:r>
          </a:p>
        </p:txBody>
      </p:sp>
    </p:spTree>
    <p:extLst>
      <p:ext uri="{BB962C8B-B14F-4D97-AF65-F5344CB8AC3E}">
        <p14:creationId xmlns:p14="http://schemas.microsoft.com/office/powerpoint/2010/main" val="40386069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28707"/>
            <a:ext cx="7848600" cy="1445419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628900"/>
            <a:ext cx="6400800" cy="131445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 b="0"/>
            </a:lvl1pPr>
          </a:lstStyle>
          <a:p>
            <a:fld id="{603F03F5-39B4-4A53-8405-55E481442588}" type="datetime1">
              <a:rPr lang="en-US" smtClean="0">
                <a:solidFill>
                  <a:srgbClr val="4C5A6A"/>
                </a:solidFill>
              </a:rPr>
              <a:pPr/>
              <a:t>6/4/18</a:t>
            </a:fld>
            <a:endParaRPr lang="en-US" dirty="0">
              <a:solidFill>
                <a:srgbClr val="4C5A6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8600" y="4896613"/>
            <a:ext cx="1066800" cy="246888"/>
          </a:xfrm>
        </p:spPr>
        <p:txBody>
          <a:bodyPr/>
          <a:lstStyle>
            <a:lvl1pPr algn="ctr">
              <a:defRPr/>
            </a:lvl1pPr>
          </a:lstStyle>
          <a:p>
            <a:fld id="{EBD5C7D1-26CC-491F-893B-2CD8D9D29B5E}" type="slidenum">
              <a:rPr lang="en-US" smtClean="0">
                <a:solidFill>
                  <a:srgbClr val="4C5A6A"/>
                </a:solidFill>
              </a:rPr>
              <a:pPr/>
              <a:t>‹#›</a:t>
            </a:fld>
            <a:endParaRPr lang="en-US" dirty="0">
              <a:solidFill>
                <a:srgbClr val="4C5A6A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2548892"/>
            <a:ext cx="7848600" cy="1191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245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Team updates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827" y="727545"/>
            <a:ext cx="4343400" cy="18859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176052" y="4767267"/>
            <a:ext cx="460562" cy="273844"/>
          </a:xfrm>
          <a:prstGeom prst="rect">
            <a:avLst/>
          </a:prstGeom>
        </p:spPr>
        <p:txBody>
          <a:bodyPr lIns="91422" tIns="45711" rIns="91422" bIns="45711"/>
          <a:lstStyle/>
          <a:p>
            <a:fld id="{7FCBD675-CCB5-F148-8953-FBC584431A3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3"/>
          </p:nvPr>
        </p:nvSpPr>
        <p:spPr>
          <a:xfrm>
            <a:off x="109827" y="2881313"/>
            <a:ext cx="4343400" cy="18859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4"/>
          </p:nvPr>
        </p:nvSpPr>
        <p:spPr>
          <a:xfrm>
            <a:off x="4699055" y="727545"/>
            <a:ext cx="4343400" cy="18859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sz="half" idx="15"/>
          </p:nvPr>
        </p:nvSpPr>
        <p:spPr>
          <a:xfrm>
            <a:off x="4699055" y="2881313"/>
            <a:ext cx="4343400" cy="18859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109538" y="554837"/>
            <a:ext cx="2824162" cy="172714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chemeClr val="accent2"/>
                </a:solidFill>
              </a:defRPr>
            </a:lvl1pPr>
            <a:lvl2pPr marL="457113" indent="0">
              <a:buNone/>
              <a:defRPr sz="1200" b="1">
                <a:solidFill>
                  <a:schemeClr val="accent2"/>
                </a:solidFill>
              </a:defRPr>
            </a:lvl2pPr>
            <a:lvl3pPr marL="914229" indent="0">
              <a:buNone/>
              <a:defRPr sz="1200" b="1">
                <a:solidFill>
                  <a:schemeClr val="accent2"/>
                </a:solidFill>
              </a:defRPr>
            </a:lvl3pPr>
            <a:lvl4pPr marL="1371343" indent="0">
              <a:buNone/>
              <a:defRPr sz="1200" b="1">
                <a:solidFill>
                  <a:schemeClr val="accent2"/>
                </a:solidFill>
              </a:defRPr>
            </a:lvl4pPr>
            <a:lvl5pPr marL="1828458" indent="0">
              <a:buNone/>
              <a:defRPr sz="12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699055" y="554837"/>
            <a:ext cx="2824162" cy="172714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chemeClr val="accent2"/>
                </a:solidFill>
              </a:defRPr>
            </a:lvl1pPr>
            <a:lvl2pPr marL="457113" indent="0">
              <a:buNone/>
              <a:defRPr sz="1200" b="1">
                <a:solidFill>
                  <a:schemeClr val="accent2"/>
                </a:solidFill>
              </a:defRPr>
            </a:lvl2pPr>
            <a:lvl3pPr marL="914229" indent="0">
              <a:buNone/>
              <a:defRPr sz="1200" b="1">
                <a:solidFill>
                  <a:schemeClr val="accent2"/>
                </a:solidFill>
              </a:defRPr>
            </a:lvl3pPr>
            <a:lvl4pPr marL="1371343" indent="0">
              <a:buNone/>
              <a:defRPr sz="1200" b="1">
                <a:solidFill>
                  <a:schemeClr val="accent2"/>
                </a:solidFill>
              </a:defRPr>
            </a:lvl4pPr>
            <a:lvl5pPr marL="1828458" indent="0">
              <a:buNone/>
              <a:defRPr sz="12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109827" y="2708604"/>
            <a:ext cx="2824162" cy="172714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chemeClr val="accent2"/>
                </a:solidFill>
              </a:defRPr>
            </a:lvl1pPr>
            <a:lvl2pPr marL="457113" indent="0">
              <a:buNone/>
              <a:defRPr sz="1200" b="1">
                <a:solidFill>
                  <a:schemeClr val="accent2"/>
                </a:solidFill>
              </a:defRPr>
            </a:lvl2pPr>
            <a:lvl3pPr marL="914229" indent="0">
              <a:buNone/>
              <a:defRPr sz="1200" b="1">
                <a:solidFill>
                  <a:schemeClr val="accent2"/>
                </a:solidFill>
              </a:defRPr>
            </a:lvl3pPr>
            <a:lvl4pPr marL="1371343" indent="0">
              <a:buNone/>
              <a:defRPr sz="1200" b="1">
                <a:solidFill>
                  <a:schemeClr val="accent2"/>
                </a:solidFill>
              </a:defRPr>
            </a:lvl4pPr>
            <a:lvl5pPr marL="1828458" indent="0">
              <a:buNone/>
              <a:defRPr sz="12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4699055" y="2708604"/>
            <a:ext cx="2824162" cy="172714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chemeClr val="accent2"/>
                </a:solidFill>
              </a:defRPr>
            </a:lvl1pPr>
            <a:lvl2pPr marL="457113" indent="0">
              <a:buNone/>
              <a:defRPr sz="1200" b="1">
                <a:solidFill>
                  <a:schemeClr val="accent2"/>
                </a:solidFill>
              </a:defRPr>
            </a:lvl2pPr>
            <a:lvl3pPr marL="914229" indent="0">
              <a:buNone/>
              <a:defRPr sz="1200" b="1">
                <a:solidFill>
                  <a:schemeClr val="accent2"/>
                </a:solidFill>
              </a:defRPr>
            </a:lvl3pPr>
            <a:lvl4pPr marL="1371343" indent="0">
              <a:buNone/>
              <a:defRPr sz="1200" b="1">
                <a:solidFill>
                  <a:schemeClr val="accent2"/>
                </a:solidFill>
              </a:defRPr>
            </a:lvl4pPr>
            <a:lvl5pPr marL="1828458" indent="0">
              <a:buNone/>
              <a:defRPr sz="12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0544867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 with Caption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7429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E7A69-897B-43D4-A170-793C9603000F}" type="datetime1">
              <a:rPr lang="en-US" smtClean="0">
                <a:solidFill>
                  <a:srgbClr val="4C5A6A"/>
                </a:solidFill>
              </a:rPr>
              <a:pPr/>
              <a:t>6/4/18</a:t>
            </a:fld>
            <a:endParaRPr lang="en-US" dirty="0">
              <a:solidFill>
                <a:srgbClr val="4C5A6A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5C7D1-26CC-491F-893B-2CD8D9D29B5E}" type="slidenum">
              <a:rPr lang="en-US" smtClean="0">
                <a:solidFill>
                  <a:srgbClr val="4C5A6A"/>
                </a:solidFill>
              </a:rPr>
              <a:pPr/>
              <a:t>‹#›</a:t>
            </a:fld>
            <a:endParaRPr lang="en-US" dirty="0">
              <a:solidFill>
                <a:srgbClr val="4C5A6A"/>
              </a:solidFill>
            </a:endParaRPr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7"/>
          </p:nvPr>
        </p:nvSpPr>
        <p:spPr>
          <a:xfrm>
            <a:off x="457200" y="1028700"/>
            <a:ext cx="8229600" cy="3028950"/>
          </a:xfrm>
        </p:spPr>
        <p:txBody>
          <a:bodyPr/>
          <a:lstStyle/>
          <a:p>
            <a:r>
              <a:rPr lang="en-US" dirty="0"/>
              <a:t>Click icon to add chart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4057650"/>
            <a:ext cx="8229600" cy="5715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457200" y="4629150"/>
            <a:ext cx="8229600" cy="2286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r>
              <a:rPr lang="en-US" sz="1200" dirty="0">
                <a:solidFill>
                  <a:schemeClr val="tx1"/>
                </a:solidFill>
              </a:rPr>
              <a:t>Please put your source here</a:t>
            </a:r>
          </a:p>
        </p:txBody>
      </p:sp>
    </p:spTree>
    <p:extLst>
      <p:ext uri="{BB962C8B-B14F-4D97-AF65-F5344CB8AC3E}">
        <p14:creationId xmlns:p14="http://schemas.microsoft.com/office/powerpoint/2010/main" val="57905430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 with Caption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1028702"/>
            <a:ext cx="5715000" cy="357729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28705"/>
            <a:ext cx="2139696" cy="3580475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113" indent="0">
              <a:buNone/>
              <a:defRPr sz="1200"/>
            </a:lvl2pPr>
            <a:lvl3pPr marL="914229" indent="0">
              <a:buNone/>
              <a:defRPr sz="1000"/>
            </a:lvl3pPr>
            <a:lvl4pPr marL="1371343" indent="0">
              <a:buNone/>
              <a:defRPr sz="900"/>
            </a:lvl4pPr>
            <a:lvl5pPr marL="1828458" indent="0">
              <a:buNone/>
              <a:defRPr sz="900"/>
            </a:lvl5pPr>
            <a:lvl6pPr marL="2285572" indent="0">
              <a:buNone/>
              <a:defRPr sz="900"/>
            </a:lvl6pPr>
            <a:lvl7pPr marL="2742686" indent="0">
              <a:buNone/>
              <a:defRPr sz="900"/>
            </a:lvl7pPr>
            <a:lvl8pPr marL="3199801" indent="0">
              <a:buNone/>
              <a:defRPr sz="900"/>
            </a:lvl8pPr>
            <a:lvl9pPr marL="365691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20989-8FB9-4F8B-84F5-7169E12445A7}" type="datetime1">
              <a:rPr lang="en-US" smtClean="0">
                <a:solidFill>
                  <a:srgbClr val="4C5A6A"/>
                </a:solidFill>
              </a:rPr>
              <a:pPr/>
              <a:t>6/4/18</a:t>
            </a:fld>
            <a:endParaRPr lang="en-US" dirty="0">
              <a:solidFill>
                <a:srgbClr val="4C5A6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5C7D1-26CC-491F-893B-2CD8D9D29B5E}" type="slidenum">
              <a:rPr lang="en-US" smtClean="0">
                <a:solidFill>
                  <a:srgbClr val="4C5A6A"/>
                </a:solidFill>
              </a:rPr>
              <a:pPr/>
              <a:t>‹#›</a:t>
            </a:fld>
            <a:endParaRPr lang="en-US" dirty="0">
              <a:solidFill>
                <a:srgbClr val="4C5A6A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2743200" y="1028700"/>
            <a:ext cx="0" cy="360045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457200" y="4629150"/>
            <a:ext cx="8229600" cy="2286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r>
              <a:rPr lang="en-US" sz="1200" dirty="0">
                <a:solidFill>
                  <a:schemeClr val="tx1"/>
                </a:solidFill>
              </a:rPr>
              <a:t>Please put your source here</a:t>
            </a: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7429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30692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ultiple Charts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85750"/>
            <a:ext cx="8229600" cy="742950"/>
          </a:xfrm>
        </p:spPr>
        <p:txBody>
          <a:bodyPr/>
          <a:lstStyle>
            <a:lvl1pPr>
              <a:defRPr baseline="0">
                <a:latin typeface="+mj-lt"/>
              </a:defRPr>
            </a:lvl1pPr>
          </a:lstStyle>
          <a:p>
            <a:r>
              <a:rPr lang="en-US" dirty="0"/>
              <a:t>Multiple Charts with text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6430A-DDF3-4AE3-8739-C30FB9BA44D1}" type="datetime1">
              <a:rPr lang="en-US" smtClean="0">
                <a:solidFill>
                  <a:srgbClr val="4C5A6A"/>
                </a:solidFill>
              </a:rPr>
              <a:pPr/>
              <a:t>6/4/18</a:t>
            </a:fld>
            <a:endParaRPr lang="en-US" dirty="0">
              <a:solidFill>
                <a:srgbClr val="4C5A6A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5C7D1-26CC-491F-893B-2CD8D9D29B5E}" type="slidenum">
              <a:rPr lang="en-US" smtClean="0">
                <a:solidFill>
                  <a:srgbClr val="4C5A6A"/>
                </a:solidFill>
              </a:rPr>
              <a:pPr/>
              <a:t>‹#›</a:t>
            </a:fld>
            <a:endParaRPr lang="en-US" dirty="0">
              <a:solidFill>
                <a:srgbClr val="4C5A6A"/>
              </a:solidFill>
            </a:endParaRPr>
          </a:p>
        </p:txBody>
      </p:sp>
      <p:sp>
        <p:nvSpPr>
          <p:cNvPr id="13" name="Chart Placeholder 12"/>
          <p:cNvSpPr>
            <a:spLocks noGrp="1"/>
          </p:cNvSpPr>
          <p:nvPr>
            <p:ph type="chart" sz="quarter" idx="13"/>
          </p:nvPr>
        </p:nvSpPr>
        <p:spPr>
          <a:xfrm>
            <a:off x="457200" y="1371600"/>
            <a:ext cx="4343400" cy="2914650"/>
          </a:xfrm>
        </p:spPr>
        <p:txBody>
          <a:bodyPr/>
          <a:lstStyle/>
          <a:p>
            <a:r>
              <a:rPr lang="en-US" dirty="0"/>
              <a:t>Click icon to add chart</a:t>
            </a:r>
          </a:p>
        </p:txBody>
      </p:sp>
      <p:sp>
        <p:nvSpPr>
          <p:cNvPr id="15" name="Chart Placeholder 14"/>
          <p:cNvSpPr>
            <a:spLocks noGrp="1"/>
          </p:cNvSpPr>
          <p:nvPr>
            <p:ph type="chart" sz="quarter" idx="14"/>
          </p:nvPr>
        </p:nvSpPr>
        <p:spPr>
          <a:xfrm>
            <a:off x="4953000" y="1371600"/>
            <a:ext cx="3657600" cy="1371600"/>
          </a:xfrm>
        </p:spPr>
        <p:txBody>
          <a:bodyPr/>
          <a:lstStyle/>
          <a:p>
            <a:r>
              <a:rPr lang="en-US" dirty="0"/>
              <a:t>Click icon to add chart</a:t>
            </a:r>
          </a:p>
        </p:txBody>
      </p:sp>
      <p:sp>
        <p:nvSpPr>
          <p:cNvPr id="22" name="Content Placeholder 21"/>
          <p:cNvSpPr>
            <a:spLocks noGrp="1"/>
          </p:cNvSpPr>
          <p:nvPr>
            <p:ph sz="quarter" idx="17"/>
          </p:nvPr>
        </p:nvSpPr>
        <p:spPr>
          <a:xfrm>
            <a:off x="4953000" y="2971800"/>
            <a:ext cx="3657600" cy="137160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31" name="Straight Connector 30"/>
          <p:cNvCxnSpPr/>
          <p:nvPr/>
        </p:nvCxnSpPr>
        <p:spPr>
          <a:xfrm rot="10800000" flipV="1">
            <a:off x="4876800" y="1371600"/>
            <a:ext cx="0" cy="291465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457200" y="4629150"/>
            <a:ext cx="8229600" cy="2286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r>
              <a:rPr lang="en-US" sz="1200" dirty="0">
                <a:solidFill>
                  <a:schemeClr val="tx1"/>
                </a:solidFill>
              </a:rPr>
              <a:t>Please put your source here</a:t>
            </a:r>
          </a:p>
        </p:txBody>
      </p:sp>
    </p:spTree>
    <p:extLst>
      <p:ext uri="{BB962C8B-B14F-4D97-AF65-F5344CB8AC3E}">
        <p14:creationId xmlns:p14="http://schemas.microsoft.com/office/powerpoint/2010/main" val="340616665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e Charts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Compare Charts-1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55015"/>
            <a:ext cx="4038600" cy="33741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55015"/>
            <a:ext cx="4038600" cy="33741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C94DE-F95D-4416-82D9-B1CCC7B7F957}" type="datetime1">
              <a:rPr lang="en-US" smtClean="0">
                <a:solidFill>
                  <a:srgbClr val="4C5A6A"/>
                </a:solidFill>
              </a:rPr>
              <a:pPr/>
              <a:t>6/4/18</a:t>
            </a:fld>
            <a:endParaRPr lang="en-US" dirty="0">
              <a:solidFill>
                <a:srgbClr val="4C5A6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5C7D1-26CC-491F-893B-2CD8D9D29B5E}" type="slidenum">
              <a:rPr lang="en-US" smtClean="0">
                <a:solidFill>
                  <a:srgbClr val="4C5A6A"/>
                </a:solidFill>
              </a:rPr>
              <a:pPr/>
              <a:t>‹#›</a:t>
            </a:fld>
            <a:endParaRPr lang="en-US" dirty="0">
              <a:solidFill>
                <a:srgbClr val="4C5A6A"/>
              </a:solidFill>
            </a:endParaRPr>
          </a:p>
        </p:txBody>
      </p:sp>
      <p:cxnSp>
        <p:nvCxnSpPr>
          <p:cNvPr id="11" name="Straight Connector 10"/>
          <p:cNvCxnSpPr>
            <a:endCxn id="9" idx="0"/>
          </p:cNvCxnSpPr>
          <p:nvPr/>
        </p:nvCxnSpPr>
        <p:spPr>
          <a:xfrm>
            <a:off x="4572000" y="1257300"/>
            <a:ext cx="0" cy="337185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457200" y="4629150"/>
            <a:ext cx="8229600" cy="2286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r>
              <a:rPr lang="en-US" sz="1200" dirty="0">
                <a:solidFill>
                  <a:schemeClr val="tx1"/>
                </a:solidFill>
              </a:rPr>
              <a:t>Please put your source here</a:t>
            </a:r>
          </a:p>
        </p:txBody>
      </p:sp>
    </p:spTree>
    <p:extLst>
      <p:ext uri="{BB962C8B-B14F-4D97-AF65-F5344CB8AC3E}">
        <p14:creationId xmlns:p14="http://schemas.microsoft.com/office/powerpoint/2010/main" val="233354330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e Charts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Compare Charts -2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57300"/>
            <a:ext cx="3931920" cy="400050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1800" b="0">
                <a:solidFill>
                  <a:schemeClr val="tx2"/>
                </a:solidFill>
                <a:latin typeface="+mj-lt"/>
              </a:defRPr>
            </a:lvl1pPr>
            <a:lvl2pPr marL="457113" indent="0">
              <a:buNone/>
              <a:defRPr sz="2000" b="1"/>
            </a:lvl2pPr>
            <a:lvl3pPr marL="914229" indent="0">
              <a:buNone/>
              <a:defRPr sz="1800" b="1"/>
            </a:lvl3pPr>
            <a:lvl4pPr marL="1371343" indent="0">
              <a:buNone/>
              <a:defRPr sz="1600" b="1"/>
            </a:lvl4pPr>
            <a:lvl5pPr marL="1828458" indent="0">
              <a:buNone/>
              <a:defRPr sz="1600" b="1"/>
            </a:lvl5pPr>
            <a:lvl6pPr marL="2285572" indent="0">
              <a:buNone/>
              <a:defRPr sz="1600" b="1"/>
            </a:lvl6pPr>
            <a:lvl7pPr marL="2742686" indent="0">
              <a:buNone/>
              <a:defRPr sz="1600" b="1"/>
            </a:lvl7pPr>
            <a:lvl8pPr marL="3199801" indent="0">
              <a:buNone/>
              <a:defRPr sz="1600" b="1"/>
            </a:lvl8pPr>
            <a:lvl9pPr marL="365691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14500"/>
            <a:ext cx="3931920" cy="29146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257300"/>
            <a:ext cx="3931920" cy="400050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1800" b="0" kern="120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113" indent="0">
              <a:buNone/>
              <a:defRPr sz="2000" b="1"/>
            </a:lvl2pPr>
            <a:lvl3pPr marL="914229" indent="0">
              <a:buNone/>
              <a:defRPr sz="1800" b="1"/>
            </a:lvl3pPr>
            <a:lvl4pPr marL="1371343" indent="0">
              <a:buNone/>
              <a:defRPr sz="1600" b="1"/>
            </a:lvl4pPr>
            <a:lvl5pPr marL="1828458" indent="0">
              <a:buNone/>
              <a:defRPr sz="1600" b="1"/>
            </a:lvl5pPr>
            <a:lvl6pPr marL="2285572" indent="0">
              <a:buNone/>
              <a:defRPr sz="1600" b="1"/>
            </a:lvl6pPr>
            <a:lvl7pPr marL="2742686" indent="0">
              <a:buNone/>
              <a:defRPr sz="1600" b="1"/>
            </a:lvl7pPr>
            <a:lvl8pPr marL="3199801" indent="0">
              <a:buNone/>
              <a:defRPr sz="1600" b="1"/>
            </a:lvl8pPr>
            <a:lvl9pPr marL="365691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1714500"/>
            <a:ext cx="3931920" cy="29146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E90F7-23F0-4FF7-BAF5-9BF26D22B253}" type="datetime1">
              <a:rPr lang="en-US" smtClean="0">
                <a:solidFill>
                  <a:srgbClr val="4C5A6A"/>
                </a:solidFill>
              </a:rPr>
              <a:pPr/>
              <a:t>6/4/18</a:t>
            </a:fld>
            <a:endParaRPr lang="en-US" dirty="0">
              <a:solidFill>
                <a:srgbClr val="4C5A6A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5C7D1-26CC-491F-893B-2CD8D9D29B5E}" type="slidenum">
              <a:rPr lang="en-US" smtClean="0">
                <a:solidFill>
                  <a:srgbClr val="4C5A6A"/>
                </a:solidFill>
              </a:rPr>
              <a:pPr/>
              <a:t>‹#›</a:t>
            </a:fld>
            <a:endParaRPr lang="en-US" dirty="0">
              <a:solidFill>
                <a:srgbClr val="4C5A6A"/>
              </a:solidFill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457200" y="4629150"/>
            <a:ext cx="8229600" cy="2286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r>
              <a:rPr lang="en-US" sz="1200" dirty="0">
                <a:solidFill>
                  <a:schemeClr val="tx1"/>
                </a:solidFill>
              </a:rPr>
              <a:t>Please put your source here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4572000" y="1257300"/>
            <a:ext cx="0" cy="337185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14648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e Charts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7B5D0-CAEE-4B2C-AA1C-27506CB89BD7}" type="datetime1">
              <a:rPr lang="en-US" smtClean="0">
                <a:solidFill>
                  <a:srgbClr val="4C5A6A"/>
                </a:solidFill>
              </a:rPr>
              <a:pPr/>
              <a:t>6/4/18</a:t>
            </a:fld>
            <a:endParaRPr lang="en-US" dirty="0">
              <a:solidFill>
                <a:srgbClr val="4C5A6A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5C7D1-26CC-491F-893B-2CD8D9D29B5E}" type="slidenum">
              <a:rPr lang="en-US" smtClean="0">
                <a:solidFill>
                  <a:srgbClr val="4C5A6A"/>
                </a:solidFill>
              </a:rPr>
              <a:pPr/>
              <a:t>‹#›</a:t>
            </a:fld>
            <a:endParaRPr lang="en-US" dirty="0">
              <a:solidFill>
                <a:srgbClr val="4C5A6A"/>
              </a:solidFill>
            </a:endParaRP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57200" y="1428750"/>
            <a:ext cx="2057400" cy="1543050"/>
          </a:xfrm>
        </p:spPr>
        <p:txBody>
          <a:bodyPr/>
          <a:lstStyle/>
          <a:p>
            <a:r>
              <a:rPr lang="en-US" dirty="0"/>
              <a:t>Click icon to add chart</a:t>
            </a:r>
          </a:p>
        </p:txBody>
      </p:sp>
      <p:sp>
        <p:nvSpPr>
          <p:cNvPr id="8" name="Chart Placeholder 6"/>
          <p:cNvSpPr>
            <a:spLocks noGrp="1"/>
          </p:cNvSpPr>
          <p:nvPr>
            <p:ph type="chart" sz="quarter" idx="14"/>
          </p:nvPr>
        </p:nvSpPr>
        <p:spPr>
          <a:xfrm>
            <a:off x="2514600" y="1428750"/>
            <a:ext cx="2057400" cy="1543050"/>
          </a:xfrm>
        </p:spPr>
        <p:txBody>
          <a:bodyPr/>
          <a:lstStyle/>
          <a:p>
            <a:r>
              <a:rPr lang="en-US" dirty="0"/>
              <a:t>Click icon to add chart</a:t>
            </a:r>
          </a:p>
        </p:txBody>
      </p:sp>
      <p:sp>
        <p:nvSpPr>
          <p:cNvPr id="9" name="Chart Placeholder 6"/>
          <p:cNvSpPr>
            <a:spLocks noGrp="1"/>
          </p:cNvSpPr>
          <p:nvPr>
            <p:ph type="chart" sz="quarter" idx="15"/>
          </p:nvPr>
        </p:nvSpPr>
        <p:spPr>
          <a:xfrm>
            <a:off x="4572000" y="1428750"/>
            <a:ext cx="2057400" cy="1543050"/>
          </a:xfrm>
        </p:spPr>
        <p:txBody>
          <a:bodyPr/>
          <a:lstStyle/>
          <a:p>
            <a:r>
              <a:rPr lang="en-US" dirty="0"/>
              <a:t>Click icon to add chart</a:t>
            </a:r>
          </a:p>
        </p:txBody>
      </p:sp>
      <p:sp>
        <p:nvSpPr>
          <p:cNvPr id="10" name="Chart Placeholder 6"/>
          <p:cNvSpPr>
            <a:spLocks noGrp="1"/>
          </p:cNvSpPr>
          <p:nvPr>
            <p:ph type="chart" sz="quarter" idx="16"/>
          </p:nvPr>
        </p:nvSpPr>
        <p:spPr>
          <a:xfrm>
            <a:off x="6629400" y="1428750"/>
            <a:ext cx="2057400" cy="1543050"/>
          </a:xfrm>
        </p:spPr>
        <p:txBody>
          <a:bodyPr/>
          <a:lstStyle/>
          <a:p>
            <a:r>
              <a:rPr lang="en-US" dirty="0"/>
              <a:t>Click icon to add chart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3028950"/>
            <a:ext cx="2057400" cy="1143000"/>
          </a:xfrm>
        </p:spPr>
        <p:txBody>
          <a:bodyPr>
            <a:normAutofit/>
          </a:bodyPr>
          <a:lstStyle>
            <a:lvl4pPr>
              <a:defRPr sz="1200"/>
            </a:lvl4pPr>
            <a:lvl5pPr>
              <a:defRPr sz="1200"/>
            </a:lvl5pPr>
          </a:lstStyle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9" hasCustomPrompt="1"/>
          </p:nvPr>
        </p:nvSpPr>
        <p:spPr>
          <a:xfrm>
            <a:off x="2514600" y="3028950"/>
            <a:ext cx="2057400" cy="1143000"/>
          </a:xfrm>
        </p:spPr>
        <p:txBody>
          <a:bodyPr>
            <a:normAutofit/>
          </a:bodyPr>
          <a:lstStyle>
            <a:lvl4pPr>
              <a:defRPr sz="1200"/>
            </a:lvl4pPr>
            <a:lvl5pPr>
              <a:defRPr sz="1200"/>
            </a:lvl5pPr>
          </a:lstStyle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20" hasCustomPrompt="1"/>
          </p:nvPr>
        </p:nvSpPr>
        <p:spPr>
          <a:xfrm>
            <a:off x="4572000" y="3028950"/>
            <a:ext cx="2057400" cy="1143000"/>
          </a:xfrm>
        </p:spPr>
        <p:txBody>
          <a:bodyPr>
            <a:normAutofit/>
          </a:bodyPr>
          <a:lstStyle>
            <a:lvl4pPr>
              <a:defRPr sz="1200"/>
            </a:lvl4pPr>
            <a:lvl5pPr>
              <a:defRPr sz="1200"/>
            </a:lvl5pPr>
          </a:lstStyle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Text Placeholder 14"/>
          <p:cNvSpPr>
            <a:spLocks noGrp="1"/>
          </p:cNvSpPr>
          <p:nvPr>
            <p:ph type="body" sz="quarter" idx="21" hasCustomPrompt="1"/>
          </p:nvPr>
        </p:nvSpPr>
        <p:spPr>
          <a:xfrm>
            <a:off x="6629400" y="3028950"/>
            <a:ext cx="2057400" cy="1143000"/>
          </a:xfrm>
        </p:spPr>
        <p:txBody>
          <a:bodyPr>
            <a:normAutofit/>
          </a:bodyPr>
          <a:lstStyle>
            <a:lvl4pPr>
              <a:defRPr sz="1200"/>
            </a:lvl4pPr>
            <a:lvl5pPr>
              <a:defRPr sz="1200"/>
            </a:lvl5pPr>
          </a:lstStyle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22" hasCustomPrompt="1"/>
          </p:nvPr>
        </p:nvSpPr>
        <p:spPr>
          <a:xfrm>
            <a:off x="457200" y="4629150"/>
            <a:ext cx="8229600" cy="2286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r>
              <a:rPr lang="en-US" sz="1200" dirty="0">
                <a:solidFill>
                  <a:schemeClr val="tx1"/>
                </a:solidFill>
              </a:rPr>
              <a:t>Please put your source here</a:t>
            </a:r>
          </a:p>
        </p:txBody>
      </p:sp>
    </p:spTree>
    <p:extLst>
      <p:ext uri="{BB962C8B-B14F-4D97-AF65-F5344CB8AC3E}">
        <p14:creationId xmlns:p14="http://schemas.microsoft.com/office/powerpoint/2010/main" val="1067536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ndar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429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0E58F-18C3-4EF0-A6E7-C3BF4FAC9C9C}" type="datetime1">
              <a:rPr lang="en-US" smtClean="0">
                <a:solidFill>
                  <a:srgbClr val="4C5A6A"/>
                </a:solidFill>
              </a:rPr>
              <a:pPr/>
              <a:t>6/4/18</a:t>
            </a:fld>
            <a:endParaRPr lang="en-US" dirty="0">
              <a:solidFill>
                <a:srgbClr val="4C5A6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5C7D1-26CC-491F-893B-2CD8D9D29B5E}" type="slidenum">
              <a:rPr lang="en-US" smtClean="0">
                <a:solidFill>
                  <a:srgbClr val="4C5A6A"/>
                </a:solidFill>
              </a:rPr>
              <a:pPr/>
              <a:t>‹#›</a:t>
            </a:fld>
            <a:endParaRPr lang="en-US" dirty="0">
              <a:solidFill>
                <a:srgbClr val="4C5A6A"/>
              </a:solidFill>
            </a:endParaRPr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457200" y="4629150"/>
            <a:ext cx="8229600" cy="2286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r>
              <a:rPr lang="en-US" sz="1200" dirty="0">
                <a:solidFill>
                  <a:schemeClr val="tx1"/>
                </a:solidFill>
              </a:rPr>
              <a:t>Please put your source here</a:t>
            </a:r>
          </a:p>
        </p:txBody>
      </p:sp>
    </p:spTree>
    <p:extLst>
      <p:ext uri="{BB962C8B-B14F-4D97-AF65-F5344CB8AC3E}">
        <p14:creationId xmlns:p14="http://schemas.microsoft.com/office/powerpoint/2010/main" val="413938512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with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62A77-B41F-487D-BEE4-5E0A74233C8B}" type="datetime1">
              <a:rPr lang="en-US" smtClean="0">
                <a:solidFill>
                  <a:srgbClr val="4C5A6A"/>
                </a:solidFill>
              </a:rPr>
              <a:pPr/>
              <a:t>6/4/18</a:t>
            </a:fld>
            <a:endParaRPr lang="en-US" dirty="0">
              <a:solidFill>
                <a:srgbClr val="4C5A6A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5C7D1-26CC-491F-893B-2CD8D9D29B5E}" type="slidenum">
              <a:rPr lang="en-US" smtClean="0">
                <a:solidFill>
                  <a:srgbClr val="4C5A6A"/>
                </a:solidFill>
              </a:rPr>
              <a:pPr/>
              <a:t>‹#›</a:t>
            </a:fld>
            <a:endParaRPr lang="en-US" dirty="0">
              <a:solidFill>
                <a:srgbClr val="4C5A6A"/>
              </a:solidFill>
            </a:endParaRPr>
          </a:p>
        </p:txBody>
      </p:sp>
      <p:sp>
        <p:nvSpPr>
          <p:cNvPr id="11" name="Table Placeholder 10"/>
          <p:cNvSpPr>
            <a:spLocks noGrp="1"/>
          </p:cNvSpPr>
          <p:nvPr>
            <p:ph type="tbl" sz="quarter" idx="17"/>
          </p:nvPr>
        </p:nvSpPr>
        <p:spPr>
          <a:xfrm>
            <a:off x="457200" y="1257300"/>
            <a:ext cx="4114800" cy="1085850"/>
          </a:xfrm>
        </p:spPr>
        <p:txBody>
          <a:bodyPr/>
          <a:lstStyle/>
          <a:p>
            <a:r>
              <a:rPr lang="en-US" dirty="0"/>
              <a:t>Click icon to add table</a:t>
            </a:r>
          </a:p>
        </p:txBody>
      </p:sp>
      <p:sp>
        <p:nvSpPr>
          <p:cNvPr id="13" name="Chart Placeholder 12"/>
          <p:cNvSpPr>
            <a:spLocks noGrp="1"/>
          </p:cNvSpPr>
          <p:nvPr>
            <p:ph type="chart" sz="quarter" idx="18"/>
          </p:nvPr>
        </p:nvSpPr>
        <p:spPr>
          <a:xfrm>
            <a:off x="457200" y="2343150"/>
            <a:ext cx="8229600" cy="2171700"/>
          </a:xfrm>
        </p:spPr>
        <p:txBody>
          <a:bodyPr/>
          <a:lstStyle/>
          <a:p>
            <a:r>
              <a:rPr lang="en-US" dirty="0"/>
              <a:t>Click icon to add chart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457200" y="4629150"/>
            <a:ext cx="8229600" cy="2286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r>
              <a:rPr lang="en-US" sz="1200" dirty="0">
                <a:solidFill>
                  <a:schemeClr val="tx1"/>
                </a:solidFill>
              </a:rPr>
              <a:t>Please put your source here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0" hasCustomPrompt="1"/>
          </p:nvPr>
        </p:nvSpPr>
        <p:spPr>
          <a:xfrm>
            <a:off x="4724400" y="1257300"/>
            <a:ext cx="3962400" cy="108585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/>
              <a:t>Put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215592252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854B4-02C5-4089-8FE9-BDD3E2181213}" type="datetime1">
              <a:rPr lang="en-US" smtClean="0">
                <a:solidFill>
                  <a:srgbClr val="4C5A6A"/>
                </a:solidFill>
              </a:rPr>
              <a:pPr/>
              <a:t>6/4/18</a:t>
            </a:fld>
            <a:endParaRPr lang="en-US" dirty="0">
              <a:solidFill>
                <a:srgbClr val="4C5A6A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5C7D1-26CC-491F-893B-2CD8D9D29B5E}" type="slidenum">
              <a:rPr lang="en-US" smtClean="0">
                <a:solidFill>
                  <a:srgbClr val="4C5A6A"/>
                </a:solidFill>
              </a:rPr>
              <a:pPr/>
              <a:t>‹#›</a:t>
            </a:fld>
            <a:endParaRPr lang="en-US" dirty="0">
              <a:solidFill>
                <a:srgbClr val="4C5A6A"/>
              </a:solidFill>
            </a:endParaRPr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3"/>
          </p:nvPr>
        </p:nvSpPr>
        <p:spPr>
          <a:xfrm>
            <a:off x="457200" y="1543050"/>
            <a:ext cx="4114800" cy="3200400"/>
          </a:xfrm>
        </p:spPr>
        <p:txBody>
          <a:bodyPr/>
          <a:lstStyle/>
          <a:p>
            <a:r>
              <a:rPr lang="en-US" dirty="0"/>
              <a:t>Click icon to add table</a:t>
            </a:r>
          </a:p>
        </p:txBody>
      </p:sp>
      <p:sp>
        <p:nvSpPr>
          <p:cNvPr id="8" name="Table Placeholder 6"/>
          <p:cNvSpPr>
            <a:spLocks noGrp="1"/>
          </p:cNvSpPr>
          <p:nvPr>
            <p:ph type="tbl" sz="quarter" idx="14"/>
          </p:nvPr>
        </p:nvSpPr>
        <p:spPr>
          <a:xfrm>
            <a:off x="4724400" y="1543050"/>
            <a:ext cx="3962400" cy="1428750"/>
          </a:xfrm>
        </p:spPr>
        <p:txBody>
          <a:bodyPr/>
          <a:lstStyle/>
          <a:p>
            <a:r>
              <a:rPr lang="en-US" dirty="0"/>
              <a:t>Click icon to add table</a:t>
            </a:r>
          </a:p>
        </p:txBody>
      </p:sp>
      <p:sp>
        <p:nvSpPr>
          <p:cNvPr id="9" name="Table Placeholder 6"/>
          <p:cNvSpPr>
            <a:spLocks noGrp="1"/>
          </p:cNvSpPr>
          <p:nvPr>
            <p:ph type="tbl" sz="quarter" idx="15"/>
          </p:nvPr>
        </p:nvSpPr>
        <p:spPr>
          <a:xfrm>
            <a:off x="4724400" y="3371850"/>
            <a:ext cx="3962400" cy="1371600"/>
          </a:xfrm>
        </p:spPr>
        <p:txBody>
          <a:bodyPr/>
          <a:lstStyle/>
          <a:p>
            <a:r>
              <a:rPr lang="en-US" dirty="0"/>
              <a:t>Click icon to add table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1200150"/>
            <a:ext cx="4114800" cy="228600"/>
          </a:xfrm>
        </p:spPr>
        <p:txBody>
          <a:bodyPr>
            <a:noAutofit/>
          </a:bodyPr>
          <a:lstStyle>
            <a:lvl1pPr algn="ctr">
              <a:buNone/>
              <a:defRPr sz="1600">
                <a:latin typeface="+mj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4724400" y="1200150"/>
            <a:ext cx="3962400" cy="228600"/>
          </a:xfrm>
        </p:spPr>
        <p:txBody>
          <a:bodyPr>
            <a:noAutofit/>
          </a:bodyPr>
          <a:lstStyle>
            <a:lvl1pPr algn="ctr">
              <a:buNone/>
              <a:defRPr sz="1600">
                <a:latin typeface="+mj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4724400" y="3028950"/>
            <a:ext cx="3962400" cy="228600"/>
          </a:xfrm>
        </p:spPr>
        <p:txBody>
          <a:bodyPr>
            <a:noAutofit/>
          </a:bodyPr>
          <a:lstStyle>
            <a:lvl1pPr algn="ctr">
              <a:buNone/>
              <a:defRPr sz="1600">
                <a:latin typeface="+mj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457200" y="4629150"/>
            <a:ext cx="8229600" cy="2286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r>
              <a:rPr lang="en-US" sz="1200" dirty="0">
                <a:solidFill>
                  <a:schemeClr val="tx1"/>
                </a:solidFill>
              </a:rPr>
              <a:t>Please put your source here</a:t>
            </a:r>
          </a:p>
        </p:txBody>
      </p:sp>
    </p:spTree>
    <p:extLst>
      <p:ext uri="{BB962C8B-B14F-4D97-AF65-F5344CB8AC3E}">
        <p14:creationId xmlns:p14="http://schemas.microsoft.com/office/powerpoint/2010/main" val="51206762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51C50-F8BC-4CD0-930F-628035F786CA}" type="datetime1">
              <a:rPr lang="en-US" smtClean="0">
                <a:solidFill>
                  <a:srgbClr val="4C5A6A"/>
                </a:solidFill>
              </a:rPr>
              <a:pPr/>
              <a:t>6/4/18</a:t>
            </a:fld>
            <a:endParaRPr lang="en-US" dirty="0">
              <a:solidFill>
                <a:srgbClr val="4C5A6A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5C7D1-26CC-491F-893B-2CD8D9D29B5E}" type="slidenum">
              <a:rPr lang="en-US" smtClean="0">
                <a:solidFill>
                  <a:srgbClr val="4C5A6A"/>
                </a:solidFill>
              </a:rPr>
              <a:pPr/>
              <a:t>‹#›</a:t>
            </a:fld>
            <a:endParaRPr lang="en-US" dirty="0">
              <a:solidFill>
                <a:srgbClr val="4C5A6A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57200" y="1371600"/>
            <a:ext cx="4114800" cy="3086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4572000" y="1371600"/>
            <a:ext cx="4114800" cy="30861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457200" y="4629150"/>
            <a:ext cx="8229600" cy="2286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r>
              <a:rPr lang="en-US" sz="1200" dirty="0">
                <a:solidFill>
                  <a:schemeClr val="tx1"/>
                </a:solidFill>
              </a:rPr>
              <a:t>Please put your source here</a:t>
            </a:r>
          </a:p>
        </p:txBody>
      </p:sp>
    </p:spTree>
    <p:extLst>
      <p:ext uri="{BB962C8B-B14F-4D97-AF65-F5344CB8AC3E}">
        <p14:creationId xmlns:p14="http://schemas.microsoft.com/office/powerpoint/2010/main" val="2333917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9790896"/>
      </p:ext>
    </p:extLst>
  </p:cSld>
  <p:clrMapOvr>
    <a:masterClrMapping/>
  </p:clrMapOvr>
  <p:hf hdr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833968"/>
            <a:ext cx="7772400" cy="1650206"/>
          </a:xfrm>
        </p:spPr>
        <p:txBody>
          <a:bodyPr anchor="b">
            <a:normAutofit/>
          </a:bodyPr>
          <a:lstStyle>
            <a:lvl1pPr algn="l">
              <a:defRPr sz="4800" b="0" cap="all" baseline="0"/>
            </a:lvl1pPr>
          </a:lstStyle>
          <a:p>
            <a:r>
              <a:rPr lang="en-US" dirty="0"/>
              <a:t>Add YOUR SECTION HEADER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703916"/>
            <a:ext cx="7772400" cy="1582340"/>
          </a:xfrm>
        </p:spPr>
        <p:txBody>
          <a:bodyPr anchor="t">
            <a:normAutofit/>
          </a:bodyPr>
          <a:lstStyle>
            <a:lvl1pPr marL="0" indent="0">
              <a:buFont typeface="Arial" pitchFamily="34" charset="0"/>
              <a:buChar char="•"/>
              <a:defRPr sz="2400">
                <a:solidFill>
                  <a:schemeClr val="tx2"/>
                </a:solidFill>
              </a:defRPr>
            </a:lvl1pPr>
            <a:lvl2pPr marL="45711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5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6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80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9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en-US" dirty="0"/>
              <a:t> Part 1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Part 2</a:t>
            </a:r>
          </a:p>
          <a:p>
            <a:r>
              <a:rPr lang="en-US" dirty="0"/>
              <a:t>……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2062A-E319-4027-90AC-ECF897A9A7E9}" type="datetime1">
              <a:rPr lang="en-US" smtClean="0">
                <a:solidFill>
                  <a:srgbClr val="4C5A6A"/>
                </a:solidFill>
              </a:rPr>
              <a:pPr/>
              <a:t>6/4/18</a:t>
            </a:fld>
            <a:endParaRPr lang="en-US" dirty="0">
              <a:solidFill>
                <a:srgbClr val="4C5A6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5C7D1-26CC-491F-893B-2CD8D9D29B5E}" type="slidenum">
              <a:rPr lang="en-US" smtClean="0">
                <a:solidFill>
                  <a:srgbClr val="4C5A6A"/>
                </a:solidFill>
              </a:rPr>
              <a:pPr/>
              <a:t>‹#›</a:t>
            </a:fld>
            <a:endParaRPr lang="en-US" dirty="0">
              <a:solidFill>
                <a:srgbClr val="4C5A6A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762000" y="2605612"/>
            <a:ext cx="7772400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63254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ding Pag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1657356"/>
            <a:ext cx="7772400" cy="1650206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dirty="0"/>
              <a:t>Ending page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470154"/>
            <a:ext cx="7772400" cy="1125140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11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5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6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80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9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3A40E-7ED6-4F98-977C-3CCA6CF7528E}" type="datetime1">
              <a:rPr lang="en-US" smtClean="0">
                <a:solidFill>
                  <a:srgbClr val="4C5A6A"/>
                </a:solidFill>
              </a:rPr>
              <a:pPr/>
              <a:t>6/4/18</a:t>
            </a:fld>
            <a:endParaRPr lang="en-US" dirty="0">
              <a:solidFill>
                <a:srgbClr val="4C5A6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5C7D1-26CC-491F-893B-2CD8D9D29B5E}" type="slidenum">
              <a:rPr lang="en-US" smtClean="0">
                <a:solidFill>
                  <a:srgbClr val="4C5A6A"/>
                </a:solidFill>
              </a:rPr>
              <a:pPr/>
              <a:t>‹#›</a:t>
            </a:fld>
            <a:endParaRPr lang="en-US" dirty="0">
              <a:solidFill>
                <a:srgbClr val="4C5A6A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762000" y="3371850"/>
            <a:ext cx="7620000" cy="0"/>
          </a:xfrm>
          <a:prstGeom prst="line">
            <a:avLst/>
          </a:prstGeom>
          <a:ln w="28575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6568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D9E92-93ED-4428-B1BB-169CF89254F6}" type="datetime1">
              <a:rPr lang="en-US" smtClean="0">
                <a:solidFill>
                  <a:srgbClr val="4C5A6A"/>
                </a:solidFill>
              </a:rPr>
              <a:pPr/>
              <a:t>6/4/18</a:t>
            </a:fld>
            <a:endParaRPr lang="en-US" dirty="0">
              <a:solidFill>
                <a:srgbClr val="4C5A6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5C7D1-26CC-491F-893B-2CD8D9D29B5E}" type="slidenum">
              <a:rPr lang="en-US" smtClean="0">
                <a:solidFill>
                  <a:srgbClr val="4C5A6A"/>
                </a:solidFill>
              </a:rPr>
              <a:pPr/>
              <a:t>‹#›</a:t>
            </a:fld>
            <a:endParaRPr lang="en-US" dirty="0">
              <a:solidFill>
                <a:srgbClr val="4C5A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73953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440055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44005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6CCB4-C0EB-4F1A-AC98-57A25DA91713}" type="datetime1">
              <a:rPr lang="en-US" smtClean="0">
                <a:solidFill>
                  <a:srgbClr val="4C5A6A"/>
                </a:solidFill>
              </a:rPr>
              <a:pPr/>
              <a:t>6/4/18</a:t>
            </a:fld>
            <a:endParaRPr lang="en-US" dirty="0">
              <a:solidFill>
                <a:srgbClr val="4C5A6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5C7D1-26CC-491F-893B-2CD8D9D29B5E}" type="slidenum">
              <a:rPr lang="en-US" smtClean="0">
                <a:solidFill>
                  <a:srgbClr val="4C5A6A"/>
                </a:solidFill>
              </a:rPr>
              <a:pPr/>
              <a:t>‹#›</a:t>
            </a:fld>
            <a:endParaRPr lang="en-US" dirty="0">
              <a:solidFill>
                <a:srgbClr val="4C5A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6163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0" i="0">
                <a:solidFill>
                  <a:srgbClr val="21212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7"/>
            <a:ext cx="2926080" cy="257175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292934">
                  <a:tint val="75000"/>
                </a:srgb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6CAF5B-DF2B-4031-AD55-ADD83564B9F0}" type="datetime1">
              <a:rPr lang="en-US" smtClean="0">
                <a:solidFill>
                  <a:srgbClr val="292934">
                    <a:tint val="75000"/>
                  </a:srgbClr>
                </a:solidFill>
              </a:rPr>
              <a:pPr/>
              <a:t>6/4/18</a:t>
            </a:fld>
            <a:endParaRPr lang="en-US" dirty="0">
              <a:solidFill>
                <a:srgbClr val="292934">
                  <a:tint val="75000"/>
                </a:srgb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D5C7D1-26CC-491F-893B-2CD8D9D29B5E}" type="slidenum">
              <a:rPr lang="en-US" smtClean="0">
                <a:solidFill>
                  <a:srgbClr val="292934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929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93563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3108960" y="4783457"/>
            <a:ext cx="2926080" cy="257175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292934">
                  <a:tint val="75000"/>
                </a:srgb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5AB82-C902-43B7-830C-A0B1F6B949C0}" type="datetime1">
              <a:rPr lang="en-US" smtClean="0">
                <a:solidFill>
                  <a:srgbClr val="292934">
                    <a:tint val="75000"/>
                  </a:srgbClr>
                </a:solidFill>
              </a:rPr>
              <a:pPr/>
              <a:t>6/4/18</a:t>
            </a:fld>
            <a:endParaRPr lang="en-US" dirty="0">
              <a:solidFill>
                <a:srgbClr val="292934">
                  <a:tint val="75000"/>
                </a:srgb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D5C7D1-26CC-491F-893B-2CD8D9D29B5E}" type="slidenum">
              <a:rPr lang="en-US" smtClean="0">
                <a:solidFill>
                  <a:srgbClr val="292934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929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18916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0" i="0">
                <a:solidFill>
                  <a:srgbClr val="21212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3108960" y="4783457"/>
            <a:ext cx="2926080" cy="257175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292934">
                  <a:tint val="75000"/>
                </a:srgb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42D788-9722-4FAB-B9F2-64D8076D38D8}" type="datetime1">
              <a:rPr lang="en-US" smtClean="0">
                <a:solidFill>
                  <a:srgbClr val="292934">
                    <a:tint val="75000"/>
                  </a:srgbClr>
                </a:solidFill>
              </a:rPr>
              <a:pPr/>
              <a:t>6/4/18</a:t>
            </a:fld>
            <a:endParaRPr lang="en-US" dirty="0">
              <a:solidFill>
                <a:srgbClr val="292934">
                  <a:tint val="75000"/>
                </a:srgb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D5C7D1-26CC-491F-893B-2CD8D9D29B5E}" type="slidenum">
              <a:rPr lang="en-US" smtClean="0">
                <a:solidFill>
                  <a:srgbClr val="292934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929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67107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571500"/>
            <a:ext cx="8839200" cy="4286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164CB-43F5-49F7-AA62-A48E0172D161}" type="slidenum">
              <a:rPr lang="en-US" smtClean="0">
                <a:solidFill>
                  <a:srgbClr val="4C5A6A"/>
                </a:solidFill>
              </a:rPr>
              <a:pPr/>
              <a:t>‹#›</a:t>
            </a:fld>
            <a:endParaRPr lang="en-US" dirty="0">
              <a:solidFill>
                <a:srgbClr val="4C5A6A"/>
              </a:solidFill>
            </a:endParaRPr>
          </a:p>
        </p:txBody>
      </p:sp>
      <p:sp>
        <p:nvSpPr>
          <p:cNvPr id="14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896613"/>
            <a:ext cx="1828800" cy="246888"/>
          </a:xfrm>
        </p:spPr>
        <p:txBody>
          <a:bodyPr/>
          <a:lstStyle/>
          <a:p>
            <a:fld id="{5DAC9877-15DB-4A0C-A003-DF72C0C37841}" type="datetime1">
              <a:rPr lang="en-US" smtClean="0">
                <a:solidFill>
                  <a:srgbClr val="4C5A6A"/>
                </a:solidFill>
              </a:rPr>
              <a:pPr/>
              <a:t>6/4/18</a:t>
            </a:fld>
            <a:endParaRPr lang="en-US" dirty="0">
              <a:solidFill>
                <a:srgbClr val="4C5A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977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605744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040" y="335180"/>
            <a:ext cx="8325922" cy="342900"/>
          </a:xfrm>
          <a:prstGeom prst="rect">
            <a:avLst/>
          </a:prstGeom>
        </p:spPr>
        <p:txBody>
          <a:bodyPr lIns="81934" tIns="40965" rIns="81934" bIns="40965"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050" y="852784"/>
            <a:ext cx="8299533" cy="345028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just">
              <a:buNone/>
              <a:defRPr sz="1400"/>
            </a:lvl1pPr>
            <a:lvl2pPr marL="452865" indent="0">
              <a:buNone/>
              <a:defRPr sz="1400"/>
            </a:lvl2pPr>
            <a:lvl3pPr marL="905721" indent="0">
              <a:buNone/>
              <a:defRPr sz="1400"/>
            </a:lvl3pPr>
            <a:lvl4pPr marL="1358577" indent="0">
              <a:buNone/>
              <a:defRPr sz="1400"/>
            </a:lvl4pPr>
            <a:lvl5pPr marL="1811434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904C4-7C50-48D4-AD0D-CF590B8B00A9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6/4/18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210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99" y="176154"/>
            <a:ext cx="8794113" cy="22374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286"/>
          <p:cNvSpPr>
            <a:spLocks noGrp="1" noChangeArrowheads="1"/>
          </p:cNvSpPr>
          <p:nvPr>
            <p:ph idx="1"/>
          </p:nvPr>
        </p:nvSpPr>
        <p:spPr bwMode="auto">
          <a:xfrm>
            <a:off x="12198" y="5016841"/>
            <a:ext cx="4389768" cy="1551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dirty="0"/>
              <a:t>Pre-Decisional – For Discussion Only – Confidential and Proprietary</a:t>
            </a:r>
          </a:p>
        </p:txBody>
      </p:sp>
    </p:spTree>
    <p:extLst>
      <p:ext uri="{BB962C8B-B14F-4D97-AF65-F5344CB8AC3E}">
        <p14:creationId xmlns:p14="http://schemas.microsoft.com/office/powerpoint/2010/main" val="111702451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74604-5203-4190-ABD5-F57F9D1CE6AA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6/4/18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09058" y="852784"/>
            <a:ext cx="4162961" cy="345028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just">
              <a:buNone/>
              <a:defRPr sz="1400"/>
            </a:lvl1pPr>
            <a:lvl2pPr marL="452865" indent="0">
              <a:buNone/>
              <a:defRPr sz="1400"/>
            </a:lvl2pPr>
            <a:lvl3pPr marL="905721" indent="0">
              <a:buNone/>
              <a:defRPr sz="1400"/>
            </a:lvl3pPr>
            <a:lvl4pPr marL="1358577" indent="0">
              <a:buNone/>
              <a:defRPr sz="1400"/>
            </a:lvl4pPr>
            <a:lvl5pPr marL="1811434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4572016" y="847980"/>
            <a:ext cx="4162961" cy="345028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just">
              <a:buNone/>
              <a:defRPr sz="1400"/>
            </a:lvl1pPr>
            <a:lvl2pPr marL="452865" indent="0">
              <a:buNone/>
              <a:defRPr sz="1400"/>
            </a:lvl2pPr>
            <a:lvl3pPr marL="905721" indent="0">
              <a:buNone/>
              <a:defRPr sz="1400"/>
            </a:lvl3pPr>
            <a:lvl4pPr marL="1358577" indent="0">
              <a:buNone/>
              <a:defRPr sz="1400"/>
            </a:lvl4pPr>
            <a:lvl5pPr marL="1811434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09040" y="335180"/>
            <a:ext cx="8325922" cy="342900"/>
          </a:xfrm>
          <a:prstGeom prst="rect">
            <a:avLst/>
          </a:prstGeom>
        </p:spPr>
        <p:txBody>
          <a:bodyPr lIns="81934" tIns="40965" rIns="81934" bIns="40965"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14602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08E5F-23E6-4B4A-BDEC-B9F5639B07F7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6/4/18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09040" y="335180"/>
            <a:ext cx="8325922" cy="342900"/>
          </a:xfrm>
          <a:prstGeom prst="rect">
            <a:avLst/>
          </a:prstGeom>
        </p:spPr>
        <p:txBody>
          <a:bodyPr lIns="81934" tIns="40965" rIns="81934" bIns="40965"/>
          <a:lstStyle>
            <a:lvl1pPr>
              <a:defRPr sz="29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7737384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040" y="335180"/>
            <a:ext cx="8325922" cy="342900"/>
          </a:xfrm>
          <a:prstGeom prst="rect">
            <a:avLst/>
          </a:prstGeom>
        </p:spPr>
        <p:txBody>
          <a:bodyPr lIns="81934" tIns="40965" rIns="81934" bIns="40965"/>
          <a:lstStyle>
            <a:lvl1pPr>
              <a:defRPr sz="29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2310062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20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9" y="32"/>
          <a:ext cx="161925" cy="1214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94" name="think-cell Slide" r:id="rId20" imgW="360" imgH="360" progId="">
                  <p:embed/>
                </p:oleObj>
              </mc:Choice>
              <mc:Fallback>
                <p:oleObj name="think-cell Slide" r:id="rId20" imgW="360" imgH="360" progId="">
                  <p:embed/>
                  <p:pic>
                    <p:nvPicPr>
                      <p:cNvPr id="5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" y="32"/>
                        <a:ext cx="161925" cy="1214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McK 1. On-page tracker" hidden="1"/>
          <p:cNvSpPr>
            <a:spLocks noChangeArrowheads="1"/>
          </p:cNvSpPr>
          <p:nvPr/>
        </p:nvSpPr>
        <p:spPr bwMode="auto">
          <a:xfrm>
            <a:off x="122260" y="11908"/>
            <a:ext cx="85921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90436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400" dirty="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8" name="McK 3. Unit of measure" hidden="1"/>
          <p:cNvSpPr txBox="1">
            <a:spLocks noChangeArrowheads="1"/>
          </p:cNvSpPr>
          <p:nvPr/>
        </p:nvSpPr>
        <p:spPr bwMode="auto">
          <a:xfrm>
            <a:off x="122246" y="400058"/>
            <a:ext cx="4725987" cy="24622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808080"/>
                </a:solidFill>
                <a:latin typeface="Arial"/>
              </a:rPr>
              <a:t>Unit of measure</a:t>
            </a:r>
          </a:p>
        </p:txBody>
      </p:sp>
      <p:grpSp>
        <p:nvGrpSpPr>
          <p:cNvPr id="9" name="McK Slide Elements" hidden="1"/>
          <p:cNvGrpSpPr>
            <a:grpSpLocks/>
          </p:cNvGrpSpPr>
          <p:nvPr/>
        </p:nvGrpSpPr>
        <p:grpSpPr bwMode="auto">
          <a:xfrm>
            <a:off x="1393850" y="4583609"/>
            <a:ext cx="7521575" cy="449312"/>
            <a:chOff x="1365594" y="5989814"/>
            <a:chExt cx="7372005" cy="587685"/>
          </a:xfrm>
        </p:grpSpPr>
        <p:sp>
          <p:nvSpPr>
            <p:cNvPr id="10" name="McK 4. Footnote"/>
            <p:cNvSpPr txBox="1">
              <a:spLocks noChangeArrowheads="1"/>
            </p:cNvSpPr>
            <p:nvPr/>
          </p:nvSpPr>
          <p:spPr bwMode="auto">
            <a:xfrm>
              <a:off x="1365594" y="5989814"/>
              <a:ext cx="7372005" cy="20128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dirty="0">
                  <a:solidFill>
                    <a:prstClr val="black"/>
                  </a:solidFill>
                  <a:latin typeface="Arial"/>
                </a:rPr>
                <a:t>1 Footnote</a:t>
              </a:r>
            </a:p>
          </p:txBody>
        </p:sp>
        <p:sp>
          <p:nvSpPr>
            <p:cNvPr id="11" name="McK 5. Source"/>
            <p:cNvSpPr>
              <a:spLocks noChangeArrowheads="1"/>
            </p:cNvSpPr>
            <p:nvPr/>
          </p:nvSpPr>
          <p:spPr bwMode="auto">
            <a:xfrm>
              <a:off x="1365594" y="6376219"/>
              <a:ext cx="3934952" cy="201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marL="477838" indent="-477838"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000" dirty="0">
                  <a:solidFill>
                    <a:srgbClr val="000000"/>
                  </a:solidFill>
                </a:rPr>
                <a:t>Source: Source</a:t>
              </a:r>
            </a:p>
          </p:txBody>
        </p:sp>
      </p:grpSp>
      <p:grpSp>
        <p:nvGrpSpPr>
          <p:cNvPr id="12" name="ACET" hidden="1"/>
          <p:cNvGrpSpPr>
            <a:grpSpLocks/>
          </p:cNvGrpSpPr>
          <p:nvPr/>
        </p:nvGrpSpPr>
        <p:grpSpPr bwMode="auto">
          <a:xfrm>
            <a:off x="2376495" y="1272559"/>
            <a:ext cx="4391025" cy="511001"/>
            <a:chOff x="915" y="610"/>
            <a:chExt cx="2686" cy="420"/>
          </a:xfrm>
        </p:grpSpPr>
        <p:cxnSp>
          <p:nvCxnSpPr>
            <p:cNvPr id="13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AutoShape 250"/>
            <p:cNvSpPr>
              <a:spLocks noChangeArrowheads="1"/>
            </p:cNvSpPr>
            <p:nvPr/>
          </p:nvSpPr>
          <p:spPr bwMode="auto">
            <a:xfrm>
              <a:off x="915" y="610"/>
              <a:ext cx="2686" cy="4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18288" anchor="b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600" b="1" dirty="0">
                  <a:solidFill>
                    <a:srgbClr val="000000"/>
                  </a:solidFill>
                </a:rPr>
                <a:t>Title</a:t>
              </a:r>
            </a:p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600" dirty="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sp>
        <p:nvSpPr>
          <p:cNvPr id="15" name="SlideLogoText" hidden="1"/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>
            <a:off x="46633" y="5004050"/>
            <a:ext cx="289342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defTabSz="90436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000" dirty="0">
                <a:solidFill>
                  <a:srgbClr val="000000"/>
                </a:solidFill>
              </a:rPr>
              <a:t>Draft for discussion purposes only – pre-decisional </a:t>
            </a:r>
            <a:endParaRPr lang="en-US" altLang="en-US" sz="1000" dirty="0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16" name="LegendBoxes" hidden="1"/>
          <p:cNvGrpSpPr>
            <a:grpSpLocks/>
          </p:cNvGrpSpPr>
          <p:nvPr/>
        </p:nvGrpSpPr>
        <p:grpSpPr bwMode="auto">
          <a:xfrm>
            <a:off x="8136061" y="222652"/>
            <a:ext cx="769739" cy="805680"/>
            <a:chOff x="4936" y="176"/>
            <a:chExt cx="475" cy="664"/>
          </a:xfrm>
        </p:grpSpPr>
        <p:sp>
          <p:nvSpPr>
            <p:cNvPr id="17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18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19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0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21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2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23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4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5" name="LegendLines" hidden="1"/>
          <p:cNvGrpSpPr>
            <a:grpSpLocks/>
          </p:cNvGrpSpPr>
          <p:nvPr/>
        </p:nvGrpSpPr>
        <p:grpSpPr bwMode="auto">
          <a:xfrm>
            <a:off x="7821714" y="222650"/>
            <a:ext cx="1084067" cy="602103"/>
            <a:chOff x="4750" y="176"/>
            <a:chExt cx="669" cy="496"/>
          </a:xfrm>
        </p:grpSpPr>
        <p:sp>
          <p:nvSpPr>
            <p:cNvPr id="26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defTabSz="90583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7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defTabSz="90583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8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defTabSz="90583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9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0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1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</p:grpSp>
      <p:grpSp>
        <p:nvGrpSpPr>
          <p:cNvPr id="32" name="McKSticker" hidden="1"/>
          <p:cNvGrpSpPr>
            <a:grpSpLocks/>
          </p:cNvGrpSpPr>
          <p:nvPr/>
        </p:nvGrpSpPr>
        <p:grpSpPr bwMode="auto">
          <a:xfrm>
            <a:off x="7826377" y="222650"/>
            <a:ext cx="1089025" cy="212366"/>
            <a:chOff x="7673880" y="285750"/>
            <a:chExt cx="1066895" cy="278520"/>
          </a:xfrm>
        </p:grpSpPr>
        <p:sp>
          <p:nvSpPr>
            <p:cNvPr id="33" name="StickerRectangle"/>
            <p:cNvSpPr>
              <a:spLocks noChangeArrowheads="1"/>
            </p:cNvSpPr>
            <p:nvPr/>
          </p:nvSpPr>
          <p:spPr bwMode="auto">
            <a:xfrm>
              <a:off x="7695561" y="285750"/>
              <a:ext cx="1045214" cy="2785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7432" tIns="0" rIns="0" bIns="27432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r"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808080"/>
                  </a:solidFill>
                </a:rPr>
                <a:t>PRELIMINARY</a:t>
              </a:r>
            </a:p>
          </p:txBody>
        </p:sp>
        <p:cxnSp>
          <p:nvCxnSpPr>
            <p:cNvPr id="34" name="AutoShape 31"/>
            <p:cNvCxnSpPr>
              <a:cxnSpLocks noChangeShapeType="1"/>
            </p:cNvCxnSpPr>
            <p:nvPr/>
          </p:nvCxnSpPr>
          <p:spPr bwMode="auto">
            <a:xfrm>
              <a:off x="7673880" y="285750"/>
              <a:ext cx="0" cy="212366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" name="AutoShape 32"/>
            <p:cNvCxnSpPr>
              <a:cxnSpLocks noChangeShapeType="1"/>
            </p:cNvCxnSpPr>
            <p:nvPr/>
          </p:nvCxnSpPr>
          <p:spPr bwMode="auto">
            <a:xfrm>
              <a:off x="7673880" y="498116"/>
              <a:ext cx="1066895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6" name="LegendMoons" hidden="1"/>
          <p:cNvGrpSpPr>
            <a:grpSpLocks/>
          </p:cNvGrpSpPr>
          <p:nvPr/>
        </p:nvGrpSpPr>
        <p:grpSpPr bwMode="auto">
          <a:xfrm>
            <a:off x="8067939" y="222648"/>
            <a:ext cx="836780" cy="1033582"/>
            <a:chOff x="6655594" y="273840"/>
            <a:chExt cx="819708" cy="1351832"/>
          </a:xfrm>
        </p:grpSpPr>
        <p:grpSp>
          <p:nvGrpSpPr>
            <p:cNvPr id="37" name="MoonLegend1"/>
            <p:cNvGrpSpPr>
              <a:grpSpLocks noChangeAspect="1"/>
            </p:cNvGrpSpPr>
            <p:nvPr>
              <p:custDataLst>
                <p:tags r:id="rId4"/>
              </p:custDataLst>
            </p:nvPr>
          </p:nvGrpSpPr>
          <p:grpSpPr bwMode="auto">
            <a:xfrm>
              <a:off x="6655594" y="273840"/>
              <a:ext cx="209550" cy="209551"/>
              <a:chOff x="4533" y="183"/>
              <a:chExt cx="144" cy="144"/>
            </a:xfrm>
          </p:grpSpPr>
          <p:sp>
            <p:nvSpPr>
              <p:cNvPr id="55" name="Oval 38"/>
              <p:cNvSpPr>
                <a:spLocks noChangeAspect="1"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Arc 39"/>
              <p:cNvSpPr>
                <a:spLocks noChangeAspect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8" name="MoonLegend2"/>
            <p:cNvGrpSpPr>
              <a:grpSpLocks noChangeAspect="1"/>
            </p:cNvGrpSpPr>
            <p:nvPr>
              <p:custDataLst>
                <p:tags r:id="rId5"/>
              </p:custDataLst>
            </p:nvPr>
          </p:nvGrpSpPr>
          <p:grpSpPr bwMode="auto">
            <a:xfrm>
              <a:off x="6655594" y="548081"/>
              <a:ext cx="209550" cy="209551"/>
              <a:chOff x="1694" y="2044"/>
              <a:chExt cx="160" cy="160"/>
            </a:xfrm>
          </p:grpSpPr>
          <p:sp>
            <p:nvSpPr>
              <p:cNvPr id="53" name="Oval 41"/>
              <p:cNvSpPr>
                <a:spLocks noChangeAspect="1"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1694" y="2044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Arc 42"/>
              <p:cNvSpPr>
                <a:spLocks noChangeAspect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1694" y="2044"/>
                <a:ext cx="160" cy="164"/>
              </a:xfrm>
              <a:prstGeom prst="arc">
                <a:avLst/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9" name="MoonLegend4"/>
            <p:cNvGrpSpPr>
              <a:grpSpLocks noChangeAspect="1"/>
            </p:cNvGrpSpPr>
            <p:nvPr>
              <p:custDataLst>
                <p:tags r:id="rId6"/>
              </p:custDataLst>
            </p:nvPr>
          </p:nvGrpSpPr>
          <p:grpSpPr bwMode="auto">
            <a:xfrm>
              <a:off x="6655594" y="1096563"/>
              <a:ext cx="209550" cy="209551"/>
              <a:chOff x="4495" y="1198"/>
              <a:chExt cx="160" cy="160"/>
            </a:xfrm>
          </p:grpSpPr>
          <p:sp>
            <p:nvSpPr>
              <p:cNvPr id="51" name="Oval 47"/>
              <p:cNvSpPr>
                <a:spLocks noChangeAspect="1"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Arc 48"/>
              <p:cNvSpPr>
                <a:spLocks noChangeAspect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0" name="MoonLegend5"/>
            <p:cNvGrpSpPr>
              <a:grpSpLocks noChangeAspect="1"/>
            </p:cNvGrpSpPr>
            <p:nvPr>
              <p:custDataLst>
                <p:tags r:id="rId7"/>
              </p:custDataLst>
            </p:nvPr>
          </p:nvGrpSpPr>
          <p:grpSpPr bwMode="auto">
            <a:xfrm>
              <a:off x="6655594" y="1370805"/>
              <a:ext cx="209550" cy="209551"/>
              <a:chOff x="4495" y="1440"/>
              <a:chExt cx="160" cy="160"/>
            </a:xfrm>
          </p:grpSpPr>
          <p:sp>
            <p:nvSpPr>
              <p:cNvPr id="49" name="Oval 50"/>
              <p:cNvSpPr>
                <a:spLocks noChangeAspect="1"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4495" y="1436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Oval 51"/>
              <p:cNvSpPr>
                <a:spLocks noChangeAspect="1"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4495" y="1436"/>
                <a:ext cx="160" cy="164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1" name="Legend1"/>
            <p:cNvSpPr>
              <a:spLocks noChangeArrowheads="1"/>
            </p:cNvSpPr>
            <p:nvPr/>
          </p:nvSpPr>
          <p:spPr bwMode="auto">
            <a:xfrm>
              <a:off x="6975947" y="286297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2" name="Legend2"/>
            <p:cNvSpPr>
              <a:spLocks noChangeArrowheads="1"/>
            </p:cNvSpPr>
            <p:nvPr/>
          </p:nvSpPr>
          <p:spPr bwMode="auto">
            <a:xfrm>
              <a:off x="6975947" y="561927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3" name="Legend3"/>
            <p:cNvSpPr>
              <a:spLocks noChangeArrowheads="1"/>
            </p:cNvSpPr>
            <p:nvPr/>
          </p:nvSpPr>
          <p:spPr bwMode="auto">
            <a:xfrm>
              <a:off x="6975947" y="835999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4" name="Legend4"/>
            <p:cNvSpPr>
              <a:spLocks noChangeArrowheads="1"/>
            </p:cNvSpPr>
            <p:nvPr/>
          </p:nvSpPr>
          <p:spPr bwMode="auto">
            <a:xfrm>
              <a:off x="6975947" y="1106958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5" name="Legend5"/>
            <p:cNvSpPr>
              <a:spLocks noChangeArrowheads="1"/>
            </p:cNvSpPr>
            <p:nvPr/>
          </p:nvSpPr>
          <p:spPr bwMode="auto">
            <a:xfrm>
              <a:off x="6975947" y="1384145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grpSp>
          <p:nvGrpSpPr>
            <p:cNvPr id="46" name="MoonLegend3"/>
            <p:cNvGrpSpPr>
              <a:grpSpLocks noChangeAspect="1"/>
            </p:cNvGrpSpPr>
            <p:nvPr>
              <p:custDataLst>
                <p:tags r:id="rId8"/>
              </p:custDataLst>
            </p:nvPr>
          </p:nvGrpSpPr>
          <p:grpSpPr bwMode="auto">
            <a:xfrm>
              <a:off x="6655594" y="822322"/>
              <a:ext cx="209550" cy="209551"/>
              <a:chOff x="4495" y="1198"/>
              <a:chExt cx="160" cy="160"/>
            </a:xfrm>
          </p:grpSpPr>
          <p:sp>
            <p:nvSpPr>
              <p:cNvPr id="47" name="Oval 47"/>
              <p:cNvSpPr>
                <a:spLocks noChangeAspect="1"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Arc 48"/>
              <p:cNvSpPr>
                <a:spLocks noChangeAspect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62" name="Title 1"/>
          <p:cNvSpPr txBox="1">
            <a:spLocks/>
          </p:cNvSpPr>
          <p:nvPr userDrawn="1"/>
        </p:nvSpPr>
        <p:spPr>
          <a:xfrm>
            <a:off x="409040" y="335180"/>
            <a:ext cx="8325922" cy="342900"/>
          </a:xfrm>
          <a:prstGeom prst="rect">
            <a:avLst/>
          </a:prstGeom>
        </p:spPr>
        <p:txBody>
          <a:bodyPr lIns="81934" tIns="40965" rIns="81934" bIns="40965"/>
          <a:lstStyle>
            <a:lvl1pPr algn="l" defTabSz="10108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00" b="1" kern="1200" spc="-56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900" dirty="0">
                <a:solidFill>
                  <a:srgbClr val="005878"/>
                </a:solidFill>
              </a:rPr>
              <a:t>Click to edit Master title style</a:t>
            </a:r>
          </a:p>
        </p:txBody>
      </p:sp>
      <p:sp>
        <p:nvSpPr>
          <p:cNvPr id="63" name="Content Placeholder 2"/>
          <p:cNvSpPr>
            <a:spLocks noGrp="1"/>
          </p:cNvSpPr>
          <p:nvPr>
            <p:ph idx="1"/>
          </p:nvPr>
        </p:nvSpPr>
        <p:spPr>
          <a:xfrm>
            <a:off x="409050" y="852784"/>
            <a:ext cx="8299533" cy="345028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just">
              <a:buNone/>
              <a:defRPr sz="1400"/>
            </a:lvl1pPr>
            <a:lvl2pPr marL="452865" indent="0">
              <a:buNone/>
              <a:defRPr sz="1400"/>
            </a:lvl2pPr>
            <a:lvl3pPr marL="905721" indent="0">
              <a:buNone/>
              <a:defRPr sz="1400"/>
            </a:lvl3pPr>
            <a:lvl4pPr marL="1358577" indent="0">
              <a:buNone/>
              <a:defRPr sz="1400"/>
            </a:lvl4pPr>
            <a:lvl5pPr marL="1811434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16342-4122-4038-AF40-EA4B4AD28D0F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6/4/18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7" name="Footer Placeholder 6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8" name="Slide Number Placeholder 6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08276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0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9" y="32"/>
          <a:ext cx="161925" cy="1214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18" name="think-cell Slide" r:id="rId20" imgW="360" imgH="360" progId="">
                  <p:embed/>
                </p:oleObj>
              </mc:Choice>
              <mc:Fallback>
                <p:oleObj name="think-cell Slide" r:id="rId20" imgW="360" imgH="360" progId="">
                  <p:embed/>
                  <p:pic>
                    <p:nvPicPr>
                      <p:cNvPr id="4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" y="32"/>
                        <a:ext cx="161925" cy="1214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McK 1. On-page tracker" hidden="1"/>
          <p:cNvSpPr>
            <a:spLocks noChangeArrowheads="1"/>
          </p:cNvSpPr>
          <p:nvPr/>
        </p:nvSpPr>
        <p:spPr bwMode="auto">
          <a:xfrm>
            <a:off x="122260" y="11908"/>
            <a:ext cx="85921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05826">
              <a:defRPr/>
            </a:pPr>
            <a:r>
              <a:rPr lang="en-US" altLang="en-US" sz="1400" dirty="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7" name="McK 3. Unit of measure" hidden="1"/>
          <p:cNvSpPr txBox="1">
            <a:spLocks noChangeArrowheads="1"/>
          </p:cNvSpPr>
          <p:nvPr/>
        </p:nvSpPr>
        <p:spPr bwMode="auto">
          <a:xfrm>
            <a:off x="122246" y="400058"/>
            <a:ext cx="4725987" cy="24622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600" dirty="0">
                <a:solidFill>
                  <a:srgbClr val="808080"/>
                </a:solidFill>
                <a:latin typeface="Arial"/>
              </a:rPr>
              <a:t>Unit of measure</a:t>
            </a:r>
          </a:p>
        </p:txBody>
      </p:sp>
      <p:grpSp>
        <p:nvGrpSpPr>
          <p:cNvPr id="8" name="McK Slide Elements" hidden="1"/>
          <p:cNvGrpSpPr>
            <a:grpSpLocks/>
          </p:cNvGrpSpPr>
          <p:nvPr/>
        </p:nvGrpSpPr>
        <p:grpSpPr bwMode="auto">
          <a:xfrm>
            <a:off x="1393850" y="4583609"/>
            <a:ext cx="7521575" cy="449312"/>
            <a:chOff x="1365594" y="5989814"/>
            <a:chExt cx="7372005" cy="587685"/>
          </a:xfrm>
        </p:grpSpPr>
        <p:sp>
          <p:nvSpPr>
            <p:cNvPr id="9" name="McK 4. Footnote"/>
            <p:cNvSpPr txBox="1">
              <a:spLocks noChangeArrowheads="1"/>
            </p:cNvSpPr>
            <p:nvPr/>
          </p:nvSpPr>
          <p:spPr bwMode="auto">
            <a:xfrm>
              <a:off x="1365594" y="5989814"/>
              <a:ext cx="7372005" cy="20128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en-US" sz="1000" dirty="0">
                  <a:solidFill>
                    <a:prstClr val="black"/>
                  </a:solidFill>
                  <a:latin typeface="Arial"/>
                </a:rPr>
                <a:t>1 Footnote</a:t>
              </a:r>
            </a:p>
          </p:txBody>
        </p:sp>
        <p:sp>
          <p:nvSpPr>
            <p:cNvPr id="10" name="McK 5. Source"/>
            <p:cNvSpPr>
              <a:spLocks noChangeArrowheads="1"/>
            </p:cNvSpPr>
            <p:nvPr/>
          </p:nvSpPr>
          <p:spPr bwMode="auto">
            <a:xfrm>
              <a:off x="1365594" y="6376219"/>
              <a:ext cx="3934952" cy="201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marL="479425" indent="-479425"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5721">
                <a:defRPr/>
              </a:pPr>
              <a:r>
                <a:rPr lang="en-US" altLang="en-US" sz="1000" dirty="0">
                  <a:solidFill>
                    <a:srgbClr val="000000"/>
                  </a:solidFill>
                </a:rPr>
                <a:t>Source: Source</a:t>
              </a:r>
            </a:p>
          </p:txBody>
        </p:sp>
      </p:grpSp>
      <p:grpSp>
        <p:nvGrpSpPr>
          <p:cNvPr id="12" name="ACET" hidden="1"/>
          <p:cNvGrpSpPr>
            <a:grpSpLocks/>
          </p:cNvGrpSpPr>
          <p:nvPr/>
        </p:nvGrpSpPr>
        <p:grpSpPr bwMode="auto">
          <a:xfrm>
            <a:off x="2376495" y="1272559"/>
            <a:ext cx="4391025" cy="511001"/>
            <a:chOff x="915" y="610"/>
            <a:chExt cx="2686" cy="420"/>
          </a:xfrm>
        </p:grpSpPr>
        <p:cxnSp>
          <p:nvCxnSpPr>
            <p:cNvPr id="13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AutoShape 250"/>
            <p:cNvSpPr>
              <a:spLocks noChangeArrowheads="1"/>
            </p:cNvSpPr>
            <p:nvPr/>
          </p:nvSpPr>
          <p:spPr bwMode="auto">
            <a:xfrm>
              <a:off x="915" y="610"/>
              <a:ext cx="2686" cy="4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18288" anchor="b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5826">
                <a:defRPr/>
              </a:pPr>
              <a:r>
                <a:rPr lang="en-US" altLang="en-US" sz="1600" b="1" dirty="0">
                  <a:solidFill>
                    <a:srgbClr val="000000"/>
                  </a:solidFill>
                </a:rPr>
                <a:t>Title</a:t>
              </a:r>
            </a:p>
            <a:p>
              <a:pPr defTabSz="905826">
                <a:defRPr/>
              </a:pPr>
              <a:r>
                <a:rPr lang="en-US" altLang="en-US" sz="1600" dirty="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sp>
        <p:nvSpPr>
          <p:cNvPr id="15" name="SlideLogoText" hidden="1"/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>
            <a:off x="46633" y="5004050"/>
            <a:ext cx="289342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defTabSz="905721"/>
            <a:r>
              <a:rPr lang="en-US" altLang="en-US" sz="1000" dirty="0">
                <a:solidFill>
                  <a:srgbClr val="000000"/>
                </a:solidFill>
              </a:rPr>
              <a:t>Draft for discussion purposes only – pre-decisional </a:t>
            </a:r>
            <a:endParaRPr lang="en-US" altLang="en-US" sz="1000" dirty="0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16" name="LegendBoxes" hidden="1"/>
          <p:cNvGrpSpPr>
            <a:grpSpLocks/>
          </p:cNvGrpSpPr>
          <p:nvPr/>
        </p:nvGrpSpPr>
        <p:grpSpPr bwMode="auto">
          <a:xfrm>
            <a:off x="8136064" y="222652"/>
            <a:ext cx="769739" cy="805680"/>
            <a:chOff x="4936" y="176"/>
            <a:chExt cx="475" cy="664"/>
          </a:xfrm>
        </p:grpSpPr>
        <p:sp>
          <p:nvSpPr>
            <p:cNvPr id="17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18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5826"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19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0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5826"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21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2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5826"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23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4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5826"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5" name="LegendLines" hidden="1"/>
          <p:cNvGrpSpPr>
            <a:grpSpLocks/>
          </p:cNvGrpSpPr>
          <p:nvPr/>
        </p:nvGrpSpPr>
        <p:grpSpPr bwMode="auto">
          <a:xfrm>
            <a:off x="7821715" y="222650"/>
            <a:ext cx="1084067" cy="602103"/>
            <a:chOff x="4750" y="176"/>
            <a:chExt cx="669" cy="496"/>
          </a:xfrm>
        </p:grpSpPr>
        <p:sp>
          <p:nvSpPr>
            <p:cNvPr id="26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defTabSz="905826">
                <a:defRPr/>
              </a:pP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7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defTabSz="905826">
                <a:defRPr/>
              </a:pP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8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defTabSz="905826">
                <a:defRPr/>
              </a:pP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9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0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1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</p:grpSp>
      <p:grpSp>
        <p:nvGrpSpPr>
          <p:cNvPr id="32" name="McKSticker" hidden="1"/>
          <p:cNvGrpSpPr>
            <a:grpSpLocks/>
          </p:cNvGrpSpPr>
          <p:nvPr/>
        </p:nvGrpSpPr>
        <p:grpSpPr bwMode="auto">
          <a:xfrm>
            <a:off x="7826377" y="222650"/>
            <a:ext cx="1089025" cy="212366"/>
            <a:chOff x="7673880" y="285750"/>
            <a:chExt cx="1066895" cy="278520"/>
          </a:xfrm>
        </p:grpSpPr>
        <p:sp>
          <p:nvSpPr>
            <p:cNvPr id="33" name="StickerRectangle"/>
            <p:cNvSpPr>
              <a:spLocks noChangeArrowheads="1"/>
            </p:cNvSpPr>
            <p:nvPr/>
          </p:nvSpPr>
          <p:spPr bwMode="auto">
            <a:xfrm>
              <a:off x="7695561" y="285750"/>
              <a:ext cx="1045214" cy="2785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808080"/>
                  </a:solidFill>
                </a:rPr>
                <a:t>PRELIMINARY</a:t>
              </a:r>
            </a:p>
          </p:txBody>
        </p:sp>
        <p:cxnSp>
          <p:nvCxnSpPr>
            <p:cNvPr id="34" name="AutoShape 31"/>
            <p:cNvCxnSpPr>
              <a:cxnSpLocks noChangeShapeType="1"/>
            </p:cNvCxnSpPr>
            <p:nvPr/>
          </p:nvCxnSpPr>
          <p:spPr bwMode="auto">
            <a:xfrm>
              <a:off x="7673880" y="285750"/>
              <a:ext cx="0" cy="212366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" name="AutoShape 32"/>
            <p:cNvCxnSpPr>
              <a:cxnSpLocks noChangeShapeType="1"/>
            </p:cNvCxnSpPr>
            <p:nvPr/>
          </p:nvCxnSpPr>
          <p:spPr bwMode="auto">
            <a:xfrm>
              <a:off x="7673880" y="498116"/>
              <a:ext cx="1066895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6" name="LegendMoons" hidden="1"/>
          <p:cNvGrpSpPr>
            <a:grpSpLocks/>
          </p:cNvGrpSpPr>
          <p:nvPr/>
        </p:nvGrpSpPr>
        <p:grpSpPr bwMode="auto">
          <a:xfrm>
            <a:off x="8067942" y="222648"/>
            <a:ext cx="836780" cy="1033582"/>
            <a:chOff x="6655594" y="273840"/>
            <a:chExt cx="819708" cy="1351832"/>
          </a:xfrm>
        </p:grpSpPr>
        <p:grpSp>
          <p:nvGrpSpPr>
            <p:cNvPr id="37" name="MoonLegend1"/>
            <p:cNvGrpSpPr>
              <a:grpSpLocks noChangeAspect="1"/>
            </p:cNvGrpSpPr>
            <p:nvPr>
              <p:custDataLst>
                <p:tags r:id="rId4"/>
              </p:custDataLst>
            </p:nvPr>
          </p:nvGrpSpPr>
          <p:grpSpPr bwMode="auto">
            <a:xfrm>
              <a:off x="6655594" y="273840"/>
              <a:ext cx="209550" cy="209551"/>
              <a:chOff x="4533" y="183"/>
              <a:chExt cx="144" cy="144"/>
            </a:xfrm>
          </p:grpSpPr>
          <p:sp>
            <p:nvSpPr>
              <p:cNvPr id="55" name="Oval 38"/>
              <p:cNvSpPr>
                <a:spLocks noChangeAspect="1"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Arc 39"/>
              <p:cNvSpPr>
                <a:spLocks noChangeAspect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8" name="MoonLegend2"/>
            <p:cNvGrpSpPr>
              <a:grpSpLocks noChangeAspect="1"/>
            </p:cNvGrpSpPr>
            <p:nvPr>
              <p:custDataLst>
                <p:tags r:id="rId5"/>
              </p:custDataLst>
            </p:nvPr>
          </p:nvGrpSpPr>
          <p:grpSpPr bwMode="auto">
            <a:xfrm>
              <a:off x="6655594" y="548081"/>
              <a:ext cx="209550" cy="209551"/>
              <a:chOff x="1694" y="2044"/>
              <a:chExt cx="160" cy="160"/>
            </a:xfrm>
          </p:grpSpPr>
          <p:sp>
            <p:nvSpPr>
              <p:cNvPr id="53" name="Oval 41"/>
              <p:cNvSpPr>
                <a:spLocks noChangeAspect="1"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1694" y="2044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Arc 42"/>
              <p:cNvSpPr>
                <a:spLocks noChangeAspect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1694" y="2044"/>
                <a:ext cx="160" cy="164"/>
              </a:xfrm>
              <a:prstGeom prst="arc">
                <a:avLst/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9" name="MoonLegend4"/>
            <p:cNvGrpSpPr>
              <a:grpSpLocks noChangeAspect="1"/>
            </p:cNvGrpSpPr>
            <p:nvPr>
              <p:custDataLst>
                <p:tags r:id="rId6"/>
              </p:custDataLst>
            </p:nvPr>
          </p:nvGrpSpPr>
          <p:grpSpPr bwMode="auto">
            <a:xfrm>
              <a:off x="6655594" y="1096563"/>
              <a:ext cx="209550" cy="209551"/>
              <a:chOff x="4495" y="1198"/>
              <a:chExt cx="160" cy="160"/>
            </a:xfrm>
          </p:grpSpPr>
          <p:sp>
            <p:nvSpPr>
              <p:cNvPr id="51" name="Oval 47"/>
              <p:cNvSpPr>
                <a:spLocks noChangeAspect="1"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Arc 48"/>
              <p:cNvSpPr>
                <a:spLocks noChangeAspect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0" name="MoonLegend5"/>
            <p:cNvGrpSpPr>
              <a:grpSpLocks noChangeAspect="1"/>
            </p:cNvGrpSpPr>
            <p:nvPr>
              <p:custDataLst>
                <p:tags r:id="rId7"/>
              </p:custDataLst>
            </p:nvPr>
          </p:nvGrpSpPr>
          <p:grpSpPr bwMode="auto">
            <a:xfrm>
              <a:off x="6655594" y="1370805"/>
              <a:ext cx="209550" cy="209551"/>
              <a:chOff x="4495" y="1440"/>
              <a:chExt cx="160" cy="160"/>
            </a:xfrm>
          </p:grpSpPr>
          <p:sp>
            <p:nvSpPr>
              <p:cNvPr id="49" name="Oval 50"/>
              <p:cNvSpPr>
                <a:spLocks noChangeAspect="1"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4495" y="1436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Oval 51"/>
              <p:cNvSpPr>
                <a:spLocks noChangeAspect="1"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4495" y="1436"/>
                <a:ext cx="160" cy="164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1" name="Legend1"/>
            <p:cNvSpPr>
              <a:spLocks noChangeArrowheads="1"/>
            </p:cNvSpPr>
            <p:nvPr/>
          </p:nvSpPr>
          <p:spPr bwMode="auto">
            <a:xfrm>
              <a:off x="6975947" y="286297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2" name="Legend2"/>
            <p:cNvSpPr>
              <a:spLocks noChangeArrowheads="1"/>
            </p:cNvSpPr>
            <p:nvPr/>
          </p:nvSpPr>
          <p:spPr bwMode="auto">
            <a:xfrm>
              <a:off x="6975947" y="561927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3" name="Legend3"/>
            <p:cNvSpPr>
              <a:spLocks noChangeArrowheads="1"/>
            </p:cNvSpPr>
            <p:nvPr/>
          </p:nvSpPr>
          <p:spPr bwMode="auto">
            <a:xfrm>
              <a:off x="6975947" y="835999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4" name="Legend4"/>
            <p:cNvSpPr>
              <a:spLocks noChangeArrowheads="1"/>
            </p:cNvSpPr>
            <p:nvPr/>
          </p:nvSpPr>
          <p:spPr bwMode="auto">
            <a:xfrm>
              <a:off x="6975947" y="1106958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5" name="Legend5"/>
            <p:cNvSpPr>
              <a:spLocks noChangeArrowheads="1"/>
            </p:cNvSpPr>
            <p:nvPr/>
          </p:nvSpPr>
          <p:spPr bwMode="auto">
            <a:xfrm>
              <a:off x="6975947" y="1384145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grpSp>
          <p:nvGrpSpPr>
            <p:cNvPr id="46" name="MoonLegend3"/>
            <p:cNvGrpSpPr>
              <a:grpSpLocks noChangeAspect="1"/>
            </p:cNvGrpSpPr>
            <p:nvPr>
              <p:custDataLst>
                <p:tags r:id="rId8"/>
              </p:custDataLst>
            </p:nvPr>
          </p:nvGrpSpPr>
          <p:grpSpPr bwMode="auto">
            <a:xfrm>
              <a:off x="6655594" y="822322"/>
              <a:ext cx="209550" cy="209551"/>
              <a:chOff x="4495" y="1198"/>
              <a:chExt cx="160" cy="160"/>
            </a:xfrm>
          </p:grpSpPr>
          <p:sp>
            <p:nvSpPr>
              <p:cNvPr id="47" name="Oval 47"/>
              <p:cNvSpPr>
                <a:spLocks noChangeAspect="1"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Arc 48"/>
              <p:cNvSpPr>
                <a:spLocks noChangeAspect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57" name="Slide Number"/>
          <p:cNvSpPr txBox="1">
            <a:spLocks/>
          </p:cNvSpPr>
          <p:nvPr userDrawn="1"/>
        </p:nvSpPr>
        <p:spPr bwMode="auto">
          <a:xfrm>
            <a:off x="8820151" y="5004050"/>
            <a:ext cx="157094" cy="153888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05826">
              <a:defRPr/>
            </a:pPr>
            <a:fld id="{EEC809CD-0C54-4C6B-846C-0A2C1F88C4CC}" type="slidenum">
              <a:rPr lang="en-US" altLang="en-US" sz="1000" smtClean="0">
                <a:solidFill>
                  <a:srgbClr val="000000"/>
                </a:solidFill>
              </a:rPr>
              <a:pPr defTabSz="905826">
                <a:defRPr/>
              </a:pPr>
              <a:t>‹#›</a:t>
            </a:fld>
            <a:endParaRPr lang="en-US" altLang="en-US" sz="1000" dirty="0">
              <a:solidFill>
                <a:srgbClr val="000000"/>
              </a:solidFill>
            </a:endParaRPr>
          </a:p>
        </p:txBody>
      </p:sp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81934" tIns="40965" rIns="81934" bIns="40965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3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396297" indent="-17613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66141" indent="-169841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735972" indent="-169841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1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735972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2693" y="698844"/>
            <a:ext cx="7751547" cy="349758"/>
          </a:xfrm>
          <a:prstGeom prst="rect">
            <a:avLst/>
          </a:prstGeom>
        </p:spPr>
        <p:txBody>
          <a:bodyPr lIns="81934" tIns="40965" rIns="81934" bIns="40965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0" name="Date Placeholder 5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016A0D9-D493-404E-9902-241362C6BAAE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6/4/18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1" name="Footer Placeholder 6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2" name="Slide Number Placeholder 6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50812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cK 2. Slide Title"/>
          <p:cNvSpPr>
            <a:spLocks noGrp="1"/>
          </p:cNvSpPr>
          <p:nvPr>
            <p:ph type="title"/>
          </p:nvPr>
        </p:nvSpPr>
        <p:spPr>
          <a:xfrm>
            <a:off x="674377" y="335180"/>
            <a:ext cx="6497707" cy="342900"/>
          </a:xfrm>
          <a:prstGeom prst="rect">
            <a:avLst/>
          </a:prstGeom>
        </p:spPr>
        <p:txBody>
          <a:bodyPr lIns="81934" tIns="40965" rIns="81934" bIns="40965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E99B6-CCDF-49BD-B772-5B2C016BF45B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6/4/18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42191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cK 2. Slide Title"/>
          <p:cNvSpPr>
            <a:spLocks noGrp="1"/>
          </p:cNvSpPr>
          <p:nvPr>
            <p:ph type="title"/>
          </p:nvPr>
        </p:nvSpPr>
        <p:spPr>
          <a:xfrm>
            <a:off x="674377" y="335180"/>
            <a:ext cx="6497707" cy="342900"/>
          </a:xfrm>
          <a:prstGeom prst="rect">
            <a:avLst/>
          </a:prstGeom>
        </p:spPr>
        <p:txBody>
          <a:bodyPr lIns="81934" tIns="40965" rIns="81934" bIns="40965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3BC8B-048F-4800-851C-641B3788480D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6/4/18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92943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1" hasCustomPrompt="1"/>
          </p:nvPr>
        </p:nvSpPr>
        <p:spPr>
          <a:xfrm>
            <a:off x="5372109" y="1565679"/>
            <a:ext cx="3375025" cy="298846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lIns="91391" tIns="45694" rIns="91391" bIns="45694" anchor="ctr"/>
          <a:lstStyle>
            <a:lvl1pPr marL="0" indent="0" algn="ctr">
              <a:buFont typeface="Arial" pitchFamily="34" charset="0"/>
              <a:buNone/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noProof="0" dirty="0"/>
              <a:t>Insert Image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87358" y="1565674"/>
            <a:ext cx="4691063" cy="2867535"/>
          </a:xfrm>
          <a:prstGeom prst="rect">
            <a:avLst/>
          </a:prstGeom>
        </p:spPr>
        <p:txBody>
          <a:bodyPr lIns="91391" tIns="45694" rIns="91391" bIns="45694">
            <a:normAutofit/>
          </a:bodyPr>
          <a:lstStyle>
            <a:lvl1pPr marL="342715" indent="-342715">
              <a:buClr>
                <a:schemeClr val="accent1"/>
              </a:buClr>
              <a:buFont typeface="Symbol" pitchFamily="18" charset="2"/>
              <a:buChar char=""/>
              <a:defRPr sz="2400">
                <a:solidFill>
                  <a:schemeClr val="tx1"/>
                </a:solidFill>
                <a:latin typeface="+mj-lt"/>
              </a:defRPr>
            </a:lvl1pPr>
            <a:lvl2pPr marL="742550" indent="-285596">
              <a:buClr>
                <a:schemeClr val="accent1"/>
              </a:buClr>
              <a:buFont typeface="Symbol" pitchFamily="18" charset="2"/>
              <a:buChar char=""/>
              <a:defRPr sz="2200">
                <a:solidFill>
                  <a:schemeClr val="tx1"/>
                </a:solidFill>
                <a:latin typeface="+mj-lt"/>
              </a:defRPr>
            </a:lvl2pPr>
            <a:lvl3pPr marL="1256623" indent="-342715">
              <a:buClr>
                <a:schemeClr val="accent1"/>
              </a:buClr>
              <a:buFont typeface="Symbol" pitchFamily="18" charset="2"/>
              <a:buChar char=""/>
              <a:defRPr sz="2000">
                <a:solidFill>
                  <a:schemeClr val="tx1"/>
                </a:solidFill>
                <a:latin typeface="+mj-lt"/>
              </a:defRPr>
            </a:lvl3pPr>
            <a:lvl4pPr marL="1599339" indent="-228476">
              <a:buClr>
                <a:schemeClr val="accent1"/>
              </a:buClr>
              <a:buFont typeface="Symbol" pitchFamily="18" charset="2"/>
              <a:buChar char="*"/>
              <a:defRPr sz="1800">
                <a:solidFill>
                  <a:schemeClr val="tx1"/>
                </a:solidFill>
                <a:latin typeface="+mj-lt"/>
              </a:defRPr>
            </a:lvl4pPr>
            <a:lvl5pPr marL="2056294" indent="-228476">
              <a:buClr>
                <a:schemeClr val="accent1"/>
              </a:buClr>
              <a:buFont typeface="Symbol" pitchFamily="18" charset="2"/>
              <a:buChar char="*"/>
              <a:defRPr sz="16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&lt;Enter Text Points&gt;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0" y="600083"/>
            <a:ext cx="9144000" cy="779860"/>
          </a:xfrm>
          <a:prstGeom prst="rect">
            <a:avLst/>
          </a:prstGeom>
          <a:solidFill>
            <a:srgbClr val="578BC9">
              <a:alpha val="71000"/>
            </a:srgbClr>
          </a:solidFill>
        </p:spPr>
        <p:txBody>
          <a:bodyPr lIns="91391" tIns="45694" rIns="91391" bIns="45694" anchor="ctr"/>
          <a:lstStyle>
            <a:lvl1pPr marL="182783" algn="l"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90502" y="4365522"/>
            <a:ext cx="4272308" cy="315851"/>
          </a:xfrm>
          <a:prstGeom prst="rect">
            <a:avLst/>
          </a:prstGeom>
        </p:spPr>
        <p:txBody>
          <a:bodyPr lIns="91391" tIns="45694" rIns="91391" bIns="45694" anchor="b"/>
          <a:lstStyle>
            <a:lvl1pPr marL="0" indent="0">
              <a:buFont typeface="Arial" pitchFamily="34" charset="0"/>
              <a:buNone/>
              <a:defRPr sz="1200" i="1">
                <a:latin typeface="+mj-lt"/>
              </a:defRPr>
            </a:lvl1pPr>
            <a:lvl2pPr marL="456954" indent="0">
              <a:buFont typeface="Arial" pitchFamily="34" charset="0"/>
              <a:buNone/>
              <a:defRPr sz="1400" i="1">
                <a:latin typeface="+mj-lt"/>
              </a:defRPr>
            </a:lvl2pPr>
            <a:lvl3pPr marL="913907" indent="0">
              <a:buFont typeface="Arial" pitchFamily="34" charset="0"/>
              <a:buNone/>
              <a:defRPr sz="1400" i="1">
                <a:latin typeface="+mj-lt"/>
              </a:defRPr>
            </a:lvl3pPr>
            <a:lvl4pPr marL="1370862" indent="0">
              <a:buFont typeface="Arial" pitchFamily="34" charset="0"/>
              <a:buNone/>
              <a:defRPr sz="1400" i="1">
                <a:latin typeface="+mj-lt"/>
              </a:defRPr>
            </a:lvl4pPr>
            <a:lvl5pPr marL="1827817" indent="0">
              <a:buFont typeface="Arial" pitchFamily="34" charset="0"/>
              <a:buNone/>
              <a:defRPr sz="1400" i="1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5785004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_Bottom al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87358" y="1518558"/>
            <a:ext cx="4691063" cy="2914650"/>
          </a:xfrm>
          <a:prstGeom prst="rect">
            <a:avLst/>
          </a:prstGeom>
        </p:spPr>
        <p:txBody>
          <a:bodyPr lIns="91391" tIns="45694" rIns="91391" bIns="45694" anchor="b"/>
          <a:lstStyle>
            <a:lvl1pPr marL="342715" indent="-342715">
              <a:buClr>
                <a:schemeClr val="accent1"/>
              </a:buClr>
              <a:buFont typeface="Symbol" pitchFamily="18" charset="2"/>
              <a:buChar char=""/>
              <a:defRPr sz="2400">
                <a:solidFill>
                  <a:schemeClr val="tx1"/>
                </a:solidFill>
                <a:latin typeface="+mj-lt"/>
              </a:defRPr>
            </a:lvl1pPr>
            <a:lvl2pPr marL="742550" indent="-285596">
              <a:buClr>
                <a:schemeClr val="accent1"/>
              </a:buClr>
              <a:buFont typeface="Symbol" pitchFamily="18" charset="2"/>
              <a:buChar char=""/>
              <a:defRPr sz="2200">
                <a:solidFill>
                  <a:schemeClr val="tx1"/>
                </a:solidFill>
                <a:latin typeface="+mj-lt"/>
              </a:defRPr>
            </a:lvl2pPr>
            <a:lvl3pPr marL="1256623" indent="-342715">
              <a:buClr>
                <a:schemeClr val="accent1"/>
              </a:buClr>
              <a:buFont typeface="Symbol" pitchFamily="18" charset="2"/>
              <a:buChar char=""/>
              <a:defRPr sz="2000">
                <a:solidFill>
                  <a:schemeClr val="tx1"/>
                </a:solidFill>
                <a:latin typeface="+mj-lt"/>
              </a:defRPr>
            </a:lvl3pPr>
            <a:lvl4pPr marL="1599339" indent="-228476">
              <a:buClr>
                <a:schemeClr val="accent1"/>
              </a:buClr>
              <a:buFont typeface="Symbol" pitchFamily="18" charset="2"/>
              <a:buChar char="*"/>
              <a:defRPr sz="1800">
                <a:solidFill>
                  <a:schemeClr val="tx1"/>
                </a:solidFill>
                <a:latin typeface="+mj-lt"/>
              </a:defRPr>
            </a:lvl4pPr>
            <a:lvl5pPr marL="2056294" indent="-228476">
              <a:buClr>
                <a:schemeClr val="accent1"/>
              </a:buClr>
              <a:buFont typeface="Symbol" pitchFamily="18" charset="2"/>
              <a:buChar char="*"/>
              <a:defRPr sz="16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&lt;Enter Text Points&gt;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0" y="600083"/>
            <a:ext cx="9144000" cy="779860"/>
          </a:xfrm>
          <a:prstGeom prst="rect">
            <a:avLst/>
          </a:prstGeom>
          <a:solidFill>
            <a:srgbClr val="578BC9">
              <a:alpha val="71000"/>
            </a:srgbClr>
          </a:solidFill>
        </p:spPr>
        <p:txBody>
          <a:bodyPr lIns="91391" tIns="45694" rIns="91391" bIns="45694" anchor="ctr"/>
          <a:lstStyle>
            <a:lvl1pPr marL="182783" algn="l"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90502" y="4365522"/>
            <a:ext cx="4272308" cy="315851"/>
          </a:xfrm>
          <a:prstGeom prst="rect">
            <a:avLst/>
          </a:prstGeom>
        </p:spPr>
        <p:txBody>
          <a:bodyPr lIns="91391" tIns="45694" rIns="91391" bIns="45694" anchor="b"/>
          <a:lstStyle>
            <a:lvl1pPr marL="0" indent="0">
              <a:buFont typeface="Arial" pitchFamily="34" charset="0"/>
              <a:buNone/>
              <a:defRPr sz="1200" i="1">
                <a:latin typeface="+mj-lt"/>
              </a:defRPr>
            </a:lvl1pPr>
            <a:lvl2pPr marL="456954" indent="0">
              <a:buFont typeface="Arial" pitchFamily="34" charset="0"/>
              <a:buNone/>
              <a:defRPr sz="1400" i="1">
                <a:latin typeface="+mj-lt"/>
              </a:defRPr>
            </a:lvl2pPr>
            <a:lvl3pPr marL="913907" indent="0">
              <a:buFont typeface="Arial" pitchFamily="34" charset="0"/>
              <a:buNone/>
              <a:defRPr sz="1400" i="1">
                <a:latin typeface="+mj-lt"/>
              </a:defRPr>
            </a:lvl3pPr>
            <a:lvl4pPr marL="1370862" indent="0">
              <a:buFont typeface="Arial" pitchFamily="34" charset="0"/>
              <a:buNone/>
              <a:defRPr sz="1400" i="1">
                <a:latin typeface="+mj-lt"/>
              </a:defRPr>
            </a:lvl4pPr>
            <a:lvl5pPr marL="1827817" indent="0">
              <a:buFont typeface="Arial" pitchFamily="34" charset="0"/>
              <a:buNone/>
              <a:defRPr sz="1400" i="1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2717296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9" y="1007483"/>
            <a:ext cx="7886979" cy="3492603"/>
          </a:xfrm>
          <a:prstGeom prst="rect">
            <a:avLst/>
          </a:prstGeom>
        </p:spPr>
        <p:txBody>
          <a:bodyPr lIns="91391" tIns="45694" rIns="91391" bIns="45694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xfrm>
            <a:off x="5157796" y="4767267"/>
            <a:ext cx="1335087" cy="273844"/>
          </a:xfrm>
          <a:prstGeom prst="rect">
            <a:avLst/>
          </a:prstGeom>
        </p:spPr>
        <p:txBody>
          <a:bodyPr vert="horz" wrap="square" lIns="91391" tIns="45694" rIns="91391" bIns="45694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D88CA60-EA94-451F-9F75-ECD3039C5CB6}" type="datetime1">
              <a:rPr lang="en-US" altLang="en-US" smtClean="0"/>
              <a:pPr>
                <a:defRPr/>
              </a:pPr>
              <a:t>6/4/18</a:t>
            </a:fld>
            <a:endParaRPr lang="en-US" alt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546100" y="4767267"/>
            <a:ext cx="4745038" cy="273844"/>
          </a:xfrm>
          <a:prstGeom prst="rect">
            <a:avLst/>
          </a:prstGeom>
        </p:spPr>
        <p:txBody>
          <a:bodyPr vert="horz" wrap="square" lIns="91391" tIns="45694" rIns="91391" bIns="45694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180984" y="4767267"/>
            <a:ext cx="365125" cy="273844"/>
          </a:xfrm>
          <a:prstGeom prst="rect">
            <a:avLst/>
          </a:prstGeom>
        </p:spPr>
        <p:txBody>
          <a:bodyPr vert="horz" wrap="square" lIns="91391" tIns="45694" rIns="91391" bIns="45694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AE80CBB-E590-438B-93AA-1EEC6B9FF8D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08681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cK 2. Slide Title"/>
          <p:cNvSpPr>
            <a:spLocks noGrp="1"/>
          </p:cNvSpPr>
          <p:nvPr>
            <p:ph type="title"/>
          </p:nvPr>
        </p:nvSpPr>
        <p:spPr>
          <a:xfrm>
            <a:off x="674377" y="335180"/>
            <a:ext cx="6497707" cy="342900"/>
          </a:xfrm>
          <a:prstGeom prst="rect">
            <a:avLst/>
          </a:prstGeom>
        </p:spPr>
        <p:txBody>
          <a:bodyPr lIns="81943" tIns="40970" rIns="81943" bIns="4097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1168403" y="4683924"/>
            <a:ext cx="1006475" cy="273844"/>
          </a:xfrm>
          <a:prstGeom prst="rect">
            <a:avLst/>
          </a:prstGeom>
        </p:spPr>
        <p:txBody>
          <a:bodyPr lIns="91422" tIns="45711" rIns="91422" bIns="45711" rtlCol="0"/>
          <a:lstStyle>
            <a:lvl1pPr defTabSz="913266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262626">
                    <a:tint val="75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1239D56-CF2D-48AC-B0A6-E5B6013DB6FB}" type="datetime1">
              <a:rPr lang="en-US"/>
              <a:pPr>
                <a:defRPr/>
              </a:pPr>
              <a:t>6/4/18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55838" y="4683924"/>
            <a:ext cx="3268662" cy="273844"/>
          </a:xfrm>
          <a:prstGeom prst="rect">
            <a:avLst/>
          </a:prstGeom>
        </p:spPr>
        <p:txBody>
          <a:bodyPr lIns="91422" tIns="45711" rIns="91422" bIns="45711" rtlCol="0"/>
          <a:lstStyle>
            <a:lvl1pPr defTabSz="913266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262626">
                    <a:tint val="75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68971" y="4682736"/>
            <a:ext cx="1139825" cy="267890"/>
          </a:xfrm>
          <a:prstGeom prst="rect">
            <a:avLst/>
          </a:prstGeom>
        </p:spPr>
        <p:txBody>
          <a:bodyPr lIns="91422" tIns="45711" rIns="91422" bIns="45711"/>
          <a:lstStyle>
            <a:lvl1pPr>
              <a:defRPr/>
            </a:lvl1pPr>
          </a:lstStyle>
          <a:p>
            <a:pPr>
              <a:defRPr/>
            </a:pPr>
            <a:fld id="{7F125421-B14A-4738-9A3F-B335B3B78F9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9839331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24" y="82154"/>
            <a:ext cx="5564187" cy="571500"/>
          </a:xfrm>
          <a:prstGeom prst="rect">
            <a:avLst/>
          </a:prstGeom>
        </p:spPr>
        <p:txBody>
          <a:bodyPr lIns="91391" tIns="45694" rIns="91391" bIns="45694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914400"/>
            <a:ext cx="4000500" cy="3886200"/>
          </a:xfrm>
          <a:prstGeom prst="rect">
            <a:avLst/>
          </a:prstGeom>
        </p:spPr>
        <p:txBody>
          <a:bodyPr lIns="91391" tIns="45694" rIns="91391" bIns="45694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914400"/>
            <a:ext cx="4000500" cy="3886200"/>
          </a:xfrm>
          <a:prstGeom prst="rect">
            <a:avLst/>
          </a:prstGeom>
        </p:spPr>
        <p:txBody>
          <a:bodyPr lIns="91391" tIns="45694" rIns="91391" bIns="45694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0442964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6"/>
          <p:cNvSpPr txBox="1">
            <a:spLocks noChangeArrowheads="1"/>
          </p:cNvSpPr>
          <p:nvPr userDrawn="1"/>
        </p:nvSpPr>
        <p:spPr bwMode="auto">
          <a:xfrm>
            <a:off x="3265495" y="4712497"/>
            <a:ext cx="2613025" cy="215425"/>
          </a:xfrm>
          <a:prstGeom prst="rect">
            <a:avLst/>
          </a:prstGeom>
          <a:noFill/>
          <a:ln>
            <a:noFill/>
          </a:ln>
          <a:extLst/>
        </p:spPr>
        <p:txBody>
          <a:bodyPr lIns="91422" tIns="45711" rIns="91422" bIns="4571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3160">
              <a:defRPr/>
            </a:pPr>
            <a:r>
              <a:rPr lang="en-US" sz="800" dirty="0">
                <a:solidFill>
                  <a:srgbClr val="262626"/>
                </a:solidFill>
              </a:rPr>
              <a:t>Draft for Discussion &amp; Policy Purposes Only</a:t>
            </a:r>
          </a:p>
        </p:txBody>
      </p:sp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5" y="285750"/>
            <a:ext cx="7309716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7F228-B92B-4A43-8EA8-B5C31D0D36FE}" type="datetime1">
              <a:rPr lang="en-US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6/4/18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73954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5" y="285750"/>
            <a:ext cx="7309716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B1F34-CE16-467F-B9DC-FFFECC051709}" type="datetime1">
              <a:rPr lang="en-US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6/4/18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33664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9" y="1188539"/>
            <a:ext cx="7886979" cy="3492603"/>
          </a:xfrm>
          <a:prstGeom prst="rect">
            <a:avLst/>
          </a:prstGeom>
        </p:spPr>
        <p:txBody>
          <a:bodyPr lIns="91422" tIns="45711" rIns="91422" bIns="45711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ctr">
              <a:defRPr sz="1000">
                <a:solidFill>
                  <a:srgbClr val="0E386C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Leading the Nation in Transportation Excellence</a:t>
            </a:r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r">
              <a:defRPr sz="1000">
                <a:solidFill>
                  <a:srgbClr val="0E386C"/>
                </a:solidFill>
                <a:latin typeface="Arial"/>
                <a:cs typeface="Arial"/>
              </a:defRPr>
            </a:lvl1pPr>
          </a:lstStyle>
          <a:p>
            <a:fld id="{87DD084B-D6CE-8549-975C-55C9DDBAB6C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Date Placeholder 8"/>
          <p:cNvSpPr>
            <a:spLocks noGrp="1"/>
          </p:cNvSpPr>
          <p:nvPr>
            <p:ph type="dt" sz="half" idx="2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l">
              <a:defRPr sz="1000">
                <a:solidFill>
                  <a:srgbClr val="0E386C"/>
                </a:solidFill>
                <a:latin typeface="Arial"/>
                <a:cs typeface="Arial"/>
              </a:defRPr>
            </a:lvl1pPr>
          </a:lstStyle>
          <a:p>
            <a:fld id="{8F240138-700E-704C-9B64-E53DA781ACBE}" type="datetimeFigureOut">
              <a:rPr lang="en-US" smtClean="0"/>
              <a:pPr/>
              <a:t>6/4/18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551053"/>
            <a:ext cx="8229600" cy="519566"/>
          </a:xfrm>
          <a:prstGeom prst="rect">
            <a:avLst/>
          </a:prstGeom>
        </p:spPr>
        <p:txBody>
          <a:bodyPr lIns="91422" tIns="45711" rIns="91422" bIns="45711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5420574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standar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</p:spPr>
        <p:txBody>
          <a:bodyPr lIns="91422" tIns="45711" rIns="91422" bIns="45711"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429000"/>
          </a:xfrm>
          <a:prstGeom prst="rect">
            <a:avLst/>
          </a:prstGeom>
        </p:spPr>
        <p:txBody>
          <a:bodyPr lIns="91422" tIns="45711" rIns="91422" bIns="4571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0E58F-18C3-4EF0-A6E7-C3BF4FAC9C9C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6/4/18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5C7D1-26CC-491F-893B-2CD8D9D29B5E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457200" y="4629150"/>
            <a:ext cx="8229600" cy="228600"/>
          </a:xfrm>
          <a:prstGeom prst="rect">
            <a:avLst/>
          </a:prstGeom>
        </p:spPr>
        <p:txBody>
          <a:bodyPr lIns="91422" tIns="45711" rIns="91422" bIns="45711">
            <a:normAutofit/>
          </a:bodyPr>
          <a:lstStyle>
            <a:lvl1pPr>
              <a:buNone/>
              <a:defRPr sz="1200"/>
            </a:lvl1pPr>
          </a:lstStyle>
          <a:p>
            <a:r>
              <a:rPr lang="en-US" sz="1200" dirty="0">
                <a:solidFill>
                  <a:schemeClr val="tx1"/>
                </a:solidFill>
              </a:rPr>
              <a:t>Please put your source here</a:t>
            </a:r>
          </a:p>
        </p:txBody>
      </p:sp>
    </p:spTree>
    <p:extLst>
      <p:ext uri="{BB962C8B-B14F-4D97-AF65-F5344CB8AC3E}">
        <p14:creationId xmlns:p14="http://schemas.microsoft.com/office/powerpoint/2010/main" val="215029491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/>
          <p:nvPr/>
        </p:nvSpPr>
        <p:spPr>
          <a:xfrm>
            <a:off x="396875" y="1097756"/>
            <a:ext cx="8434388" cy="114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10"/>
          <p:cNvSpPr/>
          <p:nvPr/>
        </p:nvSpPr>
        <p:spPr>
          <a:xfrm>
            <a:off x="327034" y="469110"/>
            <a:ext cx="7673975" cy="1762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6" name="Straight Connector 8"/>
          <p:cNvCxnSpPr/>
          <p:nvPr userDrawn="1"/>
        </p:nvCxnSpPr>
        <p:spPr>
          <a:xfrm>
            <a:off x="447676" y="540544"/>
            <a:ext cx="7499350" cy="0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5" y="285750"/>
            <a:ext cx="7309716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365058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20FA1DF3-6E5F-4A59-9A2C-E3FEDDFEF6C6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6/4/18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TextBox 6"/>
          <p:cNvSpPr txBox="1">
            <a:spLocks noChangeArrowheads="1"/>
          </p:cNvSpPr>
          <p:nvPr userDrawn="1"/>
        </p:nvSpPr>
        <p:spPr bwMode="auto">
          <a:xfrm>
            <a:off x="3265495" y="4712497"/>
            <a:ext cx="2613025" cy="21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US" sz="800" dirty="0">
                <a:solidFill>
                  <a:srgbClr val="262626"/>
                </a:solidFill>
              </a:rPr>
              <a:t>Draft for Discussion &amp; Policy Purposes Only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5" y="285750"/>
            <a:ext cx="7309716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455213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1" y="114300"/>
            <a:ext cx="6845364" cy="285750"/>
          </a:xfrm>
          <a:prstGeom prst="rect">
            <a:avLst/>
          </a:prstGeom>
        </p:spPr>
        <p:txBody>
          <a:bodyPr lIns="91422" tIns="45711" rIns="91422" bIns="4571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571500"/>
            <a:ext cx="8839200" cy="4286250"/>
          </a:xfrm>
          <a:prstGeom prst="rect">
            <a:avLst/>
          </a:prstGeom>
        </p:spPr>
        <p:txBody>
          <a:bodyPr lIns="91422" tIns="45711" rIns="91422" bIns="4571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164CB-43F5-49F7-AA62-A48E0172D161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14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896613"/>
            <a:ext cx="1828800" cy="246888"/>
          </a:xfrm>
        </p:spPr>
        <p:txBody>
          <a:bodyPr/>
          <a:lstStyle/>
          <a:p>
            <a:fld id="{33CFA827-FCDF-440C-A9EB-2CCFFCB7EAEC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6/4/18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40502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tandar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</p:spPr>
        <p:txBody>
          <a:bodyPr lIns="91422" tIns="45711" rIns="91422" bIns="4571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571500"/>
            <a:ext cx="8839200" cy="4286250"/>
          </a:xfrm>
          <a:prstGeom prst="rect">
            <a:avLst/>
          </a:prstGeom>
        </p:spPr>
        <p:txBody>
          <a:bodyPr lIns="91422" tIns="45711" rIns="91422" bIns="4571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164CB-43F5-49F7-AA62-A48E0172D16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896613"/>
            <a:ext cx="1828800" cy="246888"/>
          </a:xfrm>
        </p:spPr>
        <p:txBody>
          <a:bodyPr/>
          <a:lstStyle/>
          <a:p>
            <a:fld id="{A65E6C5E-EB96-49E9-952F-FF78FFA9C84B}" type="datetimeFigureOut">
              <a:rPr lang="en-US" smtClean="0"/>
              <a:t>6/4/18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39143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6875" y="1097756"/>
            <a:ext cx="8434388" cy="114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3" name="Rectangle 10"/>
          <p:cNvSpPr/>
          <p:nvPr/>
        </p:nvSpPr>
        <p:spPr>
          <a:xfrm>
            <a:off x="327034" y="469110"/>
            <a:ext cx="7673975" cy="1762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800"/>
            </a:lvl1pPr>
          </a:lstStyle>
          <a:p>
            <a:fld id="{F809FA0C-9138-4409-9FF5-7DACD331B09B}" type="datetime1">
              <a:rPr lang="en-US" smtClean="0"/>
              <a:pPr/>
              <a:t>6/4/18</a:t>
            </a:fld>
            <a:endParaRPr lang="en-US" dirty="0"/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3265495" y="4712497"/>
            <a:ext cx="2613025" cy="21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800" dirty="0"/>
              <a:t>Draft for Discussion &amp; Policy Purposes Only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5" y="285750"/>
            <a:ext cx="7309716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447676" y="540544"/>
            <a:ext cx="7499350" cy="0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7259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7"/>
          <p:cNvSpPr>
            <a:spLocks noChangeShapeType="1"/>
          </p:cNvSpPr>
          <p:nvPr/>
        </p:nvSpPr>
        <p:spPr bwMode="auto">
          <a:xfrm>
            <a:off x="0" y="560785"/>
            <a:ext cx="9144000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 lIns="91422" tIns="45711" rIns="91422" bIns="45711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Line 11"/>
          <p:cNvSpPr>
            <a:spLocks noChangeShapeType="1"/>
          </p:cNvSpPr>
          <p:nvPr/>
        </p:nvSpPr>
        <p:spPr bwMode="auto">
          <a:xfrm>
            <a:off x="2443173" y="2814638"/>
            <a:ext cx="57229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22" tIns="45711" rIns="91422" bIns="45711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2" descr="C:\Users\dmlee\Downloads\preview-MABayTransAuthorit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2833" y="1171575"/>
            <a:ext cx="6386513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85809" y="2971800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3200" b="1" baseline="0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219200" y="3829050"/>
            <a:ext cx="3352800" cy="571500"/>
          </a:xfrm>
          <a:prstGeom prst="rect">
            <a:avLst/>
          </a:prstGeom>
        </p:spPr>
        <p:txBody>
          <a:bodyPr lIns="91422" tIns="45711" rIns="91422" bIns="45711"/>
          <a:lstStyle>
            <a:lvl1pPr>
              <a:buNone/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Insert date here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219200" y="3445327"/>
            <a:ext cx="5867400" cy="369314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pPr marL="342836" indent="-342836"/>
            <a:endParaRPr lang="en-US" b="1" u="sng" dirty="0">
              <a:solidFill>
                <a:srgbClr val="000000"/>
              </a:solidFill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1219200" y="3396344"/>
            <a:ext cx="4572000" cy="34290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2400" b="1" baseline="0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Insert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2802231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ide by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6"/>
          </p:nvPr>
        </p:nvSpPr>
        <p:spPr>
          <a:xfrm>
            <a:off x="470006" y="1274220"/>
            <a:ext cx="3957219" cy="332887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Content Placeholder 8"/>
          <p:cNvSpPr>
            <a:spLocks noGrp="1"/>
          </p:cNvSpPr>
          <p:nvPr>
            <p:ph sz="quarter" idx="17"/>
          </p:nvPr>
        </p:nvSpPr>
        <p:spPr>
          <a:xfrm>
            <a:off x="4600050" y="1271361"/>
            <a:ext cx="3957219" cy="332887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fld id="{1AB85839-DE7E-4765-A9A0-B3F73C84A708}" type="datetime1">
              <a:rPr lang="en-US" smtClean="0"/>
              <a:pPr/>
              <a:t>6/4/18</a:t>
            </a:fld>
            <a:endParaRPr lang="en-US" dirty="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265495" y="4712497"/>
            <a:ext cx="2613025" cy="21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800" dirty="0"/>
              <a:t>Draft for Discussion &amp; Policy Purposes Only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9"/>
          </p:nvPr>
        </p:nvSpPr>
        <p:spPr>
          <a:xfrm>
            <a:off x="462685" y="285750"/>
            <a:ext cx="7309716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0231364"/>
      </p:ext>
    </p:extLst>
  </p:cSld>
  <p:clrMapOvr>
    <a:masterClrMapping/>
  </p:clrMapOvr>
  <p:hf hdr="0" dt="0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20FA1DF3-6E5F-4A59-9A2C-E3FEDDFEF6C6}" type="datetime1">
              <a:rPr lang="en-US" smtClean="0"/>
              <a:pPr/>
              <a:t>6/4/18</a:t>
            </a:fld>
            <a:endParaRPr lang="en-US" dirty="0"/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3265495" y="4712497"/>
            <a:ext cx="2613025" cy="21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800" dirty="0"/>
              <a:t>Draft for Discussion &amp; Policy Purposes Only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5" y="285750"/>
            <a:ext cx="7309716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84017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ngle box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1" y="774293"/>
            <a:ext cx="8262518" cy="3991439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3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1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2693" y="409860"/>
            <a:ext cx="7751547" cy="280871"/>
          </a:xfrm>
          <a:prstGeom prst="rect">
            <a:avLst/>
          </a:prstGeom>
        </p:spPr>
        <p:txBody>
          <a:bodyPr lIns="91422" tIns="45711" rIns="91422" bIns="45711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Content Placeholder 8"/>
          <p:cNvSpPr>
            <a:spLocks noGrp="1"/>
          </p:cNvSpPr>
          <p:nvPr>
            <p:ph sz="quarter" idx="15" hasCustomPrompt="1"/>
          </p:nvPr>
        </p:nvSpPr>
        <p:spPr>
          <a:xfrm>
            <a:off x="384056" y="104446"/>
            <a:ext cx="7550913" cy="182915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100" b="1" baseline="0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1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X. [Insert presentation or section title]</a:t>
            </a:r>
          </a:p>
        </p:txBody>
      </p:sp>
      <p:sp>
        <p:nvSpPr>
          <p:cNvPr id="12" name="Content Placeholder 8"/>
          <p:cNvSpPr>
            <a:spLocks noGrp="1"/>
          </p:cNvSpPr>
          <p:nvPr>
            <p:ph sz="quarter" idx="16" hasCustomPrompt="1"/>
          </p:nvPr>
        </p:nvSpPr>
        <p:spPr>
          <a:xfrm>
            <a:off x="376427" y="4823479"/>
            <a:ext cx="1424940" cy="13146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8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1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[Click to insert Secretariat]</a:t>
            </a:r>
          </a:p>
        </p:txBody>
      </p:sp>
    </p:spTree>
    <p:extLst>
      <p:ext uri="{BB962C8B-B14F-4D97-AF65-F5344CB8AC3E}">
        <p14:creationId xmlns:p14="http://schemas.microsoft.com/office/powerpoint/2010/main" val="14034327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9" y="1188539"/>
            <a:ext cx="7886979" cy="349260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r">
              <a:defRPr sz="1000">
                <a:solidFill>
                  <a:srgbClr val="0E386C"/>
                </a:solidFill>
                <a:latin typeface="Arial"/>
                <a:cs typeface="Arial"/>
              </a:defRPr>
            </a:lvl1pPr>
          </a:lstStyle>
          <a:p>
            <a:fld id="{87DD084B-D6CE-8549-975C-55C9DDBAB6C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Date Placeholder 8"/>
          <p:cNvSpPr>
            <a:spLocks noGrp="1"/>
          </p:cNvSpPr>
          <p:nvPr>
            <p:ph type="dt" sz="half" idx="2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l">
              <a:defRPr sz="1000">
                <a:solidFill>
                  <a:srgbClr val="0E386C"/>
                </a:solidFill>
                <a:latin typeface="Arial"/>
                <a:cs typeface="Arial"/>
              </a:defRPr>
            </a:lvl1pPr>
          </a:lstStyle>
          <a:p>
            <a:fld id="{8F240138-700E-704C-9B64-E53DA781ACBE}" type="datetimeFigureOut">
              <a:rPr lang="en-US" smtClean="0"/>
              <a:pPr/>
              <a:t>6/4/18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8728130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492073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040" y="335180"/>
            <a:ext cx="8325922" cy="342900"/>
          </a:xfrm>
          <a:prstGeom prst="rect">
            <a:avLst/>
          </a:prstGeom>
        </p:spPr>
        <p:txBody>
          <a:bodyPr lIns="81934" tIns="40965" rIns="81934" bIns="40965"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050" y="852784"/>
            <a:ext cx="8299533" cy="345028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just">
              <a:buNone/>
              <a:defRPr sz="1400"/>
            </a:lvl1pPr>
            <a:lvl2pPr marL="452865" indent="0">
              <a:buNone/>
              <a:defRPr sz="1400"/>
            </a:lvl2pPr>
            <a:lvl3pPr marL="905721" indent="0">
              <a:buNone/>
              <a:defRPr sz="1400"/>
            </a:lvl3pPr>
            <a:lvl4pPr marL="1358577" indent="0">
              <a:buNone/>
              <a:defRPr sz="1400"/>
            </a:lvl4pPr>
            <a:lvl5pPr marL="1811434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904C4-7C50-48D4-AD0D-CF590B8B00A9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6/4/18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43726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74604-5203-4190-ABD5-F57F9D1CE6AA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6/4/18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09058" y="852784"/>
            <a:ext cx="4162961" cy="345028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just">
              <a:buNone/>
              <a:defRPr sz="1400"/>
            </a:lvl1pPr>
            <a:lvl2pPr marL="452865" indent="0">
              <a:buNone/>
              <a:defRPr sz="1400"/>
            </a:lvl2pPr>
            <a:lvl3pPr marL="905721" indent="0">
              <a:buNone/>
              <a:defRPr sz="1400"/>
            </a:lvl3pPr>
            <a:lvl4pPr marL="1358577" indent="0">
              <a:buNone/>
              <a:defRPr sz="1400"/>
            </a:lvl4pPr>
            <a:lvl5pPr marL="1811434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4572016" y="847980"/>
            <a:ext cx="4162961" cy="345028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just">
              <a:buNone/>
              <a:defRPr sz="1400"/>
            </a:lvl1pPr>
            <a:lvl2pPr marL="452865" indent="0">
              <a:buNone/>
              <a:defRPr sz="1400"/>
            </a:lvl2pPr>
            <a:lvl3pPr marL="905721" indent="0">
              <a:buNone/>
              <a:defRPr sz="1400"/>
            </a:lvl3pPr>
            <a:lvl4pPr marL="1358577" indent="0">
              <a:buNone/>
              <a:defRPr sz="1400"/>
            </a:lvl4pPr>
            <a:lvl5pPr marL="1811434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09040" y="335180"/>
            <a:ext cx="8325922" cy="342900"/>
          </a:xfrm>
          <a:prstGeom prst="rect">
            <a:avLst/>
          </a:prstGeom>
        </p:spPr>
        <p:txBody>
          <a:bodyPr lIns="81934" tIns="40965" rIns="81934" bIns="40965"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35388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08E5F-23E6-4B4A-BDEC-B9F5639B07F7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6/4/18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09040" y="335180"/>
            <a:ext cx="8325922" cy="342900"/>
          </a:xfrm>
          <a:prstGeom prst="rect">
            <a:avLst/>
          </a:prstGeom>
        </p:spPr>
        <p:txBody>
          <a:bodyPr lIns="81934" tIns="40965" rIns="81934" bIns="40965"/>
          <a:lstStyle>
            <a:lvl1pPr>
              <a:defRPr sz="29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5642321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040" y="335180"/>
            <a:ext cx="8325922" cy="342900"/>
          </a:xfrm>
          <a:prstGeom prst="rect">
            <a:avLst/>
          </a:prstGeom>
        </p:spPr>
        <p:txBody>
          <a:bodyPr lIns="81934" tIns="40965" rIns="81934" bIns="40965"/>
          <a:lstStyle>
            <a:lvl1pPr>
              <a:defRPr sz="29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9099998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20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9" y="32"/>
          <a:ext cx="161925" cy="1214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86" name="think-cell Slide" r:id="rId20" imgW="360" imgH="360" progId="">
                  <p:embed/>
                </p:oleObj>
              </mc:Choice>
              <mc:Fallback>
                <p:oleObj name="think-cell Slide" r:id="rId20" imgW="360" imgH="360" progId="">
                  <p:embed/>
                  <p:pic>
                    <p:nvPicPr>
                      <p:cNvPr id="5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" y="32"/>
                        <a:ext cx="161925" cy="1214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McK 1. On-page tracker" hidden="1"/>
          <p:cNvSpPr>
            <a:spLocks noChangeArrowheads="1"/>
          </p:cNvSpPr>
          <p:nvPr/>
        </p:nvSpPr>
        <p:spPr bwMode="auto">
          <a:xfrm>
            <a:off x="122260" y="11908"/>
            <a:ext cx="85921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90436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400" dirty="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8" name="McK 3. Unit of measure" hidden="1"/>
          <p:cNvSpPr txBox="1">
            <a:spLocks noChangeArrowheads="1"/>
          </p:cNvSpPr>
          <p:nvPr/>
        </p:nvSpPr>
        <p:spPr bwMode="auto">
          <a:xfrm>
            <a:off x="122246" y="400058"/>
            <a:ext cx="4725987" cy="24622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808080"/>
                </a:solidFill>
                <a:latin typeface="Arial"/>
              </a:rPr>
              <a:t>Unit of measure</a:t>
            </a:r>
          </a:p>
        </p:txBody>
      </p:sp>
      <p:grpSp>
        <p:nvGrpSpPr>
          <p:cNvPr id="9" name="McK Slide Elements" hidden="1"/>
          <p:cNvGrpSpPr>
            <a:grpSpLocks/>
          </p:cNvGrpSpPr>
          <p:nvPr/>
        </p:nvGrpSpPr>
        <p:grpSpPr bwMode="auto">
          <a:xfrm>
            <a:off x="1393850" y="4583609"/>
            <a:ext cx="7521575" cy="449312"/>
            <a:chOff x="1365594" y="5989814"/>
            <a:chExt cx="7372005" cy="587685"/>
          </a:xfrm>
        </p:grpSpPr>
        <p:sp>
          <p:nvSpPr>
            <p:cNvPr id="10" name="McK 4. Footnote"/>
            <p:cNvSpPr txBox="1">
              <a:spLocks noChangeArrowheads="1"/>
            </p:cNvSpPr>
            <p:nvPr/>
          </p:nvSpPr>
          <p:spPr bwMode="auto">
            <a:xfrm>
              <a:off x="1365594" y="5989814"/>
              <a:ext cx="7372005" cy="20128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dirty="0">
                  <a:solidFill>
                    <a:prstClr val="black"/>
                  </a:solidFill>
                  <a:latin typeface="Arial"/>
                </a:rPr>
                <a:t>1 Footnote</a:t>
              </a:r>
            </a:p>
          </p:txBody>
        </p:sp>
        <p:sp>
          <p:nvSpPr>
            <p:cNvPr id="11" name="McK 5. Source"/>
            <p:cNvSpPr>
              <a:spLocks noChangeArrowheads="1"/>
            </p:cNvSpPr>
            <p:nvPr/>
          </p:nvSpPr>
          <p:spPr bwMode="auto">
            <a:xfrm>
              <a:off x="1365594" y="6376219"/>
              <a:ext cx="3934952" cy="201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marL="477838" indent="-477838"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000" dirty="0">
                  <a:solidFill>
                    <a:srgbClr val="000000"/>
                  </a:solidFill>
                </a:rPr>
                <a:t>Source: Source</a:t>
              </a:r>
            </a:p>
          </p:txBody>
        </p:sp>
      </p:grpSp>
      <p:grpSp>
        <p:nvGrpSpPr>
          <p:cNvPr id="12" name="ACET" hidden="1"/>
          <p:cNvGrpSpPr>
            <a:grpSpLocks/>
          </p:cNvGrpSpPr>
          <p:nvPr/>
        </p:nvGrpSpPr>
        <p:grpSpPr bwMode="auto">
          <a:xfrm>
            <a:off x="2376495" y="1272559"/>
            <a:ext cx="4391025" cy="511001"/>
            <a:chOff x="915" y="610"/>
            <a:chExt cx="2686" cy="420"/>
          </a:xfrm>
        </p:grpSpPr>
        <p:cxnSp>
          <p:nvCxnSpPr>
            <p:cNvPr id="13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AutoShape 250"/>
            <p:cNvSpPr>
              <a:spLocks noChangeArrowheads="1"/>
            </p:cNvSpPr>
            <p:nvPr/>
          </p:nvSpPr>
          <p:spPr bwMode="auto">
            <a:xfrm>
              <a:off x="915" y="610"/>
              <a:ext cx="2686" cy="4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18288" anchor="b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600" b="1" dirty="0">
                  <a:solidFill>
                    <a:srgbClr val="000000"/>
                  </a:solidFill>
                </a:rPr>
                <a:t>Title</a:t>
              </a:r>
            </a:p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600" dirty="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sp>
        <p:nvSpPr>
          <p:cNvPr id="15" name="SlideLogoText" hidden="1"/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>
            <a:off x="46633" y="5004050"/>
            <a:ext cx="289342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defTabSz="90436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000" dirty="0">
                <a:solidFill>
                  <a:srgbClr val="000000"/>
                </a:solidFill>
              </a:rPr>
              <a:t>Draft for discussion purposes only – pre-decisional </a:t>
            </a:r>
            <a:endParaRPr lang="en-US" altLang="en-US" sz="1000" dirty="0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16" name="LegendBoxes" hidden="1"/>
          <p:cNvGrpSpPr>
            <a:grpSpLocks/>
          </p:cNvGrpSpPr>
          <p:nvPr/>
        </p:nvGrpSpPr>
        <p:grpSpPr bwMode="auto">
          <a:xfrm>
            <a:off x="8136061" y="222652"/>
            <a:ext cx="769739" cy="805680"/>
            <a:chOff x="4936" y="176"/>
            <a:chExt cx="475" cy="664"/>
          </a:xfrm>
        </p:grpSpPr>
        <p:sp>
          <p:nvSpPr>
            <p:cNvPr id="17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18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19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0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21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2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23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4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5" name="LegendLines" hidden="1"/>
          <p:cNvGrpSpPr>
            <a:grpSpLocks/>
          </p:cNvGrpSpPr>
          <p:nvPr/>
        </p:nvGrpSpPr>
        <p:grpSpPr bwMode="auto">
          <a:xfrm>
            <a:off x="7821714" y="222650"/>
            <a:ext cx="1084067" cy="602103"/>
            <a:chOff x="4750" y="176"/>
            <a:chExt cx="669" cy="496"/>
          </a:xfrm>
        </p:grpSpPr>
        <p:sp>
          <p:nvSpPr>
            <p:cNvPr id="26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defTabSz="90583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7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defTabSz="90583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8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defTabSz="90583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9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0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1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</p:grpSp>
      <p:grpSp>
        <p:nvGrpSpPr>
          <p:cNvPr id="32" name="McKSticker" hidden="1"/>
          <p:cNvGrpSpPr>
            <a:grpSpLocks/>
          </p:cNvGrpSpPr>
          <p:nvPr/>
        </p:nvGrpSpPr>
        <p:grpSpPr bwMode="auto">
          <a:xfrm>
            <a:off x="7826377" y="222650"/>
            <a:ext cx="1089025" cy="212366"/>
            <a:chOff x="7673880" y="285750"/>
            <a:chExt cx="1066895" cy="278520"/>
          </a:xfrm>
        </p:grpSpPr>
        <p:sp>
          <p:nvSpPr>
            <p:cNvPr id="33" name="StickerRectangle"/>
            <p:cNvSpPr>
              <a:spLocks noChangeArrowheads="1"/>
            </p:cNvSpPr>
            <p:nvPr/>
          </p:nvSpPr>
          <p:spPr bwMode="auto">
            <a:xfrm>
              <a:off x="7695561" y="285750"/>
              <a:ext cx="1045214" cy="2785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7432" tIns="0" rIns="0" bIns="27432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r"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808080"/>
                  </a:solidFill>
                </a:rPr>
                <a:t>PRELIMINARY</a:t>
              </a:r>
            </a:p>
          </p:txBody>
        </p:sp>
        <p:cxnSp>
          <p:nvCxnSpPr>
            <p:cNvPr id="34" name="AutoShape 31"/>
            <p:cNvCxnSpPr>
              <a:cxnSpLocks noChangeShapeType="1"/>
            </p:cNvCxnSpPr>
            <p:nvPr/>
          </p:nvCxnSpPr>
          <p:spPr bwMode="auto">
            <a:xfrm>
              <a:off x="7673880" y="285750"/>
              <a:ext cx="0" cy="212366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" name="AutoShape 32"/>
            <p:cNvCxnSpPr>
              <a:cxnSpLocks noChangeShapeType="1"/>
            </p:cNvCxnSpPr>
            <p:nvPr/>
          </p:nvCxnSpPr>
          <p:spPr bwMode="auto">
            <a:xfrm>
              <a:off x="7673880" y="498116"/>
              <a:ext cx="1066895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6" name="LegendMoons" hidden="1"/>
          <p:cNvGrpSpPr>
            <a:grpSpLocks/>
          </p:cNvGrpSpPr>
          <p:nvPr/>
        </p:nvGrpSpPr>
        <p:grpSpPr bwMode="auto">
          <a:xfrm>
            <a:off x="8067939" y="222648"/>
            <a:ext cx="836780" cy="1033582"/>
            <a:chOff x="6655594" y="273840"/>
            <a:chExt cx="819708" cy="1351832"/>
          </a:xfrm>
        </p:grpSpPr>
        <p:grpSp>
          <p:nvGrpSpPr>
            <p:cNvPr id="37" name="MoonLegend1"/>
            <p:cNvGrpSpPr>
              <a:grpSpLocks noChangeAspect="1"/>
            </p:cNvGrpSpPr>
            <p:nvPr>
              <p:custDataLst>
                <p:tags r:id="rId4"/>
              </p:custDataLst>
            </p:nvPr>
          </p:nvGrpSpPr>
          <p:grpSpPr bwMode="auto">
            <a:xfrm>
              <a:off x="6655594" y="273840"/>
              <a:ext cx="209550" cy="209551"/>
              <a:chOff x="4533" y="183"/>
              <a:chExt cx="144" cy="144"/>
            </a:xfrm>
          </p:grpSpPr>
          <p:sp>
            <p:nvSpPr>
              <p:cNvPr id="55" name="Oval 38"/>
              <p:cNvSpPr>
                <a:spLocks noChangeAspect="1"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Arc 39"/>
              <p:cNvSpPr>
                <a:spLocks noChangeAspect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8" name="MoonLegend2"/>
            <p:cNvGrpSpPr>
              <a:grpSpLocks noChangeAspect="1"/>
            </p:cNvGrpSpPr>
            <p:nvPr>
              <p:custDataLst>
                <p:tags r:id="rId5"/>
              </p:custDataLst>
            </p:nvPr>
          </p:nvGrpSpPr>
          <p:grpSpPr bwMode="auto">
            <a:xfrm>
              <a:off x="6655594" y="548081"/>
              <a:ext cx="209550" cy="209551"/>
              <a:chOff x="1694" y="2044"/>
              <a:chExt cx="160" cy="160"/>
            </a:xfrm>
          </p:grpSpPr>
          <p:sp>
            <p:nvSpPr>
              <p:cNvPr id="53" name="Oval 41"/>
              <p:cNvSpPr>
                <a:spLocks noChangeAspect="1"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1694" y="2044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Arc 42"/>
              <p:cNvSpPr>
                <a:spLocks noChangeAspect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1694" y="2044"/>
                <a:ext cx="160" cy="164"/>
              </a:xfrm>
              <a:prstGeom prst="arc">
                <a:avLst/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9" name="MoonLegend4"/>
            <p:cNvGrpSpPr>
              <a:grpSpLocks noChangeAspect="1"/>
            </p:cNvGrpSpPr>
            <p:nvPr>
              <p:custDataLst>
                <p:tags r:id="rId6"/>
              </p:custDataLst>
            </p:nvPr>
          </p:nvGrpSpPr>
          <p:grpSpPr bwMode="auto">
            <a:xfrm>
              <a:off x="6655594" y="1096563"/>
              <a:ext cx="209550" cy="209551"/>
              <a:chOff x="4495" y="1198"/>
              <a:chExt cx="160" cy="160"/>
            </a:xfrm>
          </p:grpSpPr>
          <p:sp>
            <p:nvSpPr>
              <p:cNvPr id="51" name="Oval 47"/>
              <p:cNvSpPr>
                <a:spLocks noChangeAspect="1"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Arc 48"/>
              <p:cNvSpPr>
                <a:spLocks noChangeAspect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0" name="MoonLegend5"/>
            <p:cNvGrpSpPr>
              <a:grpSpLocks noChangeAspect="1"/>
            </p:cNvGrpSpPr>
            <p:nvPr>
              <p:custDataLst>
                <p:tags r:id="rId7"/>
              </p:custDataLst>
            </p:nvPr>
          </p:nvGrpSpPr>
          <p:grpSpPr bwMode="auto">
            <a:xfrm>
              <a:off x="6655594" y="1370805"/>
              <a:ext cx="209550" cy="209551"/>
              <a:chOff x="4495" y="1440"/>
              <a:chExt cx="160" cy="160"/>
            </a:xfrm>
          </p:grpSpPr>
          <p:sp>
            <p:nvSpPr>
              <p:cNvPr id="49" name="Oval 50"/>
              <p:cNvSpPr>
                <a:spLocks noChangeAspect="1"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4495" y="1436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Oval 51"/>
              <p:cNvSpPr>
                <a:spLocks noChangeAspect="1"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4495" y="1436"/>
                <a:ext cx="160" cy="164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1" name="Legend1"/>
            <p:cNvSpPr>
              <a:spLocks noChangeArrowheads="1"/>
            </p:cNvSpPr>
            <p:nvPr/>
          </p:nvSpPr>
          <p:spPr bwMode="auto">
            <a:xfrm>
              <a:off x="6975947" y="286297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2" name="Legend2"/>
            <p:cNvSpPr>
              <a:spLocks noChangeArrowheads="1"/>
            </p:cNvSpPr>
            <p:nvPr/>
          </p:nvSpPr>
          <p:spPr bwMode="auto">
            <a:xfrm>
              <a:off x="6975947" y="561927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3" name="Legend3"/>
            <p:cNvSpPr>
              <a:spLocks noChangeArrowheads="1"/>
            </p:cNvSpPr>
            <p:nvPr/>
          </p:nvSpPr>
          <p:spPr bwMode="auto">
            <a:xfrm>
              <a:off x="6975947" y="835999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4" name="Legend4"/>
            <p:cNvSpPr>
              <a:spLocks noChangeArrowheads="1"/>
            </p:cNvSpPr>
            <p:nvPr/>
          </p:nvSpPr>
          <p:spPr bwMode="auto">
            <a:xfrm>
              <a:off x="6975947" y="1106958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5" name="Legend5"/>
            <p:cNvSpPr>
              <a:spLocks noChangeArrowheads="1"/>
            </p:cNvSpPr>
            <p:nvPr/>
          </p:nvSpPr>
          <p:spPr bwMode="auto">
            <a:xfrm>
              <a:off x="6975947" y="1384145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grpSp>
          <p:nvGrpSpPr>
            <p:cNvPr id="46" name="MoonLegend3"/>
            <p:cNvGrpSpPr>
              <a:grpSpLocks noChangeAspect="1"/>
            </p:cNvGrpSpPr>
            <p:nvPr>
              <p:custDataLst>
                <p:tags r:id="rId8"/>
              </p:custDataLst>
            </p:nvPr>
          </p:nvGrpSpPr>
          <p:grpSpPr bwMode="auto">
            <a:xfrm>
              <a:off x="6655594" y="822322"/>
              <a:ext cx="209550" cy="209551"/>
              <a:chOff x="4495" y="1198"/>
              <a:chExt cx="160" cy="160"/>
            </a:xfrm>
          </p:grpSpPr>
          <p:sp>
            <p:nvSpPr>
              <p:cNvPr id="47" name="Oval 47"/>
              <p:cNvSpPr>
                <a:spLocks noChangeAspect="1"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Arc 48"/>
              <p:cNvSpPr>
                <a:spLocks noChangeAspect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62" name="Title 1"/>
          <p:cNvSpPr txBox="1">
            <a:spLocks/>
          </p:cNvSpPr>
          <p:nvPr userDrawn="1"/>
        </p:nvSpPr>
        <p:spPr>
          <a:xfrm>
            <a:off x="409040" y="335180"/>
            <a:ext cx="8325922" cy="342900"/>
          </a:xfrm>
          <a:prstGeom prst="rect">
            <a:avLst/>
          </a:prstGeom>
        </p:spPr>
        <p:txBody>
          <a:bodyPr lIns="81934" tIns="40965" rIns="81934" bIns="40965"/>
          <a:lstStyle>
            <a:lvl1pPr algn="l" defTabSz="10108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00" b="1" kern="1200" spc="-56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900" dirty="0">
                <a:solidFill>
                  <a:srgbClr val="005878"/>
                </a:solidFill>
              </a:rPr>
              <a:t>Click to edit Master title style</a:t>
            </a:r>
          </a:p>
        </p:txBody>
      </p:sp>
      <p:sp>
        <p:nvSpPr>
          <p:cNvPr id="63" name="Content Placeholder 2"/>
          <p:cNvSpPr>
            <a:spLocks noGrp="1"/>
          </p:cNvSpPr>
          <p:nvPr>
            <p:ph idx="1"/>
          </p:nvPr>
        </p:nvSpPr>
        <p:spPr>
          <a:xfrm>
            <a:off x="409050" y="852784"/>
            <a:ext cx="8299533" cy="345028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just">
              <a:buNone/>
              <a:defRPr sz="1400"/>
            </a:lvl1pPr>
            <a:lvl2pPr marL="452865" indent="0">
              <a:buNone/>
              <a:defRPr sz="1400"/>
            </a:lvl2pPr>
            <a:lvl3pPr marL="905721" indent="0">
              <a:buNone/>
              <a:defRPr sz="1400"/>
            </a:lvl3pPr>
            <a:lvl4pPr marL="1358577" indent="0">
              <a:buNone/>
              <a:defRPr sz="1400"/>
            </a:lvl4pPr>
            <a:lvl5pPr marL="1811434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16342-4122-4038-AF40-EA4B4AD28D0F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6/4/18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7" name="Footer Placeholder 6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8" name="Slide Number Placeholder 6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828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6875" y="1097756"/>
            <a:ext cx="8434388" cy="114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Rectangle 10"/>
          <p:cNvSpPr/>
          <p:nvPr/>
        </p:nvSpPr>
        <p:spPr>
          <a:xfrm>
            <a:off x="327034" y="469110"/>
            <a:ext cx="7673975" cy="1762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800"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5" y="285750"/>
            <a:ext cx="7309716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47676" y="540544"/>
            <a:ext cx="7499350" cy="0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090440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0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9" y="32"/>
          <a:ext cx="161925" cy="1214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10" name="think-cell Slide" r:id="rId20" imgW="360" imgH="360" progId="">
                  <p:embed/>
                </p:oleObj>
              </mc:Choice>
              <mc:Fallback>
                <p:oleObj name="think-cell Slide" r:id="rId20" imgW="360" imgH="360" progId="">
                  <p:embed/>
                  <p:pic>
                    <p:nvPicPr>
                      <p:cNvPr id="4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" y="32"/>
                        <a:ext cx="161925" cy="1214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McK 1. On-page tracker" hidden="1"/>
          <p:cNvSpPr>
            <a:spLocks noChangeArrowheads="1"/>
          </p:cNvSpPr>
          <p:nvPr/>
        </p:nvSpPr>
        <p:spPr bwMode="auto">
          <a:xfrm>
            <a:off x="122260" y="11908"/>
            <a:ext cx="85921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05826">
              <a:defRPr/>
            </a:pPr>
            <a:r>
              <a:rPr lang="en-US" altLang="en-US" sz="1400" dirty="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7" name="McK 3. Unit of measure" hidden="1"/>
          <p:cNvSpPr txBox="1">
            <a:spLocks noChangeArrowheads="1"/>
          </p:cNvSpPr>
          <p:nvPr/>
        </p:nvSpPr>
        <p:spPr bwMode="auto">
          <a:xfrm>
            <a:off x="122246" y="400058"/>
            <a:ext cx="4725987" cy="24622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600" dirty="0">
                <a:solidFill>
                  <a:srgbClr val="808080"/>
                </a:solidFill>
                <a:latin typeface="Arial"/>
              </a:rPr>
              <a:t>Unit of measure</a:t>
            </a:r>
          </a:p>
        </p:txBody>
      </p:sp>
      <p:grpSp>
        <p:nvGrpSpPr>
          <p:cNvPr id="8" name="McK Slide Elements" hidden="1"/>
          <p:cNvGrpSpPr>
            <a:grpSpLocks/>
          </p:cNvGrpSpPr>
          <p:nvPr/>
        </p:nvGrpSpPr>
        <p:grpSpPr bwMode="auto">
          <a:xfrm>
            <a:off x="1393850" y="4583609"/>
            <a:ext cx="7521575" cy="449312"/>
            <a:chOff x="1365594" y="5989814"/>
            <a:chExt cx="7372005" cy="587685"/>
          </a:xfrm>
        </p:grpSpPr>
        <p:sp>
          <p:nvSpPr>
            <p:cNvPr id="9" name="McK 4. Footnote"/>
            <p:cNvSpPr txBox="1">
              <a:spLocks noChangeArrowheads="1"/>
            </p:cNvSpPr>
            <p:nvPr/>
          </p:nvSpPr>
          <p:spPr bwMode="auto">
            <a:xfrm>
              <a:off x="1365594" y="5989814"/>
              <a:ext cx="7372005" cy="20128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en-US" sz="1000" dirty="0">
                  <a:solidFill>
                    <a:prstClr val="black"/>
                  </a:solidFill>
                  <a:latin typeface="Arial"/>
                </a:rPr>
                <a:t>1 Footnote</a:t>
              </a:r>
            </a:p>
          </p:txBody>
        </p:sp>
        <p:sp>
          <p:nvSpPr>
            <p:cNvPr id="10" name="McK 5. Source"/>
            <p:cNvSpPr>
              <a:spLocks noChangeArrowheads="1"/>
            </p:cNvSpPr>
            <p:nvPr/>
          </p:nvSpPr>
          <p:spPr bwMode="auto">
            <a:xfrm>
              <a:off x="1365594" y="6376219"/>
              <a:ext cx="3934952" cy="201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marL="479425" indent="-479425"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5721">
                <a:defRPr/>
              </a:pPr>
              <a:r>
                <a:rPr lang="en-US" altLang="en-US" sz="1000" dirty="0">
                  <a:solidFill>
                    <a:srgbClr val="000000"/>
                  </a:solidFill>
                </a:rPr>
                <a:t>Source: Source</a:t>
              </a:r>
            </a:p>
          </p:txBody>
        </p:sp>
      </p:grpSp>
      <p:grpSp>
        <p:nvGrpSpPr>
          <p:cNvPr id="12" name="ACET" hidden="1"/>
          <p:cNvGrpSpPr>
            <a:grpSpLocks/>
          </p:cNvGrpSpPr>
          <p:nvPr/>
        </p:nvGrpSpPr>
        <p:grpSpPr bwMode="auto">
          <a:xfrm>
            <a:off x="2376495" y="1272559"/>
            <a:ext cx="4391025" cy="511001"/>
            <a:chOff x="915" y="610"/>
            <a:chExt cx="2686" cy="420"/>
          </a:xfrm>
        </p:grpSpPr>
        <p:cxnSp>
          <p:nvCxnSpPr>
            <p:cNvPr id="13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AutoShape 250"/>
            <p:cNvSpPr>
              <a:spLocks noChangeArrowheads="1"/>
            </p:cNvSpPr>
            <p:nvPr/>
          </p:nvSpPr>
          <p:spPr bwMode="auto">
            <a:xfrm>
              <a:off x="915" y="610"/>
              <a:ext cx="2686" cy="4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18288" anchor="b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5826">
                <a:defRPr/>
              </a:pPr>
              <a:r>
                <a:rPr lang="en-US" altLang="en-US" sz="1600" b="1" dirty="0">
                  <a:solidFill>
                    <a:srgbClr val="000000"/>
                  </a:solidFill>
                </a:rPr>
                <a:t>Title</a:t>
              </a:r>
            </a:p>
            <a:p>
              <a:pPr defTabSz="905826">
                <a:defRPr/>
              </a:pPr>
              <a:r>
                <a:rPr lang="en-US" altLang="en-US" sz="1600" dirty="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sp>
        <p:nvSpPr>
          <p:cNvPr id="15" name="SlideLogoText" hidden="1"/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>
            <a:off x="46633" y="5004050"/>
            <a:ext cx="289342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defTabSz="905721"/>
            <a:r>
              <a:rPr lang="en-US" altLang="en-US" sz="1000" dirty="0">
                <a:solidFill>
                  <a:srgbClr val="000000"/>
                </a:solidFill>
              </a:rPr>
              <a:t>Draft for discussion purposes only – pre-decisional </a:t>
            </a:r>
            <a:endParaRPr lang="en-US" altLang="en-US" sz="1000" dirty="0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16" name="LegendBoxes" hidden="1"/>
          <p:cNvGrpSpPr>
            <a:grpSpLocks/>
          </p:cNvGrpSpPr>
          <p:nvPr/>
        </p:nvGrpSpPr>
        <p:grpSpPr bwMode="auto">
          <a:xfrm>
            <a:off x="8136064" y="222652"/>
            <a:ext cx="769739" cy="805680"/>
            <a:chOff x="4936" y="176"/>
            <a:chExt cx="475" cy="664"/>
          </a:xfrm>
        </p:grpSpPr>
        <p:sp>
          <p:nvSpPr>
            <p:cNvPr id="17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18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5826"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19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0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5826"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21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2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5826"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23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4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5826"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5" name="LegendLines" hidden="1"/>
          <p:cNvGrpSpPr>
            <a:grpSpLocks/>
          </p:cNvGrpSpPr>
          <p:nvPr/>
        </p:nvGrpSpPr>
        <p:grpSpPr bwMode="auto">
          <a:xfrm>
            <a:off x="7821715" y="222650"/>
            <a:ext cx="1084067" cy="602103"/>
            <a:chOff x="4750" y="176"/>
            <a:chExt cx="669" cy="496"/>
          </a:xfrm>
        </p:grpSpPr>
        <p:sp>
          <p:nvSpPr>
            <p:cNvPr id="26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defTabSz="905826">
                <a:defRPr/>
              </a:pP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7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defTabSz="905826">
                <a:defRPr/>
              </a:pP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8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defTabSz="905826">
                <a:defRPr/>
              </a:pP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9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0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1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</p:grpSp>
      <p:grpSp>
        <p:nvGrpSpPr>
          <p:cNvPr id="32" name="McKSticker" hidden="1"/>
          <p:cNvGrpSpPr>
            <a:grpSpLocks/>
          </p:cNvGrpSpPr>
          <p:nvPr/>
        </p:nvGrpSpPr>
        <p:grpSpPr bwMode="auto">
          <a:xfrm>
            <a:off x="7826377" y="222650"/>
            <a:ext cx="1089025" cy="212366"/>
            <a:chOff x="7673880" y="285750"/>
            <a:chExt cx="1066895" cy="278520"/>
          </a:xfrm>
        </p:grpSpPr>
        <p:sp>
          <p:nvSpPr>
            <p:cNvPr id="33" name="StickerRectangle"/>
            <p:cNvSpPr>
              <a:spLocks noChangeArrowheads="1"/>
            </p:cNvSpPr>
            <p:nvPr/>
          </p:nvSpPr>
          <p:spPr bwMode="auto">
            <a:xfrm>
              <a:off x="7695561" y="285750"/>
              <a:ext cx="1045214" cy="2785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808080"/>
                  </a:solidFill>
                </a:rPr>
                <a:t>PRELIMINARY</a:t>
              </a:r>
            </a:p>
          </p:txBody>
        </p:sp>
        <p:cxnSp>
          <p:nvCxnSpPr>
            <p:cNvPr id="34" name="AutoShape 31"/>
            <p:cNvCxnSpPr>
              <a:cxnSpLocks noChangeShapeType="1"/>
            </p:cNvCxnSpPr>
            <p:nvPr/>
          </p:nvCxnSpPr>
          <p:spPr bwMode="auto">
            <a:xfrm>
              <a:off x="7673880" y="285750"/>
              <a:ext cx="0" cy="212366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" name="AutoShape 32"/>
            <p:cNvCxnSpPr>
              <a:cxnSpLocks noChangeShapeType="1"/>
            </p:cNvCxnSpPr>
            <p:nvPr/>
          </p:nvCxnSpPr>
          <p:spPr bwMode="auto">
            <a:xfrm>
              <a:off x="7673880" y="498116"/>
              <a:ext cx="1066895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6" name="LegendMoons" hidden="1"/>
          <p:cNvGrpSpPr>
            <a:grpSpLocks/>
          </p:cNvGrpSpPr>
          <p:nvPr/>
        </p:nvGrpSpPr>
        <p:grpSpPr bwMode="auto">
          <a:xfrm>
            <a:off x="8067942" y="222648"/>
            <a:ext cx="836780" cy="1033582"/>
            <a:chOff x="6655594" y="273840"/>
            <a:chExt cx="819708" cy="1351832"/>
          </a:xfrm>
        </p:grpSpPr>
        <p:grpSp>
          <p:nvGrpSpPr>
            <p:cNvPr id="37" name="MoonLegend1"/>
            <p:cNvGrpSpPr>
              <a:grpSpLocks noChangeAspect="1"/>
            </p:cNvGrpSpPr>
            <p:nvPr>
              <p:custDataLst>
                <p:tags r:id="rId4"/>
              </p:custDataLst>
            </p:nvPr>
          </p:nvGrpSpPr>
          <p:grpSpPr bwMode="auto">
            <a:xfrm>
              <a:off x="6655594" y="273840"/>
              <a:ext cx="209550" cy="209551"/>
              <a:chOff x="4533" y="183"/>
              <a:chExt cx="144" cy="144"/>
            </a:xfrm>
          </p:grpSpPr>
          <p:sp>
            <p:nvSpPr>
              <p:cNvPr id="55" name="Oval 38"/>
              <p:cNvSpPr>
                <a:spLocks noChangeAspect="1"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Arc 39"/>
              <p:cNvSpPr>
                <a:spLocks noChangeAspect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8" name="MoonLegend2"/>
            <p:cNvGrpSpPr>
              <a:grpSpLocks noChangeAspect="1"/>
            </p:cNvGrpSpPr>
            <p:nvPr>
              <p:custDataLst>
                <p:tags r:id="rId5"/>
              </p:custDataLst>
            </p:nvPr>
          </p:nvGrpSpPr>
          <p:grpSpPr bwMode="auto">
            <a:xfrm>
              <a:off x="6655594" y="548081"/>
              <a:ext cx="209550" cy="209551"/>
              <a:chOff x="1694" y="2044"/>
              <a:chExt cx="160" cy="160"/>
            </a:xfrm>
          </p:grpSpPr>
          <p:sp>
            <p:nvSpPr>
              <p:cNvPr id="53" name="Oval 41"/>
              <p:cNvSpPr>
                <a:spLocks noChangeAspect="1"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1694" y="2044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Arc 42"/>
              <p:cNvSpPr>
                <a:spLocks noChangeAspect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1694" y="2044"/>
                <a:ext cx="160" cy="164"/>
              </a:xfrm>
              <a:prstGeom prst="arc">
                <a:avLst/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9" name="MoonLegend4"/>
            <p:cNvGrpSpPr>
              <a:grpSpLocks noChangeAspect="1"/>
            </p:cNvGrpSpPr>
            <p:nvPr>
              <p:custDataLst>
                <p:tags r:id="rId6"/>
              </p:custDataLst>
            </p:nvPr>
          </p:nvGrpSpPr>
          <p:grpSpPr bwMode="auto">
            <a:xfrm>
              <a:off x="6655594" y="1096563"/>
              <a:ext cx="209550" cy="209551"/>
              <a:chOff x="4495" y="1198"/>
              <a:chExt cx="160" cy="160"/>
            </a:xfrm>
          </p:grpSpPr>
          <p:sp>
            <p:nvSpPr>
              <p:cNvPr id="51" name="Oval 47"/>
              <p:cNvSpPr>
                <a:spLocks noChangeAspect="1"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Arc 48"/>
              <p:cNvSpPr>
                <a:spLocks noChangeAspect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0" name="MoonLegend5"/>
            <p:cNvGrpSpPr>
              <a:grpSpLocks noChangeAspect="1"/>
            </p:cNvGrpSpPr>
            <p:nvPr>
              <p:custDataLst>
                <p:tags r:id="rId7"/>
              </p:custDataLst>
            </p:nvPr>
          </p:nvGrpSpPr>
          <p:grpSpPr bwMode="auto">
            <a:xfrm>
              <a:off x="6655594" y="1370805"/>
              <a:ext cx="209550" cy="209551"/>
              <a:chOff x="4495" y="1440"/>
              <a:chExt cx="160" cy="160"/>
            </a:xfrm>
          </p:grpSpPr>
          <p:sp>
            <p:nvSpPr>
              <p:cNvPr id="49" name="Oval 50"/>
              <p:cNvSpPr>
                <a:spLocks noChangeAspect="1"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4495" y="1436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Oval 51"/>
              <p:cNvSpPr>
                <a:spLocks noChangeAspect="1"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4495" y="1436"/>
                <a:ext cx="160" cy="164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1" name="Legend1"/>
            <p:cNvSpPr>
              <a:spLocks noChangeArrowheads="1"/>
            </p:cNvSpPr>
            <p:nvPr/>
          </p:nvSpPr>
          <p:spPr bwMode="auto">
            <a:xfrm>
              <a:off x="6975947" y="286297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2" name="Legend2"/>
            <p:cNvSpPr>
              <a:spLocks noChangeArrowheads="1"/>
            </p:cNvSpPr>
            <p:nvPr/>
          </p:nvSpPr>
          <p:spPr bwMode="auto">
            <a:xfrm>
              <a:off x="6975947" y="561927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3" name="Legend3"/>
            <p:cNvSpPr>
              <a:spLocks noChangeArrowheads="1"/>
            </p:cNvSpPr>
            <p:nvPr/>
          </p:nvSpPr>
          <p:spPr bwMode="auto">
            <a:xfrm>
              <a:off x="6975947" y="835999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4" name="Legend4"/>
            <p:cNvSpPr>
              <a:spLocks noChangeArrowheads="1"/>
            </p:cNvSpPr>
            <p:nvPr/>
          </p:nvSpPr>
          <p:spPr bwMode="auto">
            <a:xfrm>
              <a:off x="6975947" y="1106958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5" name="Legend5"/>
            <p:cNvSpPr>
              <a:spLocks noChangeArrowheads="1"/>
            </p:cNvSpPr>
            <p:nvPr/>
          </p:nvSpPr>
          <p:spPr bwMode="auto">
            <a:xfrm>
              <a:off x="6975947" y="1384145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grpSp>
          <p:nvGrpSpPr>
            <p:cNvPr id="46" name="MoonLegend3"/>
            <p:cNvGrpSpPr>
              <a:grpSpLocks noChangeAspect="1"/>
            </p:cNvGrpSpPr>
            <p:nvPr>
              <p:custDataLst>
                <p:tags r:id="rId8"/>
              </p:custDataLst>
            </p:nvPr>
          </p:nvGrpSpPr>
          <p:grpSpPr bwMode="auto">
            <a:xfrm>
              <a:off x="6655594" y="822322"/>
              <a:ext cx="209550" cy="209551"/>
              <a:chOff x="4495" y="1198"/>
              <a:chExt cx="160" cy="160"/>
            </a:xfrm>
          </p:grpSpPr>
          <p:sp>
            <p:nvSpPr>
              <p:cNvPr id="47" name="Oval 47"/>
              <p:cNvSpPr>
                <a:spLocks noChangeAspect="1"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Arc 48"/>
              <p:cNvSpPr>
                <a:spLocks noChangeAspect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57" name="Slide Number"/>
          <p:cNvSpPr txBox="1">
            <a:spLocks/>
          </p:cNvSpPr>
          <p:nvPr userDrawn="1"/>
        </p:nvSpPr>
        <p:spPr bwMode="auto">
          <a:xfrm>
            <a:off x="8820151" y="5004050"/>
            <a:ext cx="157094" cy="153888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05826">
              <a:defRPr/>
            </a:pPr>
            <a:fld id="{EEC809CD-0C54-4C6B-846C-0A2C1F88C4CC}" type="slidenum">
              <a:rPr lang="en-US" altLang="en-US" sz="1000" smtClean="0">
                <a:solidFill>
                  <a:srgbClr val="000000"/>
                </a:solidFill>
              </a:rPr>
              <a:pPr defTabSz="905826">
                <a:defRPr/>
              </a:pPr>
              <a:t>‹#›</a:t>
            </a:fld>
            <a:endParaRPr lang="en-US" altLang="en-US" sz="1000" dirty="0">
              <a:solidFill>
                <a:srgbClr val="000000"/>
              </a:solidFill>
            </a:endParaRPr>
          </a:p>
        </p:txBody>
      </p:sp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81934" tIns="40965" rIns="81934" bIns="40965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3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396297" indent="-17613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66141" indent="-169841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735972" indent="-169841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1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735972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2693" y="698844"/>
            <a:ext cx="7751547" cy="349758"/>
          </a:xfrm>
          <a:prstGeom prst="rect">
            <a:avLst/>
          </a:prstGeom>
        </p:spPr>
        <p:txBody>
          <a:bodyPr lIns="81934" tIns="40965" rIns="81934" bIns="40965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0" name="Date Placeholder 5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016A0D9-D493-404E-9902-241362C6BAAE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6/4/18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1" name="Footer Placeholder 6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2" name="Slide Number Placeholder 6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42411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cK 2. Slide Title"/>
          <p:cNvSpPr>
            <a:spLocks noGrp="1"/>
          </p:cNvSpPr>
          <p:nvPr>
            <p:ph type="title"/>
          </p:nvPr>
        </p:nvSpPr>
        <p:spPr>
          <a:xfrm>
            <a:off x="674377" y="335180"/>
            <a:ext cx="6497707" cy="342900"/>
          </a:xfrm>
          <a:prstGeom prst="rect">
            <a:avLst/>
          </a:prstGeom>
        </p:spPr>
        <p:txBody>
          <a:bodyPr lIns="81934" tIns="40965" rIns="81934" bIns="40965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64583-0E0F-4B1E-A00D-A7DFC782CDC0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6/4/18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71490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cK 2. Slide Title"/>
          <p:cNvSpPr>
            <a:spLocks noGrp="1"/>
          </p:cNvSpPr>
          <p:nvPr>
            <p:ph type="title"/>
          </p:nvPr>
        </p:nvSpPr>
        <p:spPr>
          <a:xfrm>
            <a:off x="674377" y="335180"/>
            <a:ext cx="6497707" cy="342900"/>
          </a:xfrm>
          <a:prstGeom prst="rect">
            <a:avLst/>
          </a:prstGeom>
        </p:spPr>
        <p:txBody>
          <a:bodyPr lIns="81934" tIns="40965" rIns="81934" bIns="40965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3BC8B-048F-4800-851C-641B3788480D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6/4/18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74332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1" hasCustomPrompt="1"/>
          </p:nvPr>
        </p:nvSpPr>
        <p:spPr>
          <a:xfrm>
            <a:off x="5372109" y="1565679"/>
            <a:ext cx="3375025" cy="298846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lIns="91391" tIns="45694" rIns="91391" bIns="45694" anchor="ctr"/>
          <a:lstStyle>
            <a:lvl1pPr marL="0" indent="0" algn="ctr">
              <a:buFont typeface="Arial" pitchFamily="34" charset="0"/>
              <a:buNone/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noProof="0" dirty="0"/>
              <a:t>Insert Image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87358" y="1565674"/>
            <a:ext cx="4691063" cy="2867535"/>
          </a:xfrm>
          <a:prstGeom prst="rect">
            <a:avLst/>
          </a:prstGeom>
        </p:spPr>
        <p:txBody>
          <a:bodyPr lIns="91391" tIns="45694" rIns="91391" bIns="45694">
            <a:normAutofit/>
          </a:bodyPr>
          <a:lstStyle>
            <a:lvl1pPr marL="342715" indent="-342715">
              <a:buClr>
                <a:schemeClr val="accent1"/>
              </a:buClr>
              <a:buFont typeface="Symbol" pitchFamily="18" charset="2"/>
              <a:buChar char=""/>
              <a:defRPr sz="2400">
                <a:solidFill>
                  <a:schemeClr val="tx1"/>
                </a:solidFill>
                <a:latin typeface="+mj-lt"/>
              </a:defRPr>
            </a:lvl1pPr>
            <a:lvl2pPr marL="742550" indent="-285596">
              <a:buClr>
                <a:schemeClr val="accent1"/>
              </a:buClr>
              <a:buFont typeface="Symbol" pitchFamily="18" charset="2"/>
              <a:buChar char=""/>
              <a:defRPr sz="2200">
                <a:solidFill>
                  <a:schemeClr val="tx1"/>
                </a:solidFill>
                <a:latin typeface="+mj-lt"/>
              </a:defRPr>
            </a:lvl2pPr>
            <a:lvl3pPr marL="1256623" indent="-342715">
              <a:buClr>
                <a:schemeClr val="accent1"/>
              </a:buClr>
              <a:buFont typeface="Symbol" pitchFamily="18" charset="2"/>
              <a:buChar char=""/>
              <a:defRPr sz="2000">
                <a:solidFill>
                  <a:schemeClr val="tx1"/>
                </a:solidFill>
                <a:latin typeface="+mj-lt"/>
              </a:defRPr>
            </a:lvl3pPr>
            <a:lvl4pPr marL="1599339" indent="-228476">
              <a:buClr>
                <a:schemeClr val="accent1"/>
              </a:buClr>
              <a:buFont typeface="Symbol" pitchFamily="18" charset="2"/>
              <a:buChar char="*"/>
              <a:defRPr sz="1800">
                <a:solidFill>
                  <a:schemeClr val="tx1"/>
                </a:solidFill>
                <a:latin typeface="+mj-lt"/>
              </a:defRPr>
            </a:lvl4pPr>
            <a:lvl5pPr marL="2056294" indent="-228476">
              <a:buClr>
                <a:schemeClr val="accent1"/>
              </a:buClr>
              <a:buFont typeface="Symbol" pitchFamily="18" charset="2"/>
              <a:buChar char="*"/>
              <a:defRPr sz="16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&lt;Enter Text Points&gt;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0" y="600083"/>
            <a:ext cx="9144000" cy="779860"/>
          </a:xfrm>
          <a:prstGeom prst="rect">
            <a:avLst/>
          </a:prstGeom>
          <a:solidFill>
            <a:srgbClr val="578BC9">
              <a:alpha val="71000"/>
            </a:srgbClr>
          </a:solidFill>
        </p:spPr>
        <p:txBody>
          <a:bodyPr lIns="91391" tIns="45694" rIns="91391" bIns="45694" anchor="ctr"/>
          <a:lstStyle>
            <a:lvl1pPr marL="182783" algn="l"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90502" y="4365522"/>
            <a:ext cx="4272308" cy="315851"/>
          </a:xfrm>
          <a:prstGeom prst="rect">
            <a:avLst/>
          </a:prstGeom>
        </p:spPr>
        <p:txBody>
          <a:bodyPr lIns="91391" tIns="45694" rIns="91391" bIns="45694" anchor="b"/>
          <a:lstStyle>
            <a:lvl1pPr marL="0" indent="0">
              <a:buFont typeface="Arial" pitchFamily="34" charset="0"/>
              <a:buNone/>
              <a:defRPr sz="1200" i="1">
                <a:latin typeface="+mj-lt"/>
              </a:defRPr>
            </a:lvl1pPr>
            <a:lvl2pPr marL="456954" indent="0">
              <a:buFont typeface="Arial" pitchFamily="34" charset="0"/>
              <a:buNone/>
              <a:defRPr sz="1400" i="1">
                <a:latin typeface="+mj-lt"/>
              </a:defRPr>
            </a:lvl2pPr>
            <a:lvl3pPr marL="913907" indent="0">
              <a:buFont typeface="Arial" pitchFamily="34" charset="0"/>
              <a:buNone/>
              <a:defRPr sz="1400" i="1">
                <a:latin typeface="+mj-lt"/>
              </a:defRPr>
            </a:lvl3pPr>
            <a:lvl4pPr marL="1370862" indent="0">
              <a:buFont typeface="Arial" pitchFamily="34" charset="0"/>
              <a:buNone/>
              <a:defRPr sz="1400" i="1">
                <a:latin typeface="+mj-lt"/>
              </a:defRPr>
            </a:lvl4pPr>
            <a:lvl5pPr marL="1827817" indent="0">
              <a:buFont typeface="Arial" pitchFamily="34" charset="0"/>
              <a:buNone/>
              <a:defRPr sz="1400" i="1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7295257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9" y="1007483"/>
            <a:ext cx="7886979" cy="3492603"/>
          </a:xfrm>
          <a:prstGeom prst="rect">
            <a:avLst/>
          </a:prstGeom>
        </p:spPr>
        <p:txBody>
          <a:bodyPr lIns="91391" tIns="45694" rIns="91391" bIns="45694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xfrm>
            <a:off x="5157796" y="4767267"/>
            <a:ext cx="1335087" cy="273844"/>
          </a:xfrm>
          <a:prstGeom prst="rect">
            <a:avLst/>
          </a:prstGeom>
        </p:spPr>
        <p:txBody>
          <a:bodyPr vert="horz" wrap="square" lIns="91391" tIns="45694" rIns="91391" bIns="45694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D88CA60-EA94-451F-9F75-ECD3039C5CB6}" type="datetime1">
              <a:rPr lang="en-US" altLang="en-US" smtClean="0"/>
              <a:pPr>
                <a:defRPr/>
              </a:pPr>
              <a:t>6/4/18</a:t>
            </a:fld>
            <a:endParaRPr lang="en-US" alt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546100" y="4767267"/>
            <a:ext cx="4745038" cy="273844"/>
          </a:xfrm>
          <a:prstGeom prst="rect">
            <a:avLst/>
          </a:prstGeom>
        </p:spPr>
        <p:txBody>
          <a:bodyPr vert="horz" wrap="square" lIns="91391" tIns="45694" rIns="91391" bIns="45694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180984" y="4767267"/>
            <a:ext cx="365125" cy="273844"/>
          </a:xfrm>
          <a:prstGeom prst="rect">
            <a:avLst/>
          </a:prstGeom>
        </p:spPr>
        <p:txBody>
          <a:bodyPr vert="horz" wrap="square" lIns="91391" tIns="45694" rIns="91391" bIns="45694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AE80CBB-E590-438B-93AA-1EEC6B9FF8D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1922135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9" y="1007483"/>
            <a:ext cx="7886979" cy="3492603"/>
          </a:xfrm>
          <a:prstGeom prst="rect">
            <a:avLst/>
          </a:prstGeom>
        </p:spPr>
        <p:txBody>
          <a:bodyPr lIns="91391" tIns="45694" rIns="91391" bIns="45694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22CE3-82F9-41CC-8D75-80299B20FEF6}" type="datetime1">
              <a:rPr lang="en-US" altLang="en-US" smtClean="0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6/4/18</a:t>
            </a:fld>
            <a:endParaRPr lang="en-US" alt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8A873-A0D0-45CA-9BF9-6AA31EA978EE}" type="slidenum">
              <a:rPr lang="en-US" altLang="en-US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88597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24" y="82154"/>
            <a:ext cx="5564187" cy="571500"/>
          </a:xfrm>
          <a:prstGeom prst="rect">
            <a:avLst/>
          </a:prstGeom>
        </p:spPr>
        <p:txBody>
          <a:bodyPr lIns="91391" tIns="45694" rIns="91391" bIns="45694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914400"/>
            <a:ext cx="4000500" cy="3886200"/>
          </a:xfrm>
          <a:prstGeom prst="rect">
            <a:avLst/>
          </a:prstGeom>
        </p:spPr>
        <p:txBody>
          <a:bodyPr lIns="91391" tIns="45694" rIns="91391" bIns="45694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914400"/>
            <a:ext cx="4000500" cy="3886200"/>
          </a:xfrm>
          <a:prstGeom prst="rect">
            <a:avLst/>
          </a:prstGeom>
        </p:spPr>
        <p:txBody>
          <a:bodyPr lIns="91391" tIns="45694" rIns="91391" bIns="45694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76980188"/>
      </p:ext>
    </p:extLst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9" y="1007483"/>
            <a:ext cx="7886979" cy="3492603"/>
          </a:xfrm>
          <a:prstGeom prst="rect">
            <a:avLst/>
          </a:prstGeom>
        </p:spPr>
        <p:txBody>
          <a:bodyPr lIns="91422" tIns="45711" rIns="91422" bIns="4571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873C5-D19C-4B34-A275-54CCE26588FB}" type="datetime1">
              <a:rPr lang="en-US" altLang="en-US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6/4/18</a:t>
            </a:fld>
            <a:endParaRPr lang="en-US" alt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>
                <a:solidFill>
                  <a:srgbClr val="262626">
                    <a:tint val="75000"/>
                  </a:srgbClr>
                </a:solidFill>
              </a:rPr>
              <a:t>|  Leading the Nation in Transportation Excellence  |  www.mass.gov/massdot 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E68A5-324F-4706-96D2-4A61DA1261C7}" type="slidenum">
              <a:rPr lang="en-US" altLang="en-US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32856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10142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040" y="335180"/>
            <a:ext cx="8325922" cy="342900"/>
          </a:xfrm>
          <a:prstGeom prst="rect">
            <a:avLst/>
          </a:prstGeom>
        </p:spPr>
        <p:txBody>
          <a:bodyPr lIns="81934" tIns="40965" rIns="81934" bIns="40965"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050" y="852784"/>
            <a:ext cx="8299533" cy="345028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just">
              <a:buNone/>
              <a:defRPr sz="1400"/>
            </a:lvl1pPr>
            <a:lvl2pPr marL="452865" indent="0">
              <a:buNone/>
              <a:defRPr sz="1400"/>
            </a:lvl2pPr>
            <a:lvl3pPr marL="905721" indent="0">
              <a:buNone/>
              <a:defRPr sz="1400"/>
            </a:lvl3pPr>
            <a:lvl4pPr marL="1358577" indent="0">
              <a:buNone/>
              <a:defRPr sz="1400"/>
            </a:lvl4pPr>
            <a:lvl5pPr marL="1811434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904C4-7C50-48D4-AD0D-CF590B8B00A9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6/4/18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710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38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40.xml"/><Relationship Id="rId1" Type="http://schemas.openxmlformats.org/officeDocument/2006/relationships/slideLayout" Target="../slideLayouts/slideLayout139.xml"/><Relationship Id="rId6" Type="http://schemas.openxmlformats.org/officeDocument/2006/relationships/theme" Target="../theme/theme11.xml"/><Relationship Id="rId5" Type="http://schemas.openxmlformats.org/officeDocument/2006/relationships/slideLayout" Target="../slideLayouts/slideLayout143.xml"/><Relationship Id="rId4" Type="http://schemas.openxmlformats.org/officeDocument/2006/relationships/slideLayout" Target="../slideLayouts/slideLayout142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theme" Target="../theme/theme12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4" Type="http://schemas.openxmlformats.org/officeDocument/2006/relationships/image" Target="../media/image14.jpg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8.xml"/><Relationship Id="rId2" Type="http://schemas.openxmlformats.org/officeDocument/2006/relationships/slideLayout" Target="../slideLayouts/slideLayout147.xml"/><Relationship Id="rId1" Type="http://schemas.openxmlformats.org/officeDocument/2006/relationships/slideLayout" Target="../slideLayouts/slideLayout146.xml"/><Relationship Id="rId6" Type="http://schemas.openxmlformats.org/officeDocument/2006/relationships/image" Target="../media/image3.png"/><Relationship Id="rId5" Type="http://schemas.openxmlformats.org/officeDocument/2006/relationships/theme" Target="../theme/theme13.xml"/><Relationship Id="rId4" Type="http://schemas.openxmlformats.org/officeDocument/2006/relationships/slideLayout" Target="../slideLayouts/slideLayout149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2.xml"/><Relationship Id="rId2" Type="http://schemas.openxmlformats.org/officeDocument/2006/relationships/slideLayout" Target="../slideLayouts/slideLayout151.xml"/><Relationship Id="rId1" Type="http://schemas.openxmlformats.org/officeDocument/2006/relationships/slideLayout" Target="../slideLayouts/slideLayout150.xml"/><Relationship Id="rId6" Type="http://schemas.openxmlformats.org/officeDocument/2006/relationships/image" Target="../media/image3.png"/><Relationship Id="rId5" Type="http://schemas.openxmlformats.org/officeDocument/2006/relationships/theme" Target="../theme/theme14.xml"/><Relationship Id="rId4" Type="http://schemas.openxmlformats.org/officeDocument/2006/relationships/slideLayout" Target="../slideLayouts/slideLayout15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0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26" Type="http://schemas.openxmlformats.org/officeDocument/2006/relationships/theme" Target="../theme/theme3.xml"/><Relationship Id="rId3" Type="http://schemas.openxmlformats.org/officeDocument/2006/relationships/slideLayout" Target="../slideLayouts/slideLayout16.xml"/><Relationship Id="rId21" Type="http://schemas.openxmlformats.org/officeDocument/2006/relationships/slideLayout" Target="../slideLayouts/slideLayout34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5" Type="http://schemas.openxmlformats.org/officeDocument/2006/relationships/slideLayout" Target="../slideLayouts/slideLayout38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2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23" Type="http://schemas.openxmlformats.org/officeDocument/2006/relationships/slideLayout" Target="../slideLayouts/slideLayout36.xml"/><Relationship Id="rId28" Type="http://schemas.openxmlformats.org/officeDocument/2006/relationships/image" Target="../media/image3.png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slideLayout" Target="../slideLayouts/slideLayout35.xml"/><Relationship Id="rId27" Type="http://schemas.openxmlformats.org/officeDocument/2006/relationships/image" Target="../media/image7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1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41.xml"/><Relationship Id="rId21" Type="http://schemas.openxmlformats.org/officeDocument/2006/relationships/image" Target="../media/image10.png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54.xml"/><Relationship Id="rId20" Type="http://schemas.openxmlformats.org/officeDocument/2006/relationships/theme" Target="../theme/theme4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48.xml"/><Relationship Id="rId19" Type="http://schemas.openxmlformats.org/officeDocument/2006/relationships/slideLayout" Target="../slideLayouts/slideLayout57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Relationship Id="rId22" Type="http://schemas.openxmlformats.org/officeDocument/2006/relationships/image" Target="../media/image1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70.xml"/><Relationship Id="rId18" Type="http://schemas.openxmlformats.org/officeDocument/2006/relationships/slideLayout" Target="../slideLayouts/slideLayout75.xml"/><Relationship Id="rId26" Type="http://schemas.openxmlformats.org/officeDocument/2006/relationships/theme" Target="../theme/theme5.xml"/><Relationship Id="rId3" Type="http://schemas.openxmlformats.org/officeDocument/2006/relationships/slideLayout" Target="../slideLayouts/slideLayout60.xml"/><Relationship Id="rId21" Type="http://schemas.openxmlformats.org/officeDocument/2006/relationships/slideLayout" Target="../slideLayouts/slideLayout78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17" Type="http://schemas.openxmlformats.org/officeDocument/2006/relationships/slideLayout" Target="../slideLayouts/slideLayout74.xml"/><Relationship Id="rId25" Type="http://schemas.openxmlformats.org/officeDocument/2006/relationships/slideLayout" Target="../slideLayouts/slideLayout82.xml"/><Relationship Id="rId2" Type="http://schemas.openxmlformats.org/officeDocument/2006/relationships/slideLayout" Target="../slideLayouts/slideLayout59.xml"/><Relationship Id="rId16" Type="http://schemas.openxmlformats.org/officeDocument/2006/relationships/slideLayout" Target="../slideLayouts/slideLayout73.xml"/><Relationship Id="rId20" Type="http://schemas.openxmlformats.org/officeDocument/2006/relationships/slideLayout" Target="../slideLayouts/slideLayout77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24" Type="http://schemas.openxmlformats.org/officeDocument/2006/relationships/slideLayout" Target="../slideLayouts/slideLayout81.xml"/><Relationship Id="rId5" Type="http://schemas.openxmlformats.org/officeDocument/2006/relationships/slideLayout" Target="../slideLayouts/slideLayout62.xml"/><Relationship Id="rId15" Type="http://schemas.openxmlformats.org/officeDocument/2006/relationships/slideLayout" Target="../slideLayouts/slideLayout72.xml"/><Relationship Id="rId23" Type="http://schemas.openxmlformats.org/officeDocument/2006/relationships/slideLayout" Target="../slideLayouts/slideLayout80.xml"/><Relationship Id="rId28" Type="http://schemas.openxmlformats.org/officeDocument/2006/relationships/image" Target="../media/image3.png"/><Relationship Id="rId10" Type="http://schemas.openxmlformats.org/officeDocument/2006/relationships/slideLayout" Target="../slideLayouts/slideLayout67.xml"/><Relationship Id="rId19" Type="http://schemas.openxmlformats.org/officeDocument/2006/relationships/slideLayout" Target="../slideLayouts/slideLayout76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71.xml"/><Relationship Id="rId22" Type="http://schemas.openxmlformats.org/officeDocument/2006/relationships/slideLayout" Target="../slideLayouts/slideLayout79.xml"/><Relationship Id="rId27" Type="http://schemas.openxmlformats.org/officeDocument/2006/relationships/image" Target="../media/image7.jpe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8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slideLayout" Target="../slideLayouts/slideLayout96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5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85.xml"/><Relationship Id="rId16" Type="http://schemas.openxmlformats.org/officeDocument/2006/relationships/image" Target="../media/image7.jpeg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Relationship Id="rId14" Type="http://schemas.openxmlformats.org/officeDocument/2006/relationships/slideLayout" Target="../slideLayouts/slideLayout9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5.xml"/><Relationship Id="rId13" Type="http://schemas.openxmlformats.org/officeDocument/2006/relationships/slideLayout" Target="../slideLayouts/slideLayout110.xml"/><Relationship Id="rId18" Type="http://schemas.openxmlformats.org/officeDocument/2006/relationships/slideLayout" Target="../slideLayouts/slideLayout115.xml"/><Relationship Id="rId26" Type="http://schemas.openxmlformats.org/officeDocument/2006/relationships/image" Target="../media/image3.png"/><Relationship Id="rId3" Type="http://schemas.openxmlformats.org/officeDocument/2006/relationships/slideLayout" Target="../slideLayouts/slideLayout100.xml"/><Relationship Id="rId21" Type="http://schemas.openxmlformats.org/officeDocument/2006/relationships/slideLayout" Target="../slideLayouts/slideLayout118.xml"/><Relationship Id="rId7" Type="http://schemas.openxmlformats.org/officeDocument/2006/relationships/slideLayout" Target="../slideLayouts/slideLayout104.xml"/><Relationship Id="rId12" Type="http://schemas.openxmlformats.org/officeDocument/2006/relationships/slideLayout" Target="../slideLayouts/slideLayout109.xml"/><Relationship Id="rId17" Type="http://schemas.openxmlformats.org/officeDocument/2006/relationships/slideLayout" Target="../slideLayouts/slideLayout114.xml"/><Relationship Id="rId25" Type="http://schemas.openxmlformats.org/officeDocument/2006/relationships/image" Target="../media/image7.jpeg"/><Relationship Id="rId2" Type="http://schemas.openxmlformats.org/officeDocument/2006/relationships/slideLayout" Target="../slideLayouts/slideLayout99.xml"/><Relationship Id="rId16" Type="http://schemas.openxmlformats.org/officeDocument/2006/relationships/slideLayout" Target="../slideLayouts/slideLayout113.xml"/><Relationship Id="rId20" Type="http://schemas.openxmlformats.org/officeDocument/2006/relationships/slideLayout" Target="../slideLayouts/slideLayout117.xml"/><Relationship Id="rId1" Type="http://schemas.openxmlformats.org/officeDocument/2006/relationships/slideLayout" Target="../slideLayouts/slideLayout98.xml"/><Relationship Id="rId6" Type="http://schemas.openxmlformats.org/officeDocument/2006/relationships/slideLayout" Target="../slideLayouts/slideLayout103.xml"/><Relationship Id="rId11" Type="http://schemas.openxmlformats.org/officeDocument/2006/relationships/slideLayout" Target="../slideLayouts/slideLayout108.xml"/><Relationship Id="rId24" Type="http://schemas.openxmlformats.org/officeDocument/2006/relationships/theme" Target="../theme/theme8.xml"/><Relationship Id="rId5" Type="http://schemas.openxmlformats.org/officeDocument/2006/relationships/slideLayout" Target="../slideLayouts/slideLayout102.xml"/><Relationship Id="rId15" Type="http://schemas.openxmlformats.org/officeDocument/2006/relationships/slideLayout" Target="../slideLayouts/slideLayout112.xml"/><Relationship Id="rId23" Type="http://schemas.openxmlformats.org/officeDocument/2006/relationships/slideLayout" Target="../slideLayouts/slideLayout120.xml"/><Relationship Id="rId10" Type="http://schemas.openxmlformats.org/officeDocument/2006/relationships/slideLayout" Target="../slideLayouts/slideLayout107.xml"/><Relationship Id="rId19" Type="http://schemas.openxmlformats.org/officeDocument/2006/relationships/slideLayout" Target="../slideLayouts/slideLayout116.xml"/><Relationship Id="rId4" Type="http://schemas.openxmlformats.org/officeDocument/2006/relationships/slideLayout" Target="../slideLayouts/slideLayout101.xml"/><Relationship Id="rId9" Type="http://schemas.openxmlformats.org/officeDocument/2006/relationships/slideLayout" Target="../slideLayouts/slideLayout106.xml"/><Relationship Id="rId14" Type="http://schemas.openxmlformats.org/officeDocument/2006/relationships/slideLayout" Target="../slideLayouts/slideLayout111.xml"/><Relationship Id="rId22" Type="http://schemas.openxmlformats.org/officeDocument/2006/relationships/slideLayout" Target="../slideLayouts/slideLayout11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13" Type="http://schemas.openxmlformats.org/officeDocument/2006/relationships/slideLayout" Target="../slideLayouts/slideLayout133.xml"/><Relationship Id="rId18" Type="http://schemas.openxmlformats.org/officeDocument/2006/relationships/theme" Target="../theme/theme9.xml"/><Relationship Id="rId3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2.xml"/><Relationship Id="rId17" Type="http://schemas.openxmlformats.org/officeDocument/2006/relationships/slideLayout" Target="../slideLayouts/slideLayout137.xml"/><Relationship Id="rId2" Type="http://schemas.openxmlformats.org/officeDocument/2006/relationships/slideLayout" Target="../slideLayouts/slideLayout122.xml"/><Relationship Id="rId16" Type="http://schemas.openxmlformats.org/officeDocument/2006/relationships/slideLayout" Target="../slideLayouts/slideLayout13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25.xml"/><Relationship Id="rId15" Type="http://schemas.openxmlformats.org/officeDocument/2006/relationships/slideLayout" Target="../slideLayouts/slideLayout135.xml"/><Relationship Id="rId10" Type="http://schemas.openxmlformats.org/officeDocument/2006/relationships/slideLayout" Target="../slideLayouts/slideLayout130.xml"/><Relationship Id="rId19" Type="http://schemas.openxmlformats.org/officeDocument/2006/relationships/image" Target="../media/image7.jpeg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Relationship Id="rId14" Type="http://schemas.openxmlformats.org/officeDocument/2006/relationships/slideLayout" Target="../slideLayouts/slideLayout1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884" y="57273"/>
            <a:ext cx="6497707" cy="429193"/>
          </a:xfrm>
          <a:prstGeom prst="rect">
            <a:avLst/>
          </a:prstGeom>
        </p:spPr>
        <p:txBody>
          <a:bodyPr vert="horz" lIns="91422" tIns="45711" rIns="91422" bIns="45711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876" y="564151"/>
            <a:ext cx="7886700" cy="3263504"/>
          </a:xfrm>
          <a:prstGeom prst="rect">
            <a:avLst/>
          </a:prstGeom>
        </p:spPr>
        <p:txBody>
          <a:bodyPr vert="horz" lIns="91422" tIns="45711" rIns="91422" bIns="4571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501465"/>
            <a:ext cx="9144000" cy="342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/>
            <a:endParaRPr lang="en-US" sz="1500" dirty="0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6861" y="4791117"/>
            <a:ext cx="1507386" cy="314039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2" y="4976340"/>
            <a:ext cx="325694" cy="230814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fld id="{DAFD694C-1B1D-44B5-B79E-A4FFB8D14BE0}" type="slidenum">
              <a:rPr lang="en-US" sz="900" b="1" smtClean="0">
                <a:solidFill>
                  <a:schemeClr val="accent5"/>
                </a:solidFill>
              </a:rPr>
              <a:t>‹#›</a:t>
            </a:fld>
            <a:endParaRPr lang="en-US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577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737" r:id="rId5"/>
    <p:sldLayoutId id="2147483843" r:id="rId6"/>
    <p:sldLayoutId id="2147483844" r:id="rId7"/>
  </p:sldLayoutIdLst>
  <p:hf hdr="0" dt="0"/>
  <p:txStyles>
    <p:titleStyle>
      <a:lvl1pPr algn="l" defTabSz="914229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557" indent="-228557" algn="l" defTabSz="914229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671" indent="-228557" algn="l" defTabSz="914229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87" indent="-228557" algn="l" defTabSz="914229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00" indent="-228557" algn="l" defTabSz="914229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15" indent="-228557" algn="l" defTabSz="914229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29" indent="-228557" algn="l" defTabSz="91422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45" indent="-228557" algn="l" defTabSz="91422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58" indent="-228557" algn="l" defTabSz="91422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72" indent="-228557" algn="l" defTabSz="91422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3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29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43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58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72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86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01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15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5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5638800" y="4725597"/>
            <a:ext cx="922338" cy="273844"/>
          </a:xfrm>
          <a:prstGeom prst="rect">
            <a:avLst/>
          </a:prstGeom>
        </p:spPr>
        <p:txBody>
          <a:bodyPr vert="horz" wrap="square" lIns="91422" tIns="45711" rIns="91422" bIns="45711" numCol="1" anchor="ctr" anchorCtr="0" compatLnSpc="1">
            <a:prstTxWarp prst="textNoShape">
              <a:avLst/>
            </a:prstTxWarp>
          </a:bodyPr>
          <a:lstStyle>
            <a:lvl1pPr algn="r" defTabSz="914229" eaLnBrk="1" hangingPunct="1">
              <a:defRPr sz="1000">
                <a:solidFill>
                  <a:srgbClr val="0E386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D93AC3-FFB4-404A-AC40-79D887D3CE52}" type="slidenum">
              <a:rPr lang="en-US" altLang="en-US"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ea typeface="ＭＳ Ｐゴシック" pitchFamily="34" charset="-128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1219209" y="4718454"/>
            <a:ext cx="1152525" cy="273844"/>
          </a:xfrm>
          <a:prstGeom prst="rect">
            <a:avLst/>
          </a:prstGeom>
        </p:spPr>
        <p:txBody>
          <a:bodyPr vert="horz" wrap="square" lIns="91422" tIns="45711" rIns="91422" bIns="45711" numCol="1" anchor="ctr" anchorCtr="0" compatLnSpc="1">
            <a:prstTxWarp prst="textNoShape">
              <a:avLst/>
            </a:prstTxWarp>
          </a:bodyPr>
          <a:lstStyle>
            <a:lvl1pPr defTabSz="914229" eaLnBrk="1" hangingPunct="1">
              <a:defRPr sz="1000">
                <a:solidFill>
                  <a:srgbClr val="0E386C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DBEDD9-61B6-4B82-ACD9-27F8DC04F135}" type="datetime1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6/4/18</a:t>
            </a:fld>
            <a:endParaRPr lang="en-US" altLang="en-US" dirty="0"/>
          </a:p>
        </p:txBody>
      </p:sp>
      <p:sp>
        <p:nvSpPr>
          <p:cNvPr id="6149" name="Title Placeholder 5"/>
          <p:cNvSpPr>
            <a:spLocks noGrp="1"/>
          </p:cNvSpPr>
          <p:nvPr>
            <p:ph type="title"/>
          </p:nvPr>
        </p:nvSpPr>
        <p:spPr bwMode="auto">
          <a:xfrm>
            <a:off x="457200" y="551262"/>
            <a:ext cx="822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2" tIns="45711" rIns="91422" bIns="4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0800" y="4743456"/>
            <a:ext cx="2895600" cy="273844"/>
          </a:xfrm>
          <a:prstGeom prst="rect">
            <a:avLst/>
          </a:prstGeom>
        </p:spPr>
        <p:txBody>
          <a:bodyPr vert="horz" wrap="square" lIns="91422" tIns="45711" rIns="91422" bIns="45711" numCol="1" anchor="ctr" anchorCtr="0" compatLnSpc="1">
            <a:prstTxWarp prst="textNoShape">
              <a:avLst/>
            </a:prstTxWarp>
          </a:bodyPr>
          <a:lstStyle>
            <a:lvl1pPr algn="ctr">
              <a:defRPr lang="en-US" sz="1000" smtClean="0">
                <a:solidFill>
                  <a:srgbClr val="0E386C"/>
                </a:solidFill>
                <a:latin typeface="Arial" pitchFamily="34" charset="0"/>
                <a:ea typeface="ＭＳ Ｐゴシック" panose="020B0600070205080204" pitchFamily="34" charset="-128"/>
                <a:cs typeface="Arial" pitchFamily="34" charset="0"/>
              </a:defRPr>
            </a:lvl1pPr>
          </a:lstStyle>
          <a:p>
            <a:pPr defTabSz="912642"/>
            <a:r>
              <a:rPr lang="en-US"/>
              <a:t>Draft for Discussion &amp; Policy Purposes Only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797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</p:sldLayoutIdLst>
  <p:hf hdr="0"/>
  <p:txStyles>
    <p:titleStyle>
      <a:lvl1pPr algn="l" defTabSz="457113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0E386C"/>
          </a:solidFill>
          <a:latin typeface="Arial"/>
          <a:ea typeface="+mj-ea"/>
          <a:cs typeface="Arial"/>
        </a:defRPr>
      </a:lvl1pPr>
      <a:lvl2pPr algn="l" defTabSz="457113" rtl="0" eaLnBrk="0" fontAlgn="base" hangingPunct="0">
        <a:spcBef>
          <a:spcPct val="0"/>
        </a:spcBef>
        <a:spcAft>
          <a:spcPct val="0"/>
        </a:spcAft>
        <a:defRPr sz="3600">
          <a:solidFill>
            <a:srgbClr val="0E386C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defTabSz="457113" rtl="0" eaLnBrk="0" fontAlgn="base" hangingPunct="0">
        <a:spcBef>
          <a:spcPct val="0"/>
        </a:spcBef>
        <a:spcAft>
          <a:spcPct val="0"/>
        </a:spcAft>
        <a:defRPr sz="3600">
          <a:solidFill>
            <a:srgbClr val="0E386C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defTabSz="457113" rtl="0" eaLnBrk="0" fontAlgn="base" hangingPunct="0">
        <a:spcBef>
          <a:spcPct val="0"/>
        </a:spcBef>
        <a:spcAft>
          <a:spcPct val="0"/>
        </a:spcAft>
        <a:defRPr sz="3600">
          <a:solidFill>
            <a:srgbClr val="0E386C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defTabSz="457113" rtl="0" eaLnBrk="0" fontAlgn="base" hangingPunct="0">
        <a:spcBef>
          <a:spcPct val="0"/>
        </a:spcBef>
        <a:spcAft>
          <a:spcPct val="0"/>
        </a:spcAft>
        <a:defRPr sz="3600">
          <a:solidFill>
            <a:srgbClr val="0E386C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113" algn="l" defTabSz="457113" rtl="0" fontAlgn="base">
        <a:spcBef>
          <a:spcPct val="0"/>
        </a:spcBef>
        <a:spcAft>
          <a:spcPct val="0"/>
        </a:spcAft>
        <a:defRPr sz="3600">
          <a:solidFill>
            <a:srgbClr val="0E386C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229" algn="l" defTabSz="457113" rtl="0" fontAlgn="base">
        <a:spcBef>
          <a:spcPct val="0"/>
        </a:spcBef>
        <a:spcAft>
          <a:spcPct val="0"/>
        </a:spcAft>
        <a:defRPr sz="3600">
          <a:solidFill>
            <a:srgbClr val="0E386C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343" algn="l" defTabSz="457113" rtl="0" fontAlgn="base">
        <a:spcBef>
          <a:spcPct val="0"/>
        </a:spcBef>
        <a:spcAft>
          <a:spcPct val="0"/>
        </a:spcAft>
        <a:defRPr sz="3600">
          <a:solidFill>
            <a:srgbClr val="0E386C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458" algn="l" defTabSz="457113" rtl="0" fontAlgn="base">
        <a:spcBef>
          <a:spcPct val="0"/>
        </a:spcBef>
        <a:spcAft>
          <a:spcPct val="0"/>
        </a:spcAft>
        <a:defRPr sz="3600">
          <a:solidFill>
            <a:srgbClr val="0E386C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836" indent="-342836" algn="l" defTabSz="457113" rtl="0" eaLnBrk="0" fontAlgn="base" hangingPunct="0">
        <a:spcBef>
          <a:spcPct val="20000"/>
        </a:spcBef>
        <a:spcAft>
          <a:spcPct val="0"/>
        </a:spcAft>
        <a:buSzPct val="100000"/>
        <a:buFont typeface="Arial" charset="0"/>
        <a:buChar char="•"/>
        <a:defRPr sz="3200" kern="1200">
          <a:solidFill>
            <a:srgbClr val="0E386C"/>
          </a:solidFill>
          <a:latin typeface="Arial"/>
          <a:ea typeface="+mn-ea"/>
          <a:cs typeface="Arial"/>
        </a:defRPr>
      </a:lvl1pPr>
      <a:lvl2pPr marL="742810" indent="-285697" algn="l" defTabSz="457113" rtl="0" eaLnBrk="0" fontAlgn="base" hangingPunct="0">
        <a:spcBef>
          <a:spcPct val="20000"/>
        </a:spcBef>
        <a:spcAft>
          <a:spcPct val="0"/>
        </a:spcAft>
        <a:buSzPct val="100000"/>
        <a:buFont typeface="Arial" charset="0"/>
        <a:buChar char="•"/>
        <a:defRPr sz="2800" kern="1200">
          <a:solidFill>
            <a:srgbClr val="0E386C"/>
          </a:solidFill>
          <a:latin typeface="Arial"/>
          <a:ea typeface="+mn-ea"/>
          <a:cs typeface="Arial"/>
        </a:defRPr>
      </a:lvl2pPr>
      <a:lvl3pPr marL="1142787" indent="-228557" algn="l" defTabSz="457113" rtl="0" eaLnBrk="0" fontAlgn="base" hangingPunct="0">
        <a:spcBef>
          <a:spcPct val="20000"/>
        </a:spcBef>
        <a:spcAft>
          <a:spcPct val="0"/>
        </a:spcAft>
        <a:buSzPct val="100000"/>
        <a:buFont typeface="Arial" charset="0"/>
        <a:buChar char="•"/>
        <a:defRPr sz="2400" kern="1200">
          <a:solidFill>
            <a:srgbClr val="0E386C"/>
          </a:solidFill>
          <a:latin typeface="Arial"/>
          <a:ea typeface="+mn-ea"/>
          <a:cs typeface="Arial"/>
        </a:defRPr>
      </a:lvl3pPr>
      <a:lvl4pPr marL="1599900" indent="-228557" algn="l" defTabSz="457113" rtl="0" eaLnBrk="0" fontAlgn="base" hangingPunct="0">
        <a:spcBef>
          <a:spcPct val="20000"/>
        </a:spcBef>
        <a:spcAft>
          <a:spcPct val="0"/>
        </a:spcAft>
        <a:buSzPct val="100000"/>
        <a:buFont typeface="Arial" charset="0"/>
        <a:buChar char="•"/>
        <a:defRPr sz="2000" kern="1200">
          <a:solidFill>
            <a:srgbClr val="0E386C"/>
          </a:solidFill>
          <a:latin typeface="Arial"/>
          <a:ea typeface="+mn-ea"/>
          <a:cs typeface="Arial"/>
        </a:defRPr>
      </a:lvl4pPr>
      <a:lvl5pPr marL="2057015" indent="-228557" algn="l" defTabSz="457113" rtl="0" eaLnBrk="0" fontAlgn="base" hangingPunct="0">
        <a:spcBef>
          <a:spcPct val="20000"/>
        </a:spcBef>
        <a:spcAft>
          <a:spcPct val="0"/>
        </a:spcAft>
        <a:buSzPct val="100000"/>
        <a:buFont typeface="Arial" charset="0"/>
        <a:buChar char="•"/>
        <a:defRPr sz="2000" kern="1200">
          <a:solidFill>
            <a:srgbClr val="0E386C"/>
          </a:solidFill>
          <a:latin typeface="Arial"/>
          <a:ea typeface="+mn-ea"/>
          <a:cs typeface="Arial"/>
        </a:defRPr>
      </a:lvl5pPr>
      <a:lvl6pPr marL="2514129" indent="-228557" algn="l" defTabSz="45711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45" indent="-228557" algn="l" defTabSz="45711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58" indent="-228557" algn="l" defTabSz="45711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72" indent="-228557" algn="l" defTabSz="45711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3" algn="l" defTabSz="4571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29" algn="l" defTabSz="4571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43" algn="l" defTabSz="4571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58" algn="l" defTabSz="4571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72" algn="l" defTabSz="4571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86" algn="l" defTabSz="4571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01" algn="l" defTabSz="4571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15" algn="l" defTabSz="4571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/>
          <p:cNvCxnSpPr/>
          <p:nvPr/>
        </p:nvCxnSpPr>
        <p:spPr>
          <a:xfrm>
            <a:off x="447676" y="540544"/>
            <a:ext cx="7499350" cy="0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47684" y="994172"/>
            <a:ext cx="8321675" cy="0"/>
          </a:xfrm>
          <a:prstGeom prst="line">
            <a:avLst/>
          </a:prstGeom>
          <a:ln w="9525">
            <a:solidFill>
              <a:schemeClr val="tx1"/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47684" y="4710113"/>
            <a:ext cx="8321675" cy="0"/>
          </a:xfrm>
          <a:prstGeom prst="line">
            <a:avLst/>
          </a:prstGeom>
          <a:ln w="952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Slide Number Placeholder 6"/>
          <p:cNvSpPr txBox="1">
            <a:spLocks/>
          </p:cNvSpPr>
          <p:nvPr/>
        </p:nvSpPr>
        <p:spPr>
          <a:xfrm>
            <a:off x="8148638" y="4907756"/>
            <a:ext cx="762000" cy="171450"/>
          </a:xfrm>
          <a:prstGeom prst="rect">
            <a:avLst/>
          </a:prstGeom>
        </p:spPr>
        <p:txBody>
          <a:bodyPr lIns="91422" tIns="45711" rIns="91422" bIns="45711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defRPr/>
            </a:pPr>
            <a:fld id="{BBE80981-3DA6-46C2-826D-0D8005ADC286}" type="slidenum">
              <a:rPr lang="en-US" altLang="en-US" sz="1000" smtClean="0">
                <a:solidFill>
                  <a:srgbClr val="000000"/>
                </a:solidFill>
              </a:rPr>
              <a:pPr algn="r">
                <a:defRPr/>
              </a:pPr>
              <a:t>‹#›</a:t>
            </a:fld>
            <a:endParaRPr lang="en-US" altLang="en-US" sz="1000" dirty="0">
              <a:solidFill>
                <a:srgbClr val="000000"/>
              </a:solidFill>
            </a:endParaRPr>
          </a:p>
        </p:txBody>
      </p:sp>
      <p:sp>
        <p:nvSpPr>
          <p:cNvPr id="41" name="Content Placeholder 8"/>
          <p:cNvSpPr txBox="1">
            <a:spLocks/>
          </p:cNvSpPr>
          <p:nvPr/>
        </p:nvSpPr>
        <p:spPr>
          <a:xfrm>
            <a:off x="469910" y="1273969"/>
            <a:ext cx="8348663" cy="3328988"/>
          </a:xfrm>
          <a:prstGeom prst="rect">
            <a:avLst/>
          </a:prstGeom>
        </p:spPr>
        <p:txBody>
          <a:bodyPr lIns="91422" tIns="45711" rIns="91422" bIns="45711"/>
          <a:lstStyle>
            <a:lvl1pPr marL="342900" indent="-342900" algn="l" rtl="0" eaLnBrk="1" fontAlgn="base" hangingPunct="1"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Font typeface="+mj-lt"/>
              <a:buAutoNum type="arabicPeriod"/>
              <a:defRPr sz="1300" b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00050" indent="-1778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›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71500" indent="-1714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»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742950" indent="-1714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–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857250" indent="-1143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Char char="»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0574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5146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29718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4290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buClr>
                <a:srgbClr val="000000"/>
              </a:buCl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" name="Date Placeholder 1"/>
          <p:cNvSpPr>
            <a:spLocks noGrp="1"/>
          </p:cNvSpPr>
          <p:nvPr>
            <p:ph type="dt" sz="half" idx="2"/>
          </p:nvPr>
        </p:nvSpPr>
        <p:spPr>
          <a:xfrm>
            <a:off x="7200909" y="4701785"/>
            <a:ext cx="1673225" cy="116681"/>
          </a:xfrm>
          <a:prstGeom prst="rect">
            <a:avLst/>
          </a:prstGeom>
        </p:spPr>
        <p:txBody>
          <a:bodyPr lIns="91422" tIns="45711" rIns="91422" bIns="45711"/>
          <a:lstStyle>
            <a:lvl1pPr algn="r" eaLnBrk="1" hangingPunct="1">
              <a:defRPr sz="800">
                <a:latin typeface="Arial" charset="0"/>
                <a:cs typeface="+mn-cs"/>
              </a:defRPr>
            </a:lvl1pPr>
          </a:lstStyle>
          <a:p>
            <a:fld id="{1AB85839-DE7E-4765-A9A0-B3F73C84A708}" type="datetime1">
              <a:rPr lang="en-US" smtClean="0">
                <a:solidFill>
                  <a:srgbClr val="000000"/>
                </a:solidFill>
              </a:rPr>
              <a:pPr/>
              <a:t>6/4/18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34" name="Picture 2" descr="File:MBTA.sv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39113" y="166689"/>
            <a:ext cx="711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6"/>
          <p:cNvSpPr txBox="1">
            <a:spLocks noChangeArrowheads="1"/>
          </p:cNvSpPr>
          <p:nvPr userDrawn="1"/>
        </p:nvSpPr>
        <p:spPr bwMode="auto">
          <a:xfrm>
            <a:off x="3265495" y="4726956"/>
            <a:ext cx="2613025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US" sz="800" dirty="0">
                <a:solidFill>
                  <a:srgbClr val="000000"/>
                </a:solidFill>
              </a:rPr>
              <a:t>Draft for Discussion &amp; Policy Purposes Only</a:t>
            </a:r>
          </a:p>
        </p:txBody>
      </p:sp>
    </p:spTree>
    <p:extLst>
      <p:ext uri="{BB962C8B-B14F-4D97-AF65-F5344CB8AC3E}">
        <p14:creationId xmlns:p14="http://schemas.microsoft.com/office/powerpoint/2010/main" val="136653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41" r:id="rId2"/>
    <p:sldLayoutId id="2147483942" r:id="rId3"/>
    <p:sldLayoutId id="2147483943" r:id="rId4"/>
    <p:sldLayoutId id="2147483944" r:id="rId5"/>
  </p:sldLayoutIdLst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cs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cs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cs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cs typeface="Arial" charset="0"/>
        </a:defRPr>
      </a:lvl5pPr>
      <a:lvl6pPr marL="457113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6pPr>
      <a:lvl7pPr marL="914229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7pPr>
      <a:lvl8pPr marL="1371343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8pPr>
      <a:lvl9pPr marL="1828458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9pPr>
    </p:titleStyle>
    <p:bodyStyle>
      <a:lvl1pPr marL="228557" indent="-228557" algn="l" rtl="0" eaLnBrk="1" fontAlgn="base" hangingPunct="1">
        <a:spcBef>
          <a:spcPct val="100000"/>
        </a:spcBef>
        <a:spcAft>
          <a:spcPct val="0"/>
        </a:spcAft>
        <a:buClr>
          <a:srgbClr val="0033CC"/>
        </a:buClr>
        <a:buChar char="•"/>
        <a:defRPr sz="2400" b="1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576155" indent="-233320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Arial" charset="0"/>
        <a:buChar char="–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2pPr>
      <a:lvl3pPr marL="914229" indent="-223797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•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3pPr>
      <a:lvl4pPr marL="1261827" indent="-233320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–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4pPr>
      <a:lvl5pPr marL="1599900" indent="-223797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5pPr>
      <a:lvl6pPr marL="2057015" indent="-223797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514129" indent="-223797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2971245" indent="-223797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428358" indent="-223797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3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29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43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58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72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86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01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15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5"/>
            <a:ext cx="8229600" cy="3394472"/>
          </a:xfrm>
          <a:prstGeom prst="rect">
            <a:avLst/>
          </a:prstGeom>
        </p:spPr>
        <p:txBody>
          <a:bodyPr vert="horz" lIns="91422" tIns="45711" rIns="91422" bIns="45711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4290096" y="4767267"/>
            <a:ext cx="2133600" cy="273844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r">
              <a:defRPr sz="1000">
                <a:solidFill>
                  <a:srgbClr val="0E386C"/>
                </a:solidFill>
                <a:latin typeface="Arial"/>
                <a:cs typeface="Arial"/>
              </a:defRPr>
            </a:lvl1pPr>
          </a:lstStyle>
          <a:p>
            <a:pPr defTabSz="457113"/>
            <a:fld id="{87DD084B-D6CE-8549-975C-55C9DDBAB6C4}" type="slidenum">
              <a:rPr lang="en-US" smtClean="0"/>
              <a:pPr defTabSz="457113"/>
              <a:t>‹#›</a:t>
            </a:fld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l">
              <a:defRPr sz="1000">
                <a:solidFill>
                  <a:srgbClr val="0E386C"/>
                </a:solidFill>
                <a:latin typeface="Arial"/>
                <a:cs typeface="Arial"/>
              </a:defRPr>
            </a:lvl1pPr>
          </a:lstStyle>
          <a:p>
            <a:pPr defTabSz="457113"/>
            <a:fld id="{8F240138-700E-704C-9B64-E53DA781ACBE}" type="datetimeFigureOut">
              <a:rPr lang="en-US" smtClean="0"/>
              <a:pPr defTabSz="457113"/>
              <a:t>6/4/18</a:t>
            </a:fld>
            <a:endParaRPr lang="en-US" dirty="0"/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>
          <a:xfrm>
            <a:off x="457200" y="551053"/>
            <a:ext cx="8229600" cy="519566"/>
          </a:xfrm>
          <a:prstGeom prst="rect">
            <a:avLst/>
          </a:prstGeom>
        </p:spPr>
        <p:txBody>
          <a:bodyPr vert="horz" lIns="91422" tIns="45711" rIns="91422" bIns="45711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09313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3" r:id="rId1"/>
    <p:sldLayoutId id="2147483954" r:id="rId2"/>
  </p:sldLayoutIdLst>
  <p:hf hdr="0"/>
  <p:txStyles>
    <p:titleStyle>
      <a:lvl1pPr algn="l" defTabSz="457113" rtl="0" eaLnBrk="1" latinLnBrk="0" hangingPunct="1">
        <a:spcBef>
          <a:spcPct val="0"/>
        </a:spcBef>
        <a:buNone/>
        <a:defRPr sz="3600" kern="1200">
          <a:solidFill>
            <a:srgbClr val="0E386C"/>
          </a:solidFill>
          <a:latin typeface="Arial"/>
          <a:ea typeface="+mj-ea"/>
          <a:cs typeface="Arial"/>
        </a:defRPr>
      </a:lvl1pPr>
    </p:titleStyle>
    <p:bodyStyle>
      <a:lvl1pPr marL="342836" indent="-342836" algn="l" defTabSz="457113" rtl="0" eaLnBrk="1" latinLnBrk="0" hangingPunct="1">
        <a:spcBef>
          <a:spcPct val="20000"/>
        </a:spcBef>
        <a:buSzPct val="100000"/>
        <a:buFont typeface="Arial"/>
        <a:buChar char="•"/>
        <a:defRPr sz="3200" b="0" i="0" kern="1200">
          <a:solidFill>
            <a:srgbClr val="0E386C"/>
          </a:solidFill>
          <a:latin typeface="Arial"/>
          <a:ea typeface="+mn-ea"/>
          <a:cs typeface="Arial"/>
        </a:defRPr>
      </a:lvl1pPr>
      <a:lvl2pPr marL="742810" indent="-285697" algn="l" defTabSz="457113" rtl="0" eaLnBrk="1" latinLnBrk="0" hangingPunct="1">
        <a:spcBef>
          <a:spcPct val="20000"/>
        </a:spcBef>
        <a:buSzPct val="100000"/>
        <a:buFont typeface="Arial"/>
        <a:buChar char="•"/>
        <a:defRPr sz="2800" b="0" i="0" kern="1200">
          <a:solidFill>
            <a:srgbClr val="0E386C"/>
          </a:solidFill>
          <a:latin typeface="Arial"/>
          <a:ea typeface="+mn-ea"/>
          <a:cs typeface="Arial"/>
        </a:defRPr>
      </a:lvl2pPr>
      <a:lvl3pPr marL="1142787" indent="-228557" algn="l" defTabSz="457113" rtl="0" eaLnBrk="1" latinLnBrk="0" hangingPunct="1">
        <a:spcBef>
          <a:spcPct val="20000"/>
        </a:spcBef>
        <a:buSzPct val="100000"/>
        <a:buFont typeface="Arial"/>
        <a:buChar char="•"/>
        <a:defRPr sz="2400" b="0" i="0" kern="1200">
          <a:solidFill>
            <a:srgbClr val="0E386C"/>
          </a:solidFill>
          <a:latin typeface="Arial"/>
          <a:ea typeface="+mn-ea"/>
          <a:cs typeface="Arial"/>
        </a:defRPr>
      </a:lvl3pPr>
      <a:lvl4pPr marL="1599900" indent="-228557" algn="l" defTabSz="457113" rtl="0" eaLnBrk="1" latinLnBrk="0" hangingPunct="1">
        <a:spcBef>
          <a:spcPct val="20000"/>
        </a:spcBef>
        <a:buSzPct val="100000"/>
        <a:buFont typeface="Arial"/>
        <a:buChar char="•"/>
        <a:defRPr sz="2000" b="0" i="0" kern="1200">
          <a:solidFill>
            <a:srgbClr val="0E386C"/>
          </a:solidFill>
          <a:latin typeface="Arial"/>
          <a:ea typeface="+mn-ea"/>
          <a:cs typeface="Arial"/>
        </a:defRPr>
      </a:lvl4pPr>
      <a:lvl5pPr marL="2057015" indent="-228557" algn="l" defTabSz="457113" rtl="0" eaLnBrk="1" latinLnBrk="0" hangingPunct="1">
        <a:spcBef>
          <a:spcPct val="20000"/>
        </a:spcBef>
        <a:buSzPct val="100000"/>
        <a:buFont typeface="Arial"/>
        <a:buChar char="•"/>
        <a:defRPr sz="2000" b="0" i="0" kern="1200">
          <a:solidFill>
            <a:srgbClr val="0E386C"/>
          </a:solidFill>
          <a:latin typeface="Arial"/>
          <a:ea typeface="+mn-ea"/>
          <a:cs typeface="Arial"/>
        </a:defRPr>
      </a:lvl5pPr>
      <a:lvl6pPr marL="2514129" indent="-228557" algn="l" defTabSz="45711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45" indent="-228557" algn="l" defTabSz="45711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58" indent="-228557" algn="l" defTabSz="45711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72" indent="-228557" algn="l" defTabSz="45711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3" algn="l" defTabSz="4571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29" algn="l" defTabSz="4571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43" algn="l" defTabSz="4571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58" algn="l" defTabSz="4571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72" algn="l" defTabSz="4571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86" algn="l" defTabSz="4571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01" algn="l" defTabSz="4571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15" algn="l" defTabSz="4571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/>
          <p:cNvCxnSpPr/>
          <p:nvPr/>
        </p:nvCxnSpPr>
        <p:spPr>
          <a:xfrm>
            <a:off x="447679" y="340519"/>
            <a:ext cx="7499350" cy="0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Content Placeholder 8"/>
          <p:cNvSpPr txBox="1">
            <a:spLocks/>
          </p:cNvSpPr>
          <p:nvPr/>
        </p:nvSpPr>
        <p:spPr>
          <a:xfrm>
            <a:off x="469912" y="1273969"/>
            <a:ext cx="8348663" cy="3328988"/>
          </a:xfrm>
          <a:prstGeom prst="rect">
            <a:avLst/>
          </a:prstGeom>
        </p:spPr>
        <p:txBody>
          <a:bodyPr lIns="82033" tIns="41017" rIns="82033" bIns="41017"/>
          <a:lstStyle>
            <a:lvl1pPr marL="342900" indent="-342900" algn="l" rtl="0" eaLnBrk="1" fontAlgn="base" hangingPunct="1"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Font typeface="+mj-lt"/>
              <a:buAutoNum type="arabicPeriod"/>
              <a:defRPr sz="1300" b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00050" indent="-1778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›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71500" indent="-1714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»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742950" indent="-1714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–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857250" indent="-1143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Char char="»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0574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5146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29718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4290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defTabSz="914015">
              <a:buClr>
                <a:srgbClr val="000000"/>
              </a:buClr>
              <a:defRPr/>
            </a:pPr>
            <a:endParaRPr lang="en-US" sz="1200" dirty="0">
              <a:solidFill>
                <a:srgbClr val="000000"/>
              </a:solidFill>
            </a:endParaRPr>
          </a:p>
        </p:txBody>
      </p:sp>
      <p:pic>
        <p:nvPicPr>
          <p:cNvPr id="1034" name="Picture 2" descr="File:MBTA.sv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88355" y="73821"/>
            <a:ext cx="633408" cy="611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61372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6" r:id="rId1"/>
    <p:sldLayoutId id="2147483957" r:id="rId2"/>
    <p:sldLayoutId id="2147483958" r:id="rId3"/>
    <p:sldLayoutId id="2147483959" r:id="rId4"/>
  </p:sldLayoutIdLst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0033CC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0033CC"/>
          </a:solidFill>
          <a:latin typeface="Calibri" panose="020F0502020204030204" pitchFamily="34" charset="0"/>
          <a:cs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0033CC"/>
          </a:solidFill>
          <a:latin typeface="Calibri" panose="020F0502020204030204" pitchFamily="34" charset="0"/>
          <a:cs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0033CC"/>
          </a:solidFill>
          <a:latin typeface="Calibri" panose="020F0502020204030204" pitchFamily="34" charset="0"/>
          <a:cs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0033CC"/>
          </a:solidFill>
          <a:latin typeface="Calibri" panose="020F0502020204030204" pitchFamily="34" charset="0"/>
          <a:cs typeface="Arial" charset="0"/>
        </a:defRPr>
      </a:lvl5pPr>
      <a:lvl6pPr marL="410166"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0033CC"/>
          </a:solidFill>
          <a:latin typeface="Verdana" pitchFamily="34" charset="0"/>
          <a:cs typeface="Arial" charset="0"/>
        </a:defRPr>
      </a:lvl6pPr>
      <a:lvl7pPr marL="820334"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0033CC"/>
          </a:solidFill>
          <a:latin typeface="Verdana" pitchFamily="34" charset="0"/>
          <a:cs typeface="Arial" charset="0"/>
        </a:defRPr>
      </a:lvl7pPr>
      <a:lvl8pPr marL="1230499"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0033CC"/>
          </a:solidFill>
          <a:latin typeface="Verdana" pitchFamily="34" charset="0"/>
          <a:cs typeface="Arial" charset="0"/>
        </a:defRPr>
      </a:lvl8pPr>
      <a:lvl9pPr marL="1640666"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0033CC"/>
          </a:solidFill>
          <a:latin typeface="Verdana" pitchFamily="34" charset="0"/>
          <a:cs typeface="Arial" charset="0"/>
        </a:defRPr>
      </a:lvl9pPr>
    </p:titleStyle>
    <p:bodyStyle>
      <a:lvl1pPr marL="205084" indent="-205084" algn="l" rtl="0" eaLnBrk="1" fontAlgn="base" hangingPunct="1">
        <a:spcBef>
          <a:spcPct val="100000"/>
        </a:spcBef>
        <a:spcAft>
          <a:spcPct val="0"/>
        </a:spcAft>
        <a:buClr>
          <a:srgbClr val="0033CC"/>
        </a:buClr>
        <a:buChar char="•"/>
        <a:defRPr sz="2200" b="1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516979" indent="-209356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Arial" charset="0"/>
        <a:buChar char="–"/>
        <a:defRPr sz="1800">
          <a:solidFill>
            <a:schemeClr val="tx1"/>
          </a:solidFill>
          <a:latin typeface="Calibri" panose="020F0502020204030204" pitchFamily="34" charset="0"/>
          <a:cs typeface="+mn-cs"/>
        </a:defRPr>
      </a:lvl2pPr>
      <a:lvl3pPr marL="820334" indent="-200812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•"/>
        <a:defRPr sz="1800">
          <a:solidFill>
            <a:schemeClr val="tx1"/>
          </a:solidFill>
          <a:latin typeface="Calibri" panose="020F0502020204030204" pitchFamily="34" charset="0"/>
          <a:cs typeface="+mn-cs"/>
        </a:defRPr>
      </a:lvl3pPr>
      <a:lvl4pPr marL="1132231" indent="-209356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–"/>
        <a:defRPr sz="1800">
          <a:solidFill>
            <a:schemeClr val="tx1"/>
          </a:solidFill>
          <a:latin typeface="Calibri" panose="020F0502020204030204" pitchFamily="34" charset="0"/>
          <a:cs typeface="+mn-cs"/>
        </a:defRPr>
      </a:lvl4pPr>
      <a:lvl5pPr marL="1435582" indent="-200812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1800">
          <a:solidFill>
            <a:schemeClr val="tx1"/>
          </a:solidFill>
          <a:latin typeface="Calibri" panose="020F0502020204030204" pitchFamily="34" charset="0"/>
          <a:cs typeface="+mn-cs"/>
        </a:defRPr>
      </a:lvl5pPr>
      <a:lvl6pPr marL="1845749" indent="-200812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1800">
          <a:solidFill>
            <a:schemeClr val="tx1"/>
          </a:solidFill>
          <a:latin typeface="+mn-lt"/>
          <a:cs typeface="+mn-cs"/>
        </a:defRPr>
      </a:lvl6pPr>
      <a:lvl7pPr marL="2255916" indent="-200812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1800">
          <a:solidFill>
            <a:schemeClr val="tx1"/>
          </a:solidFill>
          <a:latin typeface="+mn-lt"/>
          <a:cs typeface="+mn-cs"/>
        </a:defRPr>
      </a:lvl7pPr>
      <a:lvl8pPr marL="2666082" indent="-200812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1800">
          <a:solidFill>
            <a:schemeClr val="tx1"/>
          </a:solidFill>
          <a:latin typeface="+mn-lt"/>
          <a:cs typeface="+mn-cs"/>
        </a:defRPr>
      </a:lvl8pPr>
      <a:lvl9pPr marL="3076251" indent="-200812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18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820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0166" algn="l" defTabSz="820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0334" algn="l" defTabSz="820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0499" algn="l" defTabSz="820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0666" algn="l" defTabSz="820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0832" algn="l" defTabSz="820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61000" algn="l" defTabSz="820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71165" algn="l" defTabSz="820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81331" algn="l" defTabSz="820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/>
          <p:cNvCxnSpPr/>
          <p:nvPr/>
        </p:nvCxnSpPr>
        <p:spPr>
          <a:xfrm>
            <a:off x="447679" y="340519"/>
            <a:ext cx="7499350" cy="0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Content Placeholder 8"/>
          <p:cNvSpPr txBox="1">
            <a:spLocks/>
          </p:cNvSpPr>
          <p:nvPr/>
        </p:nvSpPr>
        <p:spPr>
          <a:xfrm>
            <a:off x="469912" y="1273969"/>
            <a:ext cx="8348663" cy="3328988"/>
          </a:xfrm>
          <a:prstGeom prst="rect">
            <a:avLst/>
          </a:prstGeom>
        </p:spPr>
        <p:txBody>
          <a:bodyPr lIns="82033" tIns="41017" rIns="82033" bIns="41017"/>
          <a:lstStyle>
            <a:lvl1pPr marL="342900" indent="-342900" algn="l" rtl="0" eaLnBrk="1" fontAlgn="base" hangingPunct="1"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Font typeface="+mj-lt"/>
              <a:buAutoNum type="arabicPeriod"/>
              <a:defRPr sz="1300" b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00050" indent="-1778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›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71500" indent="-1714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»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742950" indent="-1714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–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857250" indent="-1143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Char char="»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0574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5146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29718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4290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defTabSz="914015">
              <a:buClr>
                <a:srgbClr val="000000"/>
              </a:buClr>
              <a:defRPr/>
            </a:pPr>
            <a:endParaRPr lang="en-US" sz="1200" dirty="0">
              <a:solidFill>
                <a:srgbClr val="000000"/>
              </a:solidFill>
            </a:endParaRPr>
          </a:p>
        </p:txBody>
      </p:sp>
      <p:pic>
        <p:nvPicPr>
          <p:cNvPr id="1034" name="Picture 2" descr="File:MBTA.sv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88355" y="73821"/>
            <a:ext cx="633408" cy="611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99819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63" r:id="rId2"/>
    <p:sldLayoutId id="2147483964" r:id="rId3"/>
    <p:sldLayoutId id="2147483965" r:id="rId4"/>
  </p:sldLayoutIdLst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0033CC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0033CC"/>
          </a:solidFill>
          <a:latin typeface="Calibri" panose="020F0502020204030204" pitchFamily="34" charset="0"/>
          <a:cs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0033CC"/>
          </a:solidFill>
          <a:latin typeface="Calibri" panose="020F0502020204030204" pitchFamily="34" charset="0"/>
          <a:cs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0033CC"/>
          </a:solidFill>
          <a:latin typeface="Calibri" panose="020F0502020204030204" pitchFamily="34" charset="0"/>
          <a:cs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0033CC"/>
          </a:solidFill>
          <a:latin typeface="Calibri" panose="020F0502020204030204" pitchFamily="34" charset="0"/>
          <a:cs typeface="Arial" charset="0"/>
        </a:defRPr>
      </a:lvl5pPr>
      <a:lvl6pPr marL="410166"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0033CC"/>
          </a:solidFill>
          <a:latin typeface="Verdana" pitchFamily="34" charset="0"/>
          <a:cs typeface="Arial" charset="0"/>
        </a:defRPr>
      </a:lvl6pPr>
      <a:lvl7pPr marL="820334"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0033CC"/>
          </a:solidFill>
          <a:latin typeface="Verdana" pitchFamily="34" charset="0"/>
          <a:cs typeface="Arial" charset="0"/>
        </a:defRPr>
      </a:lvl7pPr>
      <a:lvl8pPr marL="1230499"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0033CC"/>
          </a:solidFill>
          <a:latin typeface="Verdana" pitchFamily="34" charset="0"/>
          <a:cs typeface="Arial" charset="0"/>
        </a:defRPr>
      </a:lvl8pPr>
      <a:lvl9pPr marL="1640666"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0033CC"/>
          </a:solidFill>
          <a:latin typeface="Verdana" pitchFamily="34" charset="0"/>
          <a:cs typeface="Arial" charset="0"/>
        </a:defRPr>
      </a:lvl9pPr>
    </p:titleStyle>
    <p:bodyStyle>
      <a:lvl1pPr marL="205084" indent="-205084" algn="l" rtl="0" eaLnBrk="1" fontAlgn="base" hangingPunct="1">
        <a:spcBef>
          <a:spcPct val="100000"/>
        </a:spcBef>
        <a:spcAft>
          <a:spcPct val="0"/>
        </a:spcAft>
        <a:buClr>
          <a:srgbClr val="0033CC"/>
        </a:buClr>
        <a:buChar char="•"/>
        <a:defRPr sz="2200" b="1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516979" indent="-209356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Arial" charset="0"/>
        <a:buChar char="–"/>
        <a:defRPr sz="1800">
          <a:solidFill>
            <a:schemeClr val="tx1"/>
          </a:solidFill>
          <a:latin typeface="Calibri" panose="020F0502020204030204" pitchFamily="34" charset="0"/>
          <a:cs typeface="+mn-cs"/>
        </a:defRPr>
      </a:lvl2pPr>
      <a:lvl3pPr marL="820334" indent="-200812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•"/>
        <a:defRPr sz="1800">
          <a:solidFill>
            <a:schemeClr val="tx1"/>
          </a:solidFill>
          <a:latin typeface="Calibri" panose="020F0502020204030204" pitchFamily="34" charset="0"/>
          <a:cs typeface="+mn-cs"/>
        </a:defRPr>
      </a:lvl3pPr>
      <a:lvl4pPr marL="1132231" indent="-209356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–"/>
        <a:defRPr sz="1800">
          <a:solidFill>
            <a:schemeClr val="tx1"/>
          </a:solidFill>
          <a:latin typeface="Calibri" panose="020F0502020204030204" pitchFamily="34" charset="0"/>
          <a:cs typeface="+mn-cs"/>
        </a:defRPr>
      </a:lvl4pPr>
      <a:lvl5pPr marL="1435582" indent="-200812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1800">
          <a:solidFill>
            <a:schemeClr val="tx1"/>
          </a:solidFill>
          <a:latin typeface="Calibri" panose="020F0502020204030204" pitchFamily="34" charset="0"/>
          <a:cs typeface="+mn-cs"/>
        </a:defRPr>
      </a:lvl5pPr>
      <a:lvl6pPr marL="1845749" indent="-200812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1800">
          <a:solidFill>
            <a:schemeClr val="tx1"/>
          </a:solidFill>
          <a:latin typeface="+mn-lt"/>
          <a:cs typeface="+mn-cs"/>
        </a:defRPr>
      </a:lvl6pPr>
      <a:lvl7pPr marL="2255916" indent="-200812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1800">
          <a:solidFill>
            <a:schemeClr val="tx1"/>
          </a:solidFill>
          <a:latin typeface="+mn-lt"/>
          <a:cs typeface="+mn-cs"/>
        </a:defRPr>
      </a:lvl7pPr>
      <a:lvl8pPr marL="2666082" indent="-200812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1800">
          <a:solidFill>
            <a:schemeClr val="tx1"/>
          </a:solidFill>
          <a:latin typeface="+mn-lt"/>
          <a:cs typeface="+mn-cs"/>
        </a:defRPr>
      </a:lvl8pPr>
      <a:lvl9pPr marL="3076251" indent="-200812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18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820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0166" algn="l" defTabSz="820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0334" algn="l" defTabSz="820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0499" algn="l" defTabSz="820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0666" algn="l" defTabSz="820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0832" algn="l" defTabSz="820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61000" algn="l" defTabSz="820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71165" algn="l" defTabSz="820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81331" algn="l" defTabSz="820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/>
          <p:cNvCxnSpPr/>
          <p:nvPr/>
        </p:nvCxnSpPr>
        <p:spPr>
          <a:xfrm>
            <a:off x="447676" y="540544"/>
            <a:ext cx="7499350" cy="0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47684" y="994172"/>
            <a:ext cx="8321675" cy="0"/>
          </a:xfrm>
          <a:prstGeom prst="line">
            <a:avLst/>
          </a:prstGeom>
          <a:ln w="9525">
            <a:solidFill>
              <a:schemeClr val="tx1"/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47684" y="4710113"/>
            <a:ext cx="8321675" cy="0"/>
          </a:xfrm>
          <a:prstGeom prst="line">
            <a:avLst/>
          </a:prstGeom>
          <a:ln w="952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Slide Number Placeholder 6"/>
          <p:cNvSpPr txBox="1">
            <a:spLocks/>
          </p:cNvSpPr>
          <p:nvPr/>
        </p:nvSpPr>
        <p:spPr>
          <a:xfrm>
            <a:off x="8148638" y="4907756"/>
            <a:ext cx="762000" cy="171450"/>
          </a:xfrm>
          <a:prstGeom prst="rect">
            <a:avLst/>
          </a:prstGeom>
        </p:spPr>
        <p:txBody>
          <a:bodyPr lIns="91422" tIns="45711" rIns="91422" bIns="45711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defRPr/>
            </a:pPr>
            <a:fld id="{BBE80981-3DA6-46C2-826D-0D8005ADC286}" type="slidenum">
              <a:rPr lang="en-US" altLang="en-US" sz="1000" smtClean="0">
                <a:solidFill>
                  <a:srgbClr val="000000"/>
                </a:solidFill>
              </a:rPr>
              <a:pPr algn="r">
                <a:defRPr/>
              </a:pPr>
              <a:t>‹#›</a:t>
            </a:fld>
            <a:endParaRPr lang="en-US" altLang="en-US" sz="1000" dirty="0">
              <a:solidFill>
                <a:srgbClr val="000000"/>
              </a:solidFill>
            </a:endParaRPr>
          </a:p>
        </p:txBody>
      </p:sp>
      <p:sp>
        <p:nvSpPr>
          <p:cNvPr id="41" name="Content Placeholder 8"/>
          <p:cNvSpPr txBox="1">
            <a:spLocks/>
          </p:cNvSpPr>
          <p:nvPr/>
        </p:nvSpPr>
        <p:spPr>
          <a:xfrm>
            <a:off x="469910" y="1273969"/>
            <a:ext cx="8348663" cy="3328988"/>
          </a:xfrm>
          <a:prstGeom prst="rect">
            <a:avLst/>
          </a:prstGeom>
        </p:spPr>
        <p:txBody>
          <a:bodyPr lIns="91422" tIns="45711" rIns="91422" bIns="45711"/>
          <a:lstStyle>
            <a:lvl1pPr marL="342900" indent="-342900" algn="l" rtl="0" eaLnBrk="1" fontAlgn="base" hangingPunct="1"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Font typeface="+mj-lt"/>
              <a:buAutoNum type="arabicPeriod"/>
              <a:defRPr sz="1300" b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00050" indent="-1778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›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71500" indent="-1714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»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742950" indent="-1714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–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857250" indent="-1143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Char char="»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0574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5146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29718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4290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buClr>
                <a:srgbClr val="000000"/>
              </a:buCl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" name="Date Placeholder 1"/>
          <p:cNvSpPr>
            <a:spLocks noGrp="1"/>
          </p:cNvSpPr>
          <p:nvPr>
            <p:ph type="dt" sz="half" idx="2"/>
          </p:nvPr>
        </p:nvSpPr>
        <p:spPr>
          <a:xfrm>
            <a:off x="7200909" y="4701785"/>
            <a:ext cx="1673225" cy="116681"/>
          </a:xfrm>
          <a:prstGeom prst="rect">
            <a:avLst/>
          </a:prstGeom>
        </p:spPr>
        <p:txBody>
          <a:bodyPr lIns="91422" tIns="45711" rIns="91422" bIns="45711"/>
          <a:lstStyle>
            <a:lvl1pPr algn="r" eaLnBrk="1" hangingPunct="1">
              <a:defRPr sz="800">
                <a:latin typeface="Arial" charset="0"/>
                <a:cs typeface="+mn-cs"/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34" name="Picture 2" descr="File:MBTA.sv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139113" y="166689"/>
            <a:ext cx="711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32326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</p:sldLayoutIdLst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cs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cs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cs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cs typeface="Arial" charset="0"/>
        </a:defRPr>
      </a:lvl5pPr>
      <a:lvl6pPr marL="457113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6pPr>
      <a:lvl7pPr marL="914229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7pPr>
      <a:lvl8pPr marL="1371343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8pPr>
      <a:lvl9pPr marL="1828458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9pPr>
    </p:titleStyle>
    <p:bodyStyle>
      <a:lvl1pPr marL="228557" indent="-228557" algn="l" rtl="0" eaLnBrk="1" fontAlgn="base" hangingPunct="1">
        <a:spcBef>
          <a:spcPct val="100000"/>
        </a:spcBef>
        <a:spcAft>
          <a:spcPct val="0"/>
        </a:spcAft>
        <a:buClr>
          <a:srgbClr val="0033CC"/>
        </a:buClr>
        <a:buChar char="•"/>
        <a:defRPr sz="2400" b="1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576155" indent="-233320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Arial" charset="0"/>
        <a:buChar char="–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2pPr>
      <a:lvl3pPr marL="914229" indent="-223797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•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3pPr>
      <a:lvl4pPr marL="1261827" indent="-233320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–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4pPr>
      <a:lvl5pPr marL="1599900" indent="-223797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5pPr>
      <a:lvl6pPr marL="2057015" indent="-223797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514129" indent="-223797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2971245" indent="-223797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428358" indent="-223797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3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29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43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58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72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86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01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15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7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1168421" y="4683919"/>
            <a:ext cx="1007135" cy="274194"/>
          </a:xfrm>
          <a:prstGeom prst="rect">
            <a:avLst/>
          </a:prstGeom>
        </p:spPr>
        <p:txBody>
          <a:bodyPr vert="horz" lIns="81934" tIns="40965" rIns="81934" bIns="40965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5721"/>
            <a:fld id="{1898516D-A5DF-4DB8-A92A-8409CC0BA78E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 defTabSz="905721"/>
              <a:t>6/4/18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256334" y="4683919"/>
            <a:ext cx="3268395" cy="274194"/>
          </a:xfrm>
          <a:prstGeom prst="rect">
            <a:avLst/>
          </a:prstGeom>
        </p:spPr>
        <p:txBody>
          <a:bodyPr vert="horz" lIns="81934" tIns="40965" rIns="81934" bIns="40965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5721"/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5668409" y="4682737"/>
            <a:ext cx="1140114" cy="267890"/>
          </a:xfrm>
          <a:prstGeom prst="rect">
            <a:avLst/>
          </a:prstGeom>
        </p:spPr>
        <p:txBody>
          <a:bodyPr vert="horz" lIns="81934" tIns="40965" rIns="81934" bIns="40965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5721"/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 defTabSz="905721"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pic>
        <p:nvPicPr>
          <p:cNvPr id="7" name="Picture 2" descr="File:MBTA.svg"/>
          <p:cNvPicPr>
            <a:picLocks noChangeAspect="1" noChangeArrowheads="1"/>
          </p:cNvPicPr>
          <p:nvPr userDrawn="1"/>
        </p:nvPicPr>
        <p:blipFill>
          <a:blip r:embed="rId2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3375" y="4416037"/>
            <a:ext cx="60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0980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960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8" r:id="rId9"/>
    <p:sldLayoutId id="2147483749" r:id="rId10"/>
    <p:sldLayoutId id="2147483750" r:id="rId11"/>
    <p:sldLayoutId id="2147483751" r:id="rId12"/>
    <p:sldLayoutId id="2147483752" r:id="rId13"/>
    <p:sldLayoutId id="2147483753" r:id="rId14"/>
    <p:sldLayoutId id="2147483754" r:id="rId15"/>
    <p:sldLayoutId id="2147483756" r:id="rId16"/>
    <p:sldLayoutId id="2147483757" r:id="rId17"/>
    <p:sldLayoutId id="2147483758" r:id="rId18"/>
    <p:sldLayoutId id="2147483783" r:id="rId19"/>
    <p:sldLayoutId id="2147483784" r:id="rId20"/>
    <p:sldLayoutId id="2147483785" r:id="rId21"/>
    <p:sldLayoutId id="2147483787" r:id="rId22"/>
    <p:sldLayoutId id="2147483790" r:id="rId23"/>
    <p:sldLayoutId id="2147483803" r:id="rId24"/>
    <p:sldLayoutId id="2147483845" r:id="rId25"/>
  </p:sldLayoutIdLst>
  <p:hf hdr="0"/>
  <p:txStyles>
    <p:titleStyle>
      <a:lvl1pPr algn="l" defTabSz="905721" rtl="0" eaLnBrk="1" latinLnBrk="0" hangingPunct="1">
        <a:lnSpc>
          <a:spcPct val="90000"/>
        </a:lnSpc>
        <a:spcBef>
          <a:spcPct val="0"/>
        </a:spcBef>
        <a:buNone/>
        <a:defRPr sz="2200" b="1" kern="1200" spc="-5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05721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52865" indent="0" algn="l" defTabSz="905721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905721" indent="0" algn="l" defTabSz="905721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358577" indent="0" algn="l" defTabSz="905721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811434" indent="0" algn="l" defTabSz="905721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490722" indent="-226455" algn="l" defTabSz="90572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43582" indent="-226455" algn="l" defTabSz="90572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396435" indent="-226455" algn="l" defTabSz="90572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49296" indent="-226455" algn="l" defTabSz="90572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2865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5721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58577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1434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64293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17147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70008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22865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65590"/>
            <a:ext cx="9144000" cy="1714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</p:spPr>
        <p:txBody>
          <a:bodyPr vert="horz" lIns="91422" tIns="45711" rIns="91422" bIns="45711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657600"/>
          </a:xfrm>
          <a:prstGeom prst="rect">
            <a:avLst/>
          </a:prstGeom>
        </p:spPr>
        <p:txBody>
          <a:bodyPr vert="horz" lIns="91422" tIns="45711" rIns="91422" bIns="4571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274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896613"/>
            <a:ext cx="1828800" cy="246888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l">
              <a:defRPr sz="900" b="0">
                <a:solidFill>
                  <a:schemeClr val="accent4"/>
                </a:solidFill>
              </a:defRPr>
            </a:lvl1pPr>
          </a:lstStyle>
          <a:p>
            <a:fld id="{6EDAEFD3-8FAC-42C7-AA85-4A633B14C729}" type="datetime1">
              <a:rPr lang="en-US" smtClean="0">
                <a:solidFill>
                  <a:srgbClr val="4C5A6A"/>
                </a:solidFill>
              </a:rPr>
              <a:pPr/>
              <a:t>6/4/18</a:t>
            </a:fld>
            <a:endParaRPr lang="en-US" dirty="0">
              <a:solidFill>
                <a:srgbClr val="4C5A6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4896613"/>
            <a:ext cx="1066800" cy="246888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ctr">
              <a:defRPr sz="900" b="0">
                <a:solidFill>
                  <a:schemeClr val="accent4"/>
                </a:solidFill>
              </a:defRPr>
            </a:lvl1pPr>
          </a:lstStyle>
          <a:p>
            <a:fld id="{EBD5C7D1-26CC-491F-893B-2CD8D9D29B5E}" type="slidenum">
              <a:rPr lang="en-US" smtClean="0">
                <a:solidFill>
                  <a:srgbClr val="4C5A6A"/>
                </a:solidFill>
              </a:rPr>
              <a:pPr/>
              <a:t>‹#›</a:t>
            </a:fld>
            <a:endParaRPr lang="en-US" dirty="0">
              <a:solidFill>
                <a:srgbClr val="4C5A6A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239003" y="4888709"/>
            <a:ext cx="1376427" cy="197643"/>
            <a:chOff x="7345298" y="6518275"/>
            <a:chExt cx="1376427" cy="263525"/>
          </a:xfrm>
        </p:grpSpPr>
        <p:pic>
          <p:nvPicPr>
            <p:cNvPr id="12" name="Picture 2" descr="C:\Users\ynong\Desktop\pic sources\MassDOT_Logo_Color.png"/>
            <p:cNvPicPr>
              <a:picLocks noChangeAspect="1" noChangeArrowheads="1"/>
            </p:cNvPicPr>
            <p:nvPr userDrawn="1"/>
          </p:nvPicPr>
          <p:blipFill>
            <a:blip r:embed="rId2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45298" y="6553200"/>
              <a:ext cx="1036702" cy="211518"/>
            </a:xfrm>
            <a:prstGeom prst="rect">
              <a:avLst/>
            </a:prstGeom>
            <a:noFill/>
          </p:spPr>
        </p:pic>
        <p:pic>
          <p:nvPicPr>
            <p:cNvPr id="13" name="Picture 3" descr="C:\Users\ynong\Desktop\pic sources\500px-MBTA_svg.png"/>
            <p:cNvPicPr>
              <a:picLocks noChangeAspect="1" noChangeArrowheads="1"/>
            </p:cNvPicPr>
            <p:nvPr userDrawn="1"/>
          </p:nvPicPr>
          <p:blipFill>
            <a:blip r:embed="rId2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58200" y="6518275"/>
              <a:ext cx="263525" cy="263525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3560183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  <p:sldLayoutId id="2147483775" r:id="rId14"/>
    <p:sldLayoutId id="2147483776" r:id="rId15"/>
    <p:sldLayoutId id="2147483777" r:id="rId16"/>
    <p:sldLayoutId id="2147483778" r:id="rId17"/>
    <p:sldLayoutId id="2147483779" r:id="rId18"/>
    <p:sldLayoutId id="2147483780" r:id="rId19"/>
  </p:sldLayoutIdLst>
  <p:hf hdr="0" ftr="0" dt="0"/>
  <p:txStyles>
    <p:titleStyle>
      <a:lvl1pPr algn="l" defTabSz="914229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46" indent="-182846" algn="l" defTabSz="914229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3" indent="-182846" algn="l" defTabSz="914229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384" indent="-182846" algn="l" defTabSz="914229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651" indent="-182846" algn="l" defTabSz="914229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497" indent="-137134" algn="l" defTabSz="914229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343" indent="-182846" algn="l" defTabSz="914229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189" indent="-182846" algn="l" defTabSz="914229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035" indent="-182846" algn="l" defTabSz="914229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19880" indent="-182846" algn="l" defTabSz="914229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3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29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43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58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72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86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01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15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7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1168421" y="4683919"/>
            <a:ext cx="1007135" cy="274194"/>
          </a:xfrm>
          <a:prstGeom prst="rect">
            <a:avLst/>
          </a:prstGeom>
        </p:spPr>
        <p:txBody>
          <a:bodyPr vert="horz" lIns="81934" tIns="40965" rIns="81934" bIns="40965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5721"/>
            <a:fld id="{1898516D-A5DF-4DB8-A92A-8409CC0BA78E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 defTabSz="905721"/>
              <a:t>6/4/18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256334" y="4683919"/>
            <a:ext cx="3268395" cy="274194"/>
          </a:xfrm>
          <a:prstGeom prst="rect">
            <a:avLst/>
          </a:prstGeom>
        </p:spPr>
        <p:txBody>
          <a:bodyPr vert="horz" lIns="81934" tIns="40965" rIns="81934" bIns="40965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5721"/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5668409" y="4682737"/>
            <a:ext cx="1140114" cy="267890"/>
          </a:xfrm>
          <a:prstGeom prst="rect">
            <a:avLst/>
          </a:prstGeom>
        </p:spPr>
        <p:txBody>
          <a:bodyPr vert="horz" lIns="81934" tIns="40965" rIns="81934" bIns="40965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5721"/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 defTabSz="905721"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pic>
        <p:nvPicPr>
          <p:cNvPr id="7" name="Picture 2" descr="File:MBTA.svg"/>
          <p:cNvPicPr>
            <a:picLocks noChangeAspect="1" noChangeArrowheads="1"/>
          </p:cNvPicPr>
          <p:nvPr userDrawn="1"/>
        </p:nvPicPr>
        <p:blipFill>
          <a:blip r:embed="rId2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4417220"/>
            <a:ext cx="711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4975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3" r:id="rId8"/>
    <p:sldLayoutId id="2147483814" r:id="rId9"/>
    <p:sldLayoutId id="2147483815" r:id="rId10"/>
    <p:sldLayoutId id="2147483816" r:id="rId11"/>
    <p:sldLayoutId id="2147483817" r:id="rId12"/>
    <p:sldLayoutId id="2147483818" r:id="rId13"/>
    <p:sldLayoutId id="2147483819" r:id="rId14"/>
    <p:sldLayoutId id="2147483820" r:id="rId15"/>
    <p:sldLayoutId id="2147483821" r:id="rId16"/>
    <p:sldLayoutId id="2147483822" r:id="rId17"/>
    <p:sldLayoutId id="2147483823" r:id="rId18"/>
    <p:sldLayoutId id="2147483826" r:id="rId19"/>
    <p:sldLayoutId id="2147483828" r:id="rId20"/>
    <p:sldLayoutId id="2147483830" r:id="rId21"/>
    <p:sldLayoutId id="2147483837" r:id="rId22"/>
    <p:sldLayoutId id="2147483838" r:id="rId23"/>
    <p:sldLayoutId id="2147483839" r:id="rId24"/>
    <p:sldLayoutId id="2147483842" r:id="rId25"/>
  </p:sldLayoutIdLst>
  <p:hf hdr="0"/>
  <p:txStyles>
    <p:titleStyle>
      <a:lvl1pPr algn="l" defTabSz="905721" rtl="0" eaLnBrk="1" latinLnBrk="0" hangingPunct="1">
        <a:lnSpc>
          <a:spcPct val="90000"/>
        </a:lnSpc>
        <a:spcBef>
          <a:spcPct val="0"/>
        </a:spcBef>
        <a:buNone/>
        <a:defRPr sz="2200" b="1" kern="1200" spc="-5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05721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52865" indent="0" algn="l" defTabSz="905721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905721" indent="0" algn="l" defTabSz="905721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358577" indent="0" algn="l" defTabSz="905721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811434" indent="0" algn="l" defTabSz="905721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490722" indent="-226455" algn="l" defTabSz="90572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43582" indent="-226455" algn="l" defTabSz="90572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396435" indent="-226455" algn="l" defTabSz="90572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49296" indent="-226455" algn="l" defTabSz="90572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2865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5721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58577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1434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64293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17147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70008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22865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5"/>
            <a:ext cx="8229600" cy="3394472"/>
          </a:xfrm>
          <a:prstGeom prst="rect">
            <a:avLst/>
          </a:prstGeom>
        </p:spPr>
        <p:txBody>
          <a:bodyPr vert="horz" lIns="91422" tIns="45711" rIns="91422" bIns="45711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r">
              <a:defRPr sz="1000">
                <a:solidFill>
                  <a:srgbClr val="0E386C"/>
                </a:solidFill>
                <a:latin typeface="Arial"/>
                <a:cs typeface="Arial"/>
              </a:defRPr>
            </a:lvl1pPr>
          </a:lstStyle>
          <a:p>
            <a:pPr defTabSz="457113"/>
            <a:fld id="{87DD084B-D6CE-8549-975C-55C9DDBAB6C4}" type="slidenum">
              <a:rPr lang="en-US" smtClean="0"/>
              <a:pPr defTabSz="457113"/>
              <a:t>‹#›</a:t>
            </a:fld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l">
              <a:defRPr sz="1000">
                <a:solidFill>
                  <a:srgbClr val="0E386C"/>
                </a:solidFill>
                <a:latin typeface="Arial"/>
                <a:cs typeface="Arial"/>
              </a:defRPr>
            </a:lvl1pPr>
          </a:lstStyle>
          <a:p>
            <a:pPr defTabSz="457113"/>
            <a:fld id="{8F240138-700E-704C-9B64-E53DA781ACBE}" type="datetimeFigureOut">
              <a:rPr lang="en-US" smtClean="0"/>
              <a:pPr defTabSz="457113"/>
              <a:t>6/4/18</a:t>
            </a:fld>
            <a:endParaRPr lang="en-US" dirty="0"/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>
          <a:xfrm>
            <a:off x="457200" y="551053"/>
            <a:ext cx="8229600" cy="519566"/>
          </a:xfrm>
          <a:prstGeom prst="rect">
            <a:avLst/>
          </a:prstGeom>
        </p:spPr>
        <p:txBody>
          <a:bodyPr vert="horz" lIns="91422" tIns="45711" rIns="91422" bIns="45711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02691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</p:sldLayoutIdLst>
  <p:hf hdr="0"/>
  <p:txStyles>
    <p:titleStyle>
      <a:lvl1pPr algn="l" defTabSz="457113" rtl="0" eaLnBrk="1" latinLnBrk="0" hangingPunct="1">
        <a:spcBef>
          <a:spcPct val="0"/>
        </a:spcBef>
        <a:buNone/>
        <a:defRPr sz="3600" kern="1200">
          <a:solidFill>
            <a:srgbClr val="0E386C"/>
          </a:solidFill>
          <a:latin typeface="Arial"/>
          <a:ea typeface="+mj-ea"/>
          <a:cs typeface="Arial"/>
        </a:defRPr>
      </a:lvl1pPr>
    </p:titleStyle>
    <p:bodyStyle>
      <a:lvl1pPr marL="342836" indent="-342836" algn="l" defTabSz="457113" rtl="0" eaLnBrk="1" latinLnBrk="0" hangingPunct="1">
        <a:spcBef>
          <a:spcPct val="20000"/>
        </a:spcBef>
        <a:buSzPct val="100000"/>
        <a:buFont typeface="Arial"/>
        <a:buChar char="•"/>
        <a:defRPr sz="3200" b="0" i="0" kern="1200">
          <a:solidFill>
            <a:srgbClr val="0E386C"/>
          </a:solidFill>
          <a:latin typeface="Arial"/>
          <a:ea typeface="+mn-ea"/>
          <a:cs typeface="Arial"/>
        </a:defRPr>
      </a:lvl1pPr>
      <a:lvl2pPr marL="742810" indent="-285697" algn="l" defTabSz="457113" rtl="0" eaLnBrk="1" latinLnBrk="0" hangingPunct="1">
        <a:spcBef>
          <a:spcPct val="20000"/>
        </a:spcBef>
        <a:buSzPct val="100000"/>
        <a:buFont typeface="Arial"/>
        <a:buChar char="•"/>
        <a:defRPr sz="2800" b="0" i="0" kern="1200">
          <a:solidFill>
            <a:srgbClr val="0E386C"/>
          </a:solidFill>
          <a:latin typeface="Arial"/>
          <a:ea typeface="+mn-ea"/>
          <a:cs typeface="Arial"/>
        </a:defRPr>
      </a:lvl2pPr>
      <a:lvl3pPr marL="1142787" indent="-228557" algn="l" defTabSz="457113" rtl="0" eaLnBrk="1" latinLnBrk="0" hangingPunct="1">
        <a:spcBef>
          <a:spcPct val="20000"/>
        </a:spcBef>
        <a:buSzPct val="100000"/>
        <a:buFont typeface="Arial"/>
        <a:buChar char="•"/>
        <a:defRPr sz="2400" b="0" i="0" kern="1200">
          <a:solidFill>
            <a:srgbClr val="0E386C"/>
          </a:solidFill>
          <a:latin typeface="Arial"/>
          <a:ea typeface="+mn-ea"/>
          <a:cs typeface="Arial"/>
        </a:defRPr>
      </a:lvl3pPr>
      <a:lvl4pPr marL="1599900" indent="-228557" algn="l" defTabSz="457113" rtl="0" eaLnBrk="1" latinLnBrk="0" hangingPunct="1">
        <a:spcBef>
          <a:spcPct val="20000"/>
        </a:spcBef>
        <a:buSzPct val="100000"/>
        <a:buFont typeface="Arial"/>
        <a:buChar char="•"/>
        <a:defRPr sz="2000" b="0" i="0" kern="1200">
          <a:solidFill>
            <a:srgbClr val="0E386C"/>
          </a:solidFill>
          <a:latin typeface="Arial"/>
          <a:ea typeface="+mn-ea"/>
          <a:cs typeface="Arial"/>
        </a:defRPr>
      </a:lvl4pPr>
      <a:lvl5pPr marL="2057015" indent="-228557" algn="l" defTabSz="457113" rtl="0" eaLnBrk="1" latinLnBrk="0" hangingPunct="1">
        <a:spcBef>
          <a:spcPct val="20000"/>
        </a:spcBef>
        <a:buSzPct val="100000"/>
        <a:buFont typeface="Arial"/>
        <a:buChar char="•"/>
        <a:defRPr sz="2000" b="0" i="0" kern="1200">
          <a:solidFill>
            <a:srgbClr val="0E386C"/>
          </a:solidFill>
          <a:latin typeface="Arial"/>
          <a:ea typeface="+mn-ea"/>
          <a:cs typeface="Arial"/>
        </a:defRPr>
      </a:lvl5pPr>
      <a:lvl6pPr marL="2514129" indent="-228557" algn="l" defTabSz="45711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45" indent="-228557" algn="l" defTabSz="45711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58" indent="-228557" algn="l" defTabSz="45711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72" indent="-228557" algn="l" defTabSz="45711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3" algn="l" defTabSz="4571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29" algn="l" defTabSz="4571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43" algn="l" defTabSz="4571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58" algn="l" defTabSz="4571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72" algn="l" defTabSz="4571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86" algn="l" defTabSz="4571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01" algn="l" defTabSz="4571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15" algn="l" defTabSz="4571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1168421" y="4683919"/>
            <a:ext cx="1007135" cy="274194"/>
          </a:xfrm>
          <a:prstGeom prst="rect">
            <a:avLst/>
          </a:prstGeom>
        </p:spPr>
        <p:txBody>
          <a:bodyPr vert="horz" lIns="81934" tIns="40965" rIns="81934" bIns="40965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5721"/>
            <a:fld id="{1898516D-A5DF-4DB8-A92A-8409CC0BA78E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 defTabSz="905721"/>
              <a:t>6/4/18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256334" y="4683919"/>
            <a:ext cx="3268395" cy="274194"/>
          </a:xfrm>
          <a:prstGeom prst="rect">
            <a:avLst/>
          </a:prstGeom>
        </p:spPr>
        <p:txBody>
          <a:bodyPr vert="horz" lIns="81934" tIns="40965" rIns="81934" bIns="40965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5721"/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5668409" y="4682737"/>
            <a:ext cx="1140114" cy="267890"/>
          </a:xfrm>
          <a:prstGeom prst="rect">
            <a:avLst/>
          </a:prstGeom>
        </p:spPr>
        <p:txBody>
          <a:bodyPr vert="horz" lIns="81934" tIns="40965" rIns="81934" bIns="40965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5721"/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 defTabSz="905721"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pic>
        <p:nvPicPr>
          <p:cNvPr id="7" name="Picture 2" descr="File:MBTA.svg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4417220"/>
            <a:ext cx="711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7094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8" r:id="rId9"/>
    <p:sldLayoutId id="2147483859" r:id="rId10"/>
    <p:sldLayoutId id="2147483861" r:id="rId11"/>
    <p:sldLayoutId id="2147483862" r:id="rId12"/>
    <p:sldLayoutId id="2147483863" r:id="rId13"/>
    <p:sldLayoutId id="2147483864" r:id="rId14"/>
  </p:sldLayoutIdLst>
  <p:hf hdr="0"/>
  <p:txStyles>
    <p:titleStyle>
      <a:lvl1pPr algn="l" defTabSz="905721" rtl="0" eaLnBrk="1" latinLnBrk="0" hangingPunct="1">
        <a:lnSpc>
          <a:spcPct val="90000"/>
        </a:lnSpc>
        <a:spcBef>
          <a:spcPct val="0"/>
        </a:spcBef>
        <a:buNone/>
        <a:defRPr sz="2200" b="1" kern="1200" spc="-5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05721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52865" indent="0" algn="l" defTabSz="905721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905721" indent="0" algn="l" defTabSz="905721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358577" indent="0" algn="l" defTabSz="905721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811434" indent="0" algn="l" defTabSz="905721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490722" indent="-226455" algn="l" defTabSz="90572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43582" indent="-226455" algn="l" defTabSz="90572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396435" indent="-226455" algn="l" defTabSz="90572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49296" indent="-226455" algn="l" defTabSz="90572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2865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5721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58577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1434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64293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17147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70008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22865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5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1168421" y="4683919"/>
            <a:ext cx="1007135" cy="274194"/>
          </a:xfrm>
          <a:prstGeom prst="rect">
            <a:avLst/>
          </a:prstGeom>
        </p:spPr>
        <p:txBody>
          <a:bodyPr vert="horz" lIns="81934" tIns="40965" rIns="81934" bIns="40965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5721"/>
            <a:fld id="{1898516D-A5DF-4DB8-A92A-8409CC0BA78E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 defTabSz="905721"/>
              <a:t>6/4/18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256334" y="4683919"/>
            <a:ext cx="3268395" cy="274194"/>
          </a:xfrm>
          <a:prstGeom prst="rect">
            <a:avLst/>
          </a:prstGeom>
        </p:spPr>
        <p:txBody>
          <a:bodyPr vert="horz" lIns="81934" tIns="40965" rIns="81934" bIns="40965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5721"/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5668409" y="4682737"/>
            <a:ext cx="1140114" cy="267890"/>
          </a:xfrm>
          <a:prstGeom prst="rect">
            <a:avLst/>
          </a:prstGeom>
        </p:spPr>
        <p:txBody>
          <a:bodyPr vert="horz" lIns="81934" tIns="40965" rIns="81934" bIns="40965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5721"/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 defTabSz="905721"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pic>
        <p:nvPicPr>
          <p:cNvPr id="7" name="Picture 2" descr="File:MBTA.svg"/>
          <p:cNvPicPr>
            <a:picLocks noChangeAspect="1" noChangeArrowheads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4417220"/>
            <a:ext cx="711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97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1" r:id="rId8"/>
    <p:sldLayoutId id="2147483892" r:id="rId9"/>
    <p:sldLayoutId id="2147483893" r:id="rId10"/>
    <p:sldLayoutId id="2147483894" r:id="rId11"/>
    <p:sldLayoutId id="2147483895" r:id="rId12"/>
    <p:sldLayoutId id="2147483896" r:id="rId13"/>
    <p:sldLayoutId id="2147483897" r:id="rId14"/>
    <p:sldLayoutId id="2147483898" r:id="rId15"/>
    <p:sldLayoutId id="2147483899" r:id="rId16"/>
    <p:sldLayoutId id="2147483900" r:id="rId17"/>
    <p:sldLayoutId id="2147483903" r:id="rId18"/>
    <p:sldLayoutId id="2147483904" r:id="rId19"/>
    <p:sldLayoutId id="2147483907" r:id="rId20"/>
    <p:sldLayoutId id="2147483910" r:id="rId21"/>
    <p:sldLayoutId id="2147483911" r:id="rId22"/>
    <p:sldLayoutId id="2147483945" r:id="rId23"/>
  </p:sldLayoutIdLst>
  <p:hf hdr="0"/>
  <p:txStyles>
    <p:titleStyle>
      <a:lvl1pPr algn="l" defTabSz="905721" rtl="0" eaLnBrk="1" latinLnBrk="0" hangingPunct="1">
        <a:lnSpc>
          <a:spcPct val="90000"/>
        </a:lnSpc>
        <a:spcBef>
          <a:spcPct val="0"/>
        </a:spcBef>
        <a:buNone/>
        <a:defRPr sz="2200" b="1" kern="1200" spc="-5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05721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52865" indent="0" algn="l" defTabSz="905721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905721" indent="0" algn="l" defTabSz="905721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358577" indent="0" algn="l" defTabSz="905721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811434" indent="0" algn="l" defTabSz="905721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490722" indent="-226455" algn="l" defTabSz="90572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43582" indent="-226455" algn="l" defTabSz="90572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396435" indent="-226455" algn="l" defTabSz="90572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49296" indent="-226455" algn="l" defTabSz="90572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2865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5721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58577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1434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64293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17147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70008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22865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9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1168421" y="4683919"/>
            <a:ext cx="1007135" cy="274194"/>
          </a:xfrm>
          <a:prstGeom prst="rect">
            <a:avLst/>
          </a:prstGeom>
        </p:spPr>
        <p:txBody>
          <a:bodyPr vert="horz" lIns="81934" tIns="40965" rIns="81934" bIns="40965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5721"/>
            <a:fld id="{1898516D-A5DF-4DB8-A92A-8409CC0BA78E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 defTabSz="905721"/>
              <a:t>6/4/18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256334" y="4683919"/>
            <a:ext cx="3268395" cy="274194"/>
          </a:xfrm>
          <a:prstGeom prst="rect">
            <a:avLst/>
          </a:prstGeom>
        </p:spPr>
        <p:txBody>
          <a:bodyPr vert="horz" lIns="81934" tIns="40965" rIns="81934" bIns="40965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5721"/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5668409" y="4682737"/>
            <a:ext cx="1140114" cy="267890"/>
          </a:xfrm>
          <a:prstGeom prst="rect">
            <a:avLst/>
          </a:prstGeom>
        </p:spPr>
        <p:txBody>
          <a:bodyPr vert="horz" lIns="81934" tIns="40965" rIns="81934" bIns="40965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5721"/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 defTabSz="905721"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pic>
        <p:nvPicPr>
          <p:cNvPr id="7" name="Picture 2" descr="File:MBTA.svg"/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4417220"/>
            <a:ext cx="711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826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1" r:id="rId8"/>
    <p:sldLayoutId id="2147483922" r:id="rId9"/>
    <p:sldLayoutId id="2147483923" r:id="rId10"/>
    <p:sldLayoutId id="2147483924" r:id="rId11"/>
    <p:sldLayoutId id="2147483925" r:id="rId12"/>
    <p:sldLayoutId id="2147483927" r:id="rId13"/>
    <p:sldLayoutId id="2147483928" r:id="rId14"/>
    <p:sldLayoutId id="2147483929" r:id="rId15"/>
    <p:sldLayoutId id="2147483930" r:id="rId16"/>
    <p:sldLayoutId id="2147483931" r:id="rId17"/>
  </p:sldLayoutIdLst>
  <p:hf hdr="0"/>
  <p:txStyles>
    <p:titleStyle>
      <a:lvl1pPr algn="l" defTabSz="905721" rtl="0" eaLnBrk="1" latinLnBrk="0" hangingPunct="1">
        <a:lnSpc>
          <a:spcPct val="90000"/>
        </a:lnSpc>
        <a:spcBef>
          <a:spcPct val="0"/>
        </a:spcBef>
        <a:buNone/>
        <a:defRPr sz="2200" b="1" kern="1200" spc="-5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05721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52865" indent="0" algn="l" defTabSz="905721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905721" indent="0" algn="l" defTabSz="905721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358577" indent="0" algn="l" defTabSz="905721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811434" indent="0" algn="l" defTabSz="905721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490722" indent="-226455" algn="l" defTabSz="90572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43582" indent="-226455" algn="l" defTabSz="90572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396435" indent="-226455" algn="l" defTabSz="90572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49296" indent="-226455" algn="l" defTabSz="90572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2865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5721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58577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1434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64293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17147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70008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22865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FMCB Calendar – Recurring Topics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461968" y="114300"/>
            <a:ext cx="3119437" cy="171450"/>
          </a:xfrm>
        </p:spPr>
        <p:txBody>
          <a:bodyPr/>
          <a:lstStyle/>
          <a:p>
            <a:r>
              <a:rPr lang="en-US"/>
              <a:t>Fiscal &amp; Management Control Board</a:t>
            </a:r>
          </a:p>
          <a:p>
            <a:endParaRPr lang="en-US" dirty="0"/>
          </a:p>
        </p:txBody>
      </p:sp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0749161"/>
              </p:ext>
            </p:extLst>
          </p:nvPr>
        </p:nvGraphicFramePr>
        <p:xfrm>
          <a:off x="625784" y="886473"/>
          <a:ext cx="7858985" cy="38281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79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814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195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3395">
                <a:tc>
                  <a:txBody>
                    <a:bodyPr/>
                    <a:lstStyle/>
                    <a:p>
                      <a:pPr algn="l"/>
                      <a:r>
                        <a:rPr lang="en-US" sz="11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Meeting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127" marR="83127" marT="30257" marB="3025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Item</a:t>
                      </a:r>
                    </a:p>
                  </a:txBody>
                  <a:tcPr marL="83127" marR="83127" marT="30257" marB="3025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Notes</a:t>
                      </a:r>
                    </a:p>
                  </a:txBody>
                  <a:tcPr marL="83127" marR="83127" marT="30257" marB="30257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3798">
                <a:tc>
                  <a:txBody>
                    <a:bodyPr/>
                    <a:lstStyle/>
                    <a:p>
                      <a:pPr algn="ctr"/>
                      <a:r>
                        <a:rPr lang="en-US" sz="11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FMCB</a:t>
                      </a:r>
                    </a:p>
                  </a:txBody>
                  <a:tcPr marL="83127" marR="83127" marT="30257" marB="30257" anchor="ctr"/>
                </a:tc>
                <a:tc>
                  <a:txBody>
                    <a:bodyPr/>
                    <a:lstStyle/>
                    <a:p>
                      <a:pPr marL="118872" marR="0" indent="-118872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GM &amp;</a:t>
                      </a:r>
                      <a:r>
                        <a:rPr lang="en-US" sz="11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DGM</a:t>
                      </a:r>
                      <a:r>
                        <a:rPr lang="en-US" sz="11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remarks</a:t>
                      </a:r>
                    </a:p>
                    <a:p>
                      <a:pPr marL="118872" marR="0" indent="-118872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1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18872" marR="0" indent="-118872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FMCB schedule update</a:t>
                      </a:r>
                    </a:p>
                  </a:txBody>
                  <a:tcPr marL="83127" marR="83127" marT="30257" marB="3025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Discussion of </a:t>
                      </a:r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operations, performance, revenue, capital program updates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Preview of upcoming FMCB agenda item</a:t>
                      </a:r>
                      <a:endParaRPr lang="en-US" sz="1100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3127" marR="83127" marT="30257" marB="3025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1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Joint</a:t>
                      </a:r>
                    </a:p>
                  </a:txBody>
                  <a:tcPr marL="83127" marR="83127" marT="30257" marB="30257" anchor="ctr"/>
                </a:tc>
                <a:tc>
                  <a:txBody>
                    <a:bodyPr/>
                    <a:lstStyle/>
                    <a:p>
                      <a:pPr marL="118872" marR="0" indent="-118872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FMCB update</a:t>
                      </a:r>
                      <a:endParaRPr lang="en-US" sz="11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127" marR="83127" marT="30257" marB="3025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Update on FMCB actions as per statute</a:t>
                      </a:r>
                      <a:endParaRPr lang="en-US" sz="1100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3127" marR="83127" marT="30257" marB="3025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7219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Recurring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Topics     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</a:t>
                      </a:r>
                    </a:p>
                  </a:txBody>
                  <a:tcPr marL="83127" marR="83127" marT="30257" marB="30257" anchor="ctr"/>
                </a:tc>
                <a:tc>
                  <a:txBody>
                    <a:bodyPr/>
                    <a:lstStyle/>
                    <a:p>
                      <a:pPr marL="118872" indent="-118872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Commuter rail performance  update</a:t>
                      </a:r>
                    </a:p>
                    <a:p>
                      <a:pPr marL="118745" indent="-118745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Red/Orange line program update</a:t>
                      </a:r>
                    </a:p>
                    <a:p>
                      <a:pPr marL="118745" lvl="0" indent="-118745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i="0" u="none" strike="noStrike" baseline="0" noProof="0" dirty="0">
                          <a:solidFill>
                            <a:srgbClr val="FF0000"/>
                          </a:solidFill>
                          <a:latin typeface="Arial"/>
                        </a:rPr>
                        <a:t>Bus service and planning</a:t>
                      </a:r>
                      <a:endParaRPr lang="en-US" sz="1100" baseline="0" dirty="0">
                        <a:solidFill>
                          <a:srgbClr val="FF0000"/>
                        </a:solidFill>
                        <a:latin typeface="Arial"/>
                        <a:cs typeface="Arial"/>
                      </a:endParaRPr>
                    </a:p>
                    <a:p>
                      <a:pPr marL="118745" lvl="0" indent="-118745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Safety </a:t>
                      </a:r>
                      <a:endParaRPr lang="en-US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marL="118872" indent="-118872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Human resources</a:t>
                      </a:r>
                    </a:p>
                    <a:p>
                      <a:pPr marL="118872" indent="-118872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Capital program update</a:t>
                      </a:r>
                    </a:p>
                    <a:p>
                      <a:pPr marL="118872" indent="-118872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Financial update</a:t>
                      </a:r>
                    </a:p>
                    <a:p>
                      <a:pPr marL="118872" indent="-118872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Ridership</a:t>
                      </a:r>
                    </a:p>
                    <a:p>
                      <a:pPr marL="118872" indent="-118872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GLX Update</a:t>
                      </a:r>
                    </a:p>
                    <a:p>
                      <a:pPr marL="118872" lvl="0" indent="-118872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PTC update</a:t>
                      </a:r>
                      <a:endParaRPr lang="en-US" sz="1100" dirty="0"/>
                    </a:p>
                    <a:p>
                      <a:pPr marL="118872" indent="-118872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Commuter rail vision</a:t>
                      </a:r>
                    </a:p>
                    <a:p>
                      <a:pPr marL="118872" indent="-118872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LEAN Productivity </a:t>
                      </a:r>
                    </a:p>
                    <a:p>
                      <a:pPr marL="118745" lvl="0" indent="-118745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i="0" u="none" strike="noStrike" baseline="0" noProof="0" dirty="0">
                          <a:solidFill>
                            <a:srgbClr val="000000"/>
                          </a:solidFill>
                          <a:latin typeface="Arial"/>
                        </a:rPr>
                        <a:t>AFC 2</a:t>
                      </a:r>
                    </a:p>
                    <a:p>
                      <a:pPr marL="118745" lvl="0" indent="-118745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i="0" u="none" strike="noStrike" baseline="0" noProof="0" dirty="0">
                          <a:solidFill>
                            <a:srgbClr val="000000"/>
                          </a:solidFill>
                          <a:latin typeface="Arial"/>
                          <a:cs typeface="+mn-cs"/>
                        </a:rPr>
                        <a:t>Bus Performance Metrics</a:t>
                      </a:r>
                    </a:p>
                    <a:p>
                      <a:pPr marL="118745" lvl="0" indent="-118745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i="0" u="none" strike="noStrike" baseline="0" noProof="0" dirty="0">
                          <a:solidFill>
                            <a:srgbClr val="000000"/>
                          </a:solidFill>
                          <a:latin typeface="Arial"/>
                          <a:cs typeface="+mn-cs"/>
                        </a:rPr>
                        <a:t>Pension </a:t>
                      </a:r>
                      <a:r>
                        <a:rPr lang="en-US" sz="1100" b="0" i="0" u="none" strike="noStrike" baseline="0" noProof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Update</a:t>
                      </a:r>
                    </a:p>
                    <a:p>
                      <a:pPr marL="118745" lvl="0" indent="-118745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i="0" u="none" strike="noStrike" baseline="0" noProof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The RIDE/TNC pilot  </a:t>
                      </a:r>
                      <a:endParaRPr lang="en-US" sz="1100" baseline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83127" marR="83127" marT="30257" marB="30257"/>
                </a:tc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en-US" sz="1100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Monthly (3rd meeting of month) - May 21, </a:t>
                      </a:r>
                      <a:r>
                        <a:rPr lang="en-US" sz="1100" baseline="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June 25</a:t>
                      </a:r>
                      <a:endParaRPr lang="en-US" sz="1100" baseline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en-US" sz="1100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Monthly (1st meeting of month) - May 7, </a:t>
                      </a:r>
                      <a:r>
                        <a:rPr lang="en-US" sz="1100" baseline="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July TBD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en-US" sz="1100" baseline="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Monthly – June 25 </a:t>
                      </a:r>
                    </a:p>
                    <a:p>
                      <a:pPr marL="0" lvl="0" indent="0" algn="l">
                        <a:buFontTx/>
                        <a:buNone/>
                      </a:pPr>
                      <a:r>
                        <a:rPr lang="en-US" sz="1100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Quarterly – April 30, </a:t>
                      </a:r>
                      <a:r>
                        <a:rPr lang="en-US" sz="1100" baseline="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July TBD</a:t>
                      </a:r>
                      <a:endParaRPr lang="en-US" dirty="0"/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en-US" sz="1100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Quarterly – Feb 26, </a:t>
                      </a:r>
                      <a:r>
                        <a:rPr lang="en-US" sz="1100" baseline="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June 11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en-US" sz="1100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Quarterly – May 14, </a:t>
                      </a:r>
                      <a:r>
                        <a:rPr lang="en-US" sz="1100" baseline="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August TBD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en-US" sz="1100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Quarterly – May 21,</a:t>
                      </a:r>
                      <a:r>
                        <a:rPr lang="en-US" sz="1100" baseline="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August TBD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en-US" sz="11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Quarterly – May 7,</a:t>
                      </a:r>
                      <a:r>
                        <a:rPr lang="en-US" sz="1100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August TBD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en-US" sz="1100" b="0" i="0" u="none" strike="noStrike" baseline="0" noProof="0" dirty="0">
                          <a:solidFill>
                            <a:srgbClr val="000000"/>
                          </a:solidFill>
                          <a:latin typeface="Arial"/>
                        </a:rPr>
                        <a:t>Quarterly – March 19, </a:t>
                      </a:r>
                      <a:r>
                        <a:rPr lang="en-US" sz="1100" b="0" i="0" u="none" strike="noStrike" baseline="0" noProof="0" dirty="0">
                          <a:solidFill>
                            <a:srgbClr val="FF0000"/>
                          </a:solidFill>
                          <a:latin typeface="Arial"/>
                        </a:rPr>
                        <a:t>June 11</a:t>
                      </a:r>
                      <a:endParaRPr lang="en-US" sz="1100" baseline="0" dirty="0">
                        <a:solidFill>
                          <a:srgbClr val="FF0000"/>
                        </a:solidFill>
                        <a:latin typeface="Arial"/>
                        <a:cs typeface="Arial"/>
                      </a:endParaRPr>
                    </a:p>
                    <a:p>
                      <a:pPr marL="0" lvl="0" indent="0" algn="l">
                        <a:buFontTx/>
                        <a:buNone/>
                      </a:pPr>
                      <a:r>
                        <a:rPr lang="en-US" sz="1100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Quarterly – April 30, </a:t>
                      </a:r>
                      <a:r>
                        <a:rPr lang="en-US" sz="1100" baseline="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July TBD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en-US" sz="1100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Quarterly – April 30, </a:t>
                      </a:r>
                      <a:r>
                        <a:rPr lang="en-US" sz="1100" baseline="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July TBD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en-US" sz="1100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Quarterly – </a:t>
                      </a:r>
                      <a:r>
                        <a:rPr lang="en-US" sz="1100" baseline="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June 25</a:t>
                      </a:r>
                    </a:p>
                    <a:p>
                      <a:pPr marL="0" lvl="0" indent="0" algn="l">
                        <a:buFontTx/>
                        <a:buNone/>
                      </a:pPr>
                      <a:r>
                        <a:rPr lang="en-US" sz="1100" b="0" i="0" u="none" strike="noStrike" baseline="0" noProof="0" dirty="0">
                          <a:solidFill>
                            <a:srgbClr val="000000"/>
                          </a:solidFill>
                          <a:latin typeface="Arial"/>
                        </a:rPr>
                        <a:t>Quarterly – May 21, </a:t>
                      </a:r>
                      <a:r>
                        <a:rPr lang="en-US" sz="1100" b="0" i="0" u="none" strike="noStrike" baseline="0" noProof="0" dirty="0">
                          <a:solidFill>
                            <a:srgbClr val="FF0000"/>
                          </a:solidFill>
                          <a:latin typeface="Arial"/>
                        </a:rPr>
                        <a:t>August TBD </a:t>
                      </a:r>
                    </a:p>
                    <a:p>
                      <a:pPr marL="0" marR="0" lvl="0" indent="0" algn="l" defTabSz="8203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baseline="0" noProof="0" dirty="0">
                          <a:solidFill>
                            <a:srgbClr val="FF0000"/>
                          </a:solidFill>
                          <a:latin typeface="Arial"/>
                          <a:cs typeface="+mn-cs"/>
                        </a:rPr>
                        <a:t>Quarterly – June 25</a:t>
                      </a:r>
                    </a:p>
                    <a:p>
                      <a:pPr marL="0" lvl="0" indent="0" algn="l">
                        <a:buFontTx/>
                        <a:buNone/>
                      </a:pPr>
                      <a:r>
                        <a:rPr lang="en-US" sz="1100" b="0" i="0" u="none" strike="noStrike" baseline="0" noProof="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Quarterly – July TBD </a:t>
                      </a:r>
                    </a:p>
                    <a:p>
                      <a:pPr marL="0" lvl="0" indent="0" algn="l">
                        <a:buFontTx/>
                        <a:buNone/>
                      </a:pPr>
                      <a:r>
                        <a:rPr lang="en-US" sz="1100" b="0" i="0" u="none" strike="noStrike" baseline="0" noProof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Continuous, as needed </a:t>
                      </a:r>
                    </a:p>
                  </a:txBody>
                  <a:tcPr marL="83127" marR="83127" marT="30257" marB="3025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307473" y="4914336"/>
            <a:ext cx="3836527" cy="236713"/>
          </a:xfrm>
          <a:prstGeom prst="rect">
            <a:avLst/>
          </a:prstGeom>
          <a:noFill/>
        </p:spPr>
        <p:txBody>
          <a:bodyPr wrap="none" lIns="82024" tIns="41012" rIns="82024" bIns="41012" rtlCol="0">
            <a:spAutoFit/>
          </a:bodyPr>
          <a:lstStyle/>
          <a:p>
            <a:pPr marL="307588" indent="-307588" algn="r" defTabSz="913907"/>
            <a:r>
              <a:rPr lang="en-US" sz="1000" b="1" dirty="0">
                <a:solidFill>
                  <a:srgbClr val="000000"/>
                </a:solidFill>
                <a:latin typeface="Arial" panose="020B0604020202020204" pitchFamily="34" charset="0"/>
              </a:rPr>
              <a:t>Note: 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Items shown in </a:t>
            </a:r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</a:rPr>
              <a:t>red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 are recent additions or date changes</a:t>
            </a:r>
          </a:p>
        </p:txBody>
      </p:sp>
    </p:spTree>
    <p:extLst>
      <p:ext uri="{BB962C8B-B14F-4D97-AF65-F5344CB8AC3E}">
        <p14:creationId xmlns:p14="http://schemas.microsoft.com/office/powerpoint/2010/main" val="3648865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9525" y="4908245"/>
            <a:ext cx="3800475" cy="236713"/>
          </a:xfrm>
          <a:prstGeom prst="rect">
            <a:avLst/>
          </a:prstGeom>
          <a:noFill/>
        </p:spPr>
        <p:txBody>
          <a:bodyPr wrap="square" lIns="82024" tIns="41012" rIns="82024" bIns="41012" rtlCol="0">
            <a:spAutoFit/>
          </a:bodyPr>
          <a:lstStyle/>
          <a:p>
            <a:pPr defTabSz="913907"/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*No public comment 1</a:t>
            </a:r>
            <a:r>
              <a:rPr lang="en-US" sz="1000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st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 meeting of every month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07473" y="4914336"/>
            <a:ext cx="3836527" cy="236713"/>
          </a:xfrm>
          <a:prstGeom prst="rect">
            <a:avLst/>
          </a:prstGeom>
          <a:noFill/>
        </p:spPr>
        <p:txBody>
          <a:bodyPr wrap="none" lIns="82024" tIns="41012" rIns="82024" bIns="41012" rtlCol="0">
            <a:spAutoFit/>
          </a:bodyPr>
          <a:lstStyle/>
          <a:p>
            <a:pPr marL="307588" indent="-307588" algn="r" defTabSz="913907"/>
            <a:r>
              <a:rPr lang="en-US" sz="1000" b="1" dirty="0">
                <a:solidFill>
                  <a:srgbClr val="000000"/>
                </a:solidFill>
                <a:latin typeface="Arial" panose="020B0604020202020204" pitchFamily="34" charset="0"/>
              </a:rPr>
              <a:t>Note: 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Items shown in </a:t>
            </a:r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</a:rPr>
              <a:t>red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 are recent additions or date changes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Future Agendas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461969" y="114300"/>
            <a:ext cx="3119437" cy="171450"/>
          </a:xfrm>
        </p:spPr>
        <p:txBody>
          <a:bodyPr/>
          <a:lstStyle/>
          <a:p>
            <a:r>
              <a:rPr lang="en-US"/>
              <a:t>Fiscal &amp; Management Control Board</a:t>
            </a:r>
          </a:p>
          <a:p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1932122"/>
              </p:ext>
            </p:extLst>
          </p:nvPr>
        </p:nvGraphicFramePr>
        <p:xfrm>
          <a:off x="508000" y="974658"/>
          <a:ext cx="8070850" cy="2186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72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572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val="1262447235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9307">
                <a:tc>
                  <a:txBody>
                    <a:bodyPr/>
                    <a:lstStyle/>
                    <a:p>
                      <a:pPr algn="l"/>
                      <a:r>
                        <a:rPr lang="en-US" sz="1100" b="1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Date</a:t>
                      </a:r>
                      <a:endParaRPr lang="en-US" sz="1100" b="1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83127" marR="83127" marT="30257" marB="302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8745" indent="-118745" algn="l"/>
                      <a:r>
                        <a:rPr lang="en-US" sz="11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Item</a:t>
                      </a:r>
                    </a:p>
                  </a:txBody>
                  <a:tcPr marL="83127" marR="83127" marT="30257" marB="30257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8745" lvl="0" indent="-118745" algn="l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Medium</a:t>
                      </a:r>
                    </a:p>
                  </a:txBody>
                  <a:tcPr marL="83127" marR="83127" marT="30257" marB="30257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8745" indent="-118745" algn="l"/>
                      <a:r>
                        <a:rPr lang="en-US" sz="11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Notes</a:t>
                      </a:r>
                    </a:p>
                  </a:txBody>
                  <a:tcPr marL="83127" marR="83127" marT="30257" marB="30257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1297">
                <a:tc rowSpan="6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June 11 (136) – JOINT</a:t>
                      </a:r>
                    </a:p>
                  </a:txBody>
                  <a:tcPr marL="83127" marR="83127" marT="30257" marB="302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1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GLX Update (Joint)</a:t>
                      </a:r>
                    </a:p>
                  </a:txBody>
                  <a:tcPr marL="82873" marR="82873" marT="30257" marB="30257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lvl="0" algn="l" defTabSz="914400" eaLnBrk="1" latinLnBrk="0" hangingPunct="1">
                        <a:buNone/>
                      </a:pPr>
                      <a:r>
                        <a:rPr lang="en-US" sz="1100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Written</a:t>
                      </a:r>
                    </a:p>
                  </a:txBody>
                  <a:tcPr marL="82873" marR="82873" marT="30257" marB="30257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Quarterly (Last in March) </a:t>
                      </a:r>
                    </a:p>
                  </a:txBody>
                  <a:tcPr marL="82873" marR="82873" marT="30257" marB="30257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25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 defTabSz="914400" eaLnBrk="1" fontAlgn="auto" latinLnBrk="0" hangingPunct="1">
                        <a:buNone/>
                        <a:tabLst/>
                        <a:defRPr/>
                      </a:pPr>
                      <a:r>
                        <a:rPr lang="en-US" sz="11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Vote on Final CIP (Joint) </a:t>
                      </a:r>
                    </a:p>
                  </a:txBody>
                  <a:tcPr marL="82873" marR="82873" marT="30257" marB="30257"/>
                </a:tc>
                <a:tc>
                  <a:txBody>
                    <a:bodyPr/>
                    <a:lstStyle/>
                    <a:p>
                      <a:pPr lvl="0" algn="l" defTabSz="914400" eaLnBrk="1" latinLnBrk="0" hangingPunct="1">
                        <a:buNone/>
                      </a:pPr>
                      <a:r>
                        <a:rPr lang="en-US" sz="11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PPT</a:t>
                      </a:r>
                    </a:p>
                  </a:txBody>
                  <a:tcPr marL="82873" marR="82873" marT="30257" marB="30257"/>
                </a:tc>
                <a:tc>
                  <a:txBody>
                    <a:bodyPr/>
                    <a:lstStyle/>
                    <a:p>
                      <a:pPr lvl="0" algn="l" defTabSz="914400" eaLnBrk="1" latinLnBrk="0" hangingPunct="1">
                        <a:buNone/>
                      </a:pPr>
                      <a:r>
                        <a:rPr lang="en-US" sz="11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Discussion and Possible Action </a:t>
                      </a:r>
                    </a:p>
                  </a:txBody>
                  <a:tcPr marL="82873" marR="82873" marT="30257" marB="30257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09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100" b="0" i="0" u="none" strike="noStrike" noProof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HR Strategic Plan and Organizational Update (Joint)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873" marR="82873" marT="30257" marB="30257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100" b="0" i="0" u="none" strike="noStrike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PPT</a:t>
                      </a:r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873" marR="82873" marT="30257" marB="30257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100" b="0" i="0" u="none" strike="noStrike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Quarterly Update (Last in February)</a:t>
                      </a:r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873" marR="82873" marT="30257" marB="30257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09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 defTabSz="914400" eaLnBrk="1" fontAlgn="auto" latinLnBrk="0" hangingPunct="1">
                        <a:buNone/>
                        <a:tabLst/>
                        <a:defRPr/>
                      </a:pPr>
                      <a:r>
                        <a:rPr lang="en-US" sz="1100" b="0" i="0" u="none" strike="noStrike" kern="12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MBTA HR Update: Q1 2018 (FMCB)</a:t>
                      </a:r>
                    </a:p>
                  </a:txBody>
                  <a:tcPr marL="82873" marR="82873" marT="30257" marB="30257"/>
                </a:tc>
                <a:tc>
                  <a:txBody>
                    <a:bodyPr/>
                    <a:lstStyle/>
                    <a:p>
                      <a:pPr lvl="0" algn="l" defTabSz="914400" eaLnBrk="1" latinLnBrk="0" hangingPunct="1">
                        <a:buNone/>
                      </a:pPr>
                      <a:r>
                        <a:rPr lang="en-US" sz="1100" b="0" i="0" u="none" strike="noStrike" kern="12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PPT</a:t>
                      </a:r>
                    </a:p>
                  </a:txBody>
                  <a:tcPr marL="82873" marR="82873" marT="30257" marB="30257"/>
                </a:tc>
                <a:tc>
                  <a:txBody>
                    <a:bodyPr/>
                    <a:lstStyle/>
                    <a:p>
                      <a:pPr lvl="0" algn="l" defTabSz="914400" eaLnBrk="1" latinLnBrk="0" hangingPunct="1">
                        <a:buNone/>
                      </a:pPr>
                      <a:r>
                        <a:rPr lang="en-US" sz="1100" b="0" i="0" u="none" strike="noStrike" kern="12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Quarterly Update (including bus operator &amp; key hires)</a:t>
                      </a:r>
                    </a:p>
                  </a:txBody>
                  <a:tcPr marL="82873" marR="82873" marT="30257" marB="30257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09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873" marR="82873" marT="30257" marB="30257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873" marR="82873" marT="30257" marB="30257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873" marR="82873" marT="30257" marB="30257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09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83127" marR="83127" marT="40341" marB="40341" anchor="ctr"/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127" marR="83127" marT="30257" marB="30257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127" marR="83127" marT="30257" marB="30257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127" marR="83127" marT="30257" marB="30257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21241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8073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9525" y="4908245"/>
            <a:ext cx="3800475" cy="236713"/>
          </a:xfrm>
          <a:prstGeom prst="rect">
            <a:avLst/>
          </a:prstGeom>
          <a:noFill/>
        </p:spPr>
        <p:txBody>
          <a:bodyPr wrap="square" lIns="82024" tIns="41012" rIns="82024" bIns="41012" rtlCol="0">
            <a:spAutoFit/>
          </a:bodyPr>
          <a:lstStyle/>
          <a:p>
            <a:pPr defTabSz="913907"/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*No public comment 1</a:t>
            </a:r>
            <a:r>
              <a:rPr lang="en-US" sz="1000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st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 meeting of every month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07473" y="4914336"/>
            <a:ext cx="3836527" cy="236713"/>
          </a:xfrm>
          <a:prstGeom prst="rect">
            <a:avLst/>
          </a:prstGeom>
          <a:noFill/>
        </p:spPr>
        <p:txBody>
          <a:bodyPr wrap="none" lIns="82024" tIns="41012" rIns="82024" bIns="41012" rtlCol="0">
            <a:spAutoFit/>
          </a:bodyPr>
          <a:lstStyle/>
          <a:p>
            <a:pPr marL="307588" indent="-307588" algn="r" defTabSz="913907"/>
            <a:r>
              <a:rPr lang="en-US" sz="1000" b="1" dirty="0">
                <a:solidFill>
                  <a:srgbClr val="000000"/>
                </a:solidFill>
                <a:latin typeface="Arial" panose="020B0604020202020204" pitchFamily="34" charset="0"/>
              </a:rPr>
              <a:t>Note: 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Items shown in </a:t>
            </a:r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</a:rPr>
              <a:t>red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 are recent additions or date changes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Future Agendas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461969" y="114300"/>
            <a:ext cx="3119437" cy="171450"/>
          </a:xfrm>
        </p:spPr>
        <p:txBody>
          <a:bodyPr/>
          <a:lstStyle/>
          <a:p>
            <a:r>
              <a:rPr lang="en-US"/>
              <a:t>Fiscal &amp; Management Control Board</a:t>
            </a:r>
          </a:p>
          <a:p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8077641"/>
              </p:ext>
            </p:extLst>
          </p:nvPr>
        </p:nvGraphicFramePr>
        <p:xfrm>
          <a:off x="462690" y="977957"/>
          <a:ext cx="8224110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3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965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404">
                  <a:extLst>
                    <a:ext uri="{9D8B030D-6E8A-4147-A177-3AD203B41FA5}">
                      <a16:colId xmlns:a16="http://schemas.microsoft.com/office/drawing/2014/main" val="1262447235"/>
                    </a:ext>
                  </a:extLst>
                </a:gridCol>
                <a:gridCol w="32627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8240">
                <a:tc>
                  <a:txBody>
                    <a:bodyPr/>
                    <a:lstStyle/>
                    <a:p>
                      <a:pPr algn="l"/>
                      <a:r>
                        <a:rPr lang="en-US" sz="1100" b="1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Date</a:t>
                      </a:r>
                      <a:endParaRPr lang="en-US" sz="1100" b="1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83127" marR="83127" marT="30257" marB="302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8745" indent="-118745" algn="l"/>
                      <a:r>
                        <a:rPr lang="en-US" sz="11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Item</a:t>
                      </a:r>
                    </a:p>
                  </a:txBody>
                  <a:tcPr marL="83127" marR="83127" marT="30257" marB="30257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8745" lvl="0" indent="-118745" algn="l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Medium</a:t>
                      </a:r>
                    </a:p>
                  </a:txBody>
                  <a:tcPr marL="83127" marR="83127" marT="30257" marB="30257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8745" indent="-118745" algn="l"/>
                      <a:r>
                        <a:rPr lang="en-US" sz="11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Notes</a:t>
                      </a:r>
                    </a:p>
                  </a:txBody>
                  <a:tcPr marL="83127" marR="83127" marT="30257" marB="30257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992">
                <a:tc rowSpan="5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June 18 (137)</a:t>
                      </a:r>
                    </a:p>
                  </a:txBody>
                  <a:tcPr marL="83127" marR="83127" marT="30257" marB="302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8872" lvl="0" indent="-118872" algn="l">
                        <a:buNone/>
                        <a:tabLst>
                          <a:tab pos="228600" algn="l"/>
                        </a:tabLst>
                      </a:pPr>
                      <a:r>
                        <a:rPr lang="en-US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100" b="0" i="0" u="none" strike="noStrike" noProof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Focus40 Update ??</a:t>
                      </a:r>
                      <a:endParaRPr lang="en-US" sz="11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118872" lvl="0" indent="-118872" algn="l">
                        <a:buNone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PPT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118872" lvl="0" indent="-118872" algn="l">
                        <a:buNone/>
                      </a:pPr>
                      <a:endParaRPr 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27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8872" marR="0" lvl="0" indent="-118872" algn="l" defTabSz="8203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  <a:defRPr/>
                      </a:pPr>
                      <a:r>
                        <a:rPr lang="en-US" sz="11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North-South Rail Link ??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18872" lvl="0" indent="-118872" algn="l">
                        <a:buNone/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PPT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18872" marR="0" lvl="0" indent="-118872" algn="l" defTabSz="8203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kern="1200" baseline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27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8872" marR="0" lvl="0" indent="-118872" algn="l" defTabSz="8203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  <a:defRPr/>
                      </a:pPr>
                      <a:r>
                        <a:rPr lang="en-US" sz="1100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LEAN Productivity?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18872" lvl="0" indent="-118872" algn="l">
                        <a:buNone/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PPT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18872" marR="0" lvl="0" indent="-118872" algn="l" defTabSz="8203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 baseline="0" noProof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Progress/status of attainment</a:t>
                      </a:r>
                      <a:endParaRPr lang="en-US" sz="1100" kern="1200" baseline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419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8872" lvl="0" indent="-118872" algn="l">
                        <a:buNone/>
                      </a:pPr>
                      <a:r>
                        <a:rPr lang="en-US" sz="1100" b="0" i="0" u="none" strike="noStrike" kern="1200" noProof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Green Line Train Protection Program</a:t>
                      </a:r>
                      <a:r>
                        <a:rPr lang="en-US" sz="1100" b="0" i="0" u="none" strike="noStrike" kern="1200" baseline="0" noProof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0" i="0" u="none" strike="noStrike" kern="1200" noProof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Update</a:t>
                      </a:r>
                    </a:p>
                    <a:p>
                      <a:pPr marL="118872" lvl="0" indent="-118872" algn="l">
                        <a:buNone/>
                      </a:pPr>
                      <a:r>
                        <a:rPr lang="en-US" sz="1100" b="0" i="0" u="none" strike="noStrike" kern="1200" noProof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  - Professional Services Award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18872" indent="-118872"/>
                      <a:r>
                        <a:rPr lang="en-US" sz="11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PPT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18872" indent="-118872"/>
                      <a:r>
                        <a:rPr lang="en-US" sz="11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Discussion and Possible Action 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27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83127" marR="83127" marT="40341" marB="40341" anchor="ctr"/>
                </a:tc>
                <a:tc>
                  <a:txBody>
                    <a:bodyPr/>
                    <a:lstStyle/>
                    <a:p>
                      <a:pPr marL="118872" lvl="0" indent="-118872" algn="l">
                        <a:buNone/>
                        <a:tabLst>
                          <a:tab pos="228600" algn="l"/>
                        </a:tabLst>
                      </a:pPr>
                      <a:r>
                        <a:rPr lang="en-US" sz="11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 Contracts 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PPT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2124110"/>
                  </a:ext>
                </a:extLst>
              </a:tr>
              <a:tr h="26824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100" b="1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83127" marR="83127" marT="30257" marB="30257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8745" lvl="0" indent="-118745" algn="l" defTabSz="914400" eaLnBrk="1" fontAlgn="auto" latinLnBrk="0" hangingPunct="1">
                        <a:buNone/>
                        <a:tabLst/>
                        <a:defRPr/>
                      </a:pPr>
                      <a:endParaRPr lang="en-US" sz="1100" b="0" i="0" u="none" strike="noStrike" kern="1200" baseline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3127" marR="83127" marT="30257" marB="30257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8745" lvl="0" indent="-118745" algn="l" defTabSz="914400" eaLnBrk="1" fontAlgn="auto" latinLnBrk="0" hangingPunct="1">
                        <a:buNone/>
                        <a:tabLst/>
                        <a:defRPr/>
                      </a:pPr>
                      <a:endParaRPr lang="en-US" sz="1100" b="0" kern="1200" baseline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3127" marR="83127" marT="30257" marB="30257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8745" lvl="0" indent="-118745" algn="l" defTabSz="914400" eaLnBrk="1" fontAlgn="auto" latinLnBrk="0" hangingPunct="1">
                        <a:buNone/>
                        <a:tabLst/>
                        <a:defRPr/>
                      </a:pPr>
                      <a:endParaRPr lang="en-US" sz="1100" b="0" kern="1200" baseline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3127" marR="83127" marT="30257" marB="30257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5222718"/>
                  </a:ext>
                </a:extLst>
              </a:tr>
              <a:tr h="197093">
                <a:tc rowSpan="5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June 25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(138)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THEME:</a:t>
                      </a:r>
                      <a:r>
                        <a:rPr lang="en-US" sz="1100" b="1" baseline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BUS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83127" marR="83127" marT="30257" marB="302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8745" indent="-118745"/>
                      <a:r>
                        <a:rPr lang="en-US" sz="11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 Commuter Rail Revenue Share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118745" indent="-118745"/>
                      <a:r>
                        <a:rPr lang="en-US" sz="11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PPT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118745" indent="-118745"/>
                      <a:endParaRPr lang="en-US" sz="1100" b="0" i="0" u="none" strike="noStrike" kern="1200" dirty="0">
                        <a:solidFill>
                          <a:srgbClr val="FF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423437655"/>
                  </a:ext>
                </a:extLst>
              </a:tr>
              <a:tr h="2799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8745" marR="0" lvl="0" indent="-118745" algn="l" defTabSz="8203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  <a:defRPr/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  <a:latin typeface="Arial"/>
                        </a:rPr>
                        <a:t> Commuter Rail Performanc</a:t>
                      </a:r>
                      <a:r>
                        <a:rPr lang="en-US" sz="1100" baseline="0" dirty="0">
                          <a:solidFill>
                            <a:srgbClr val="FF0000"/>
                          </a:solidFill>
                          <a:latin typeface="Arial"/>
                        </a:rPr>
                        <a:t>e Update </a:t>
                      </a:r>
                      <a:endParaRPr lang="en-US" sz="1100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18745" lvl="0" indent="-118745" algn="l">
                        <a:buNone/>
                      </a:pPr>
                      <a:endParaRPr lang="en-US" sz="110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18745" marR="0" lvl="0" indent="-118745" algn="l" defTabSz="8203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strike="noStrike" kern="1200" dirty="0">
                        <a:solidFill>
                          <a:srgbClr val="FF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419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8745" marR="0" lvl="0" indent="-118745" algn="l" defTabSz="8203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  <a:defRPr/>
                      </a:pPr>
                      <a:r>
                        <a:rPr lang="en-US" sz="1100" b="0" i="0" u="none" strike="noStrike" kern="1200" baseline="0" noProof="0" dirty="0">
                          <a:solidFill>
                            <a:srgbClr val="FF0000"/>
                          </a:solidFill>
                          <a:latin typeface="Arial"/>
                        </a:rPr>
                        <a:t>  Bus Service and Planning Update: </a:t>
                      </a:r>
                    </a:p>
                    <a:p>
                      <a:pPr marL="118745" marR="0" lvl="0" indent="-118745" algn="l" defTabSz="8203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  <a:defRPr/>
                      </a:pPr>
                      <a:r>
                        <a:rPr lang="en-US" sz="1100" b="0" i="0" u="none" strike="noStrike" kern="1200" baseline="0" noProof="0" dirty="0">
                          <a:solidFill>
                            <a:srgbClr val="FF0000"/>
                          </a:solidFill>
                          <a:latin typeface="Arial"/>
                        </a:rPr>
                        <a:t>    - Bus Network Redesign</a:t>
                      </a:r>
                      <a:endParaRPr lang="en-US" sz="1100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18745" lvl="0" indent="-118745" algn="l">
                        <a:buNone/>
                      </a:pPr>
                      <a:endParaRPr lang="en-US" sz="110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18745" marR="0" lvl="0" indent="-118745" algn="l" defTabSz="8203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baseline="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Phase 2 – Fleet and Facilities, Real Estate, Staffing, Better Bus Project Deliverables, and Roll-out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709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8872" lvl="0" indent="-118872" algn="l">
                        <a:buNone/>
                        <a:tabLst>
                          <a:tab pos="228600" algn="l"/>
                        </a:tabLst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  Service Goals Review (Target Setting)</a:t>
                      </a:r>
                      <a:endParaRPr lang="en-US" sz="1100" b="0" i="0" u="none" strike="noStrike" kern="1200" dirty="0">
                        <a:solidFill>
                          <a:srgbClr val="FF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18872" lvl="0" indent="-118872" algn="l">
                        <a:buNone/>
                      </a:pPr>
                      <a:endParaRPr lang="en-US" sz="1100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18872" marR="0" lvl="0" indent="-118872" algn="l" defTabSz="8203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Arial"/>
                        </a:rPr>
                        <a:t>Review status of adopted service goals </a:t>
                      </a:r>
                      <a:endParaRPr lang="en-US" dirty="0"/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709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8872" indent="-118872"/>
                      <a:endParaRPr lang="en-U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8872" indent="-118872"/>
                      <a:endParaRPr lang="en-US" sz="1100" b="0" i="0" u="none" strike="noStrike" kern="120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8872" indent="-118872"/>
                      <a:endParaRPr lang="en-U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4822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9525" y="4908245"/>
            <a:ext cx="3800475" cy="236713"/>
          </a:xfrm>
          <a:prstGeom prst="rect">
            <a:avLst/>
          </a:prstGeom>
          <a:noFill/>
        </p:spPr>
        <p:txBody>
          <a:bodyPr wrap="square" lIns="82024" tIns="41012" rIns="82024" bIns="41012" rtlCol="0">
            <a:spAutoFit/>
          </a:bodyPr>
          <a:lstStyle/>
          <a:p>
            <a:pPr defTabSz="913907"/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*No public comment 1</a:t>
            </a:r>
            <a:r>
              <a:rPr lang="en-US" sz="1000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st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 meeting of every month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07473" y="4914336"/>
            <a:ext cx="3836527" cy="236713"/>
          </a:xfrm>
          <a:prstGeom prst="rect">
            <a:avLst/>
          </a:prstGeom>
          <a:noFill/>
        </p:spPr>
        <p:txBody>
          <a:bodyPr wrap="none" lIns="82024" tIns="41012" rIns="82024" bIns="41012" rtlCol="0">
            <a:spAutoFit/>
          </a:bodyPr>
          <a:lstStyle/>
          <a:p>
            <a:pPr marL="307588" indent="-307588" algn="r" defTabSz="913907"/>
            <a:r>
              <a:rPr lang="en-US" sz="1000" b="1" dirty="0">
                <a:solidFill>
                  <a:srgbClr val="000000"/>
                </a:solidFill>
                <a:latin typeface="Arial" panose="020B0604020202020204" pitchFamily="34" charset="0"/>
              </a:rPr>
              <a:t>Note: 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Items shown in </a:t>
            </a:r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</a:rPr>
              <a:t>red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 are recent additions or date changes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Future Agendas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461969" y="114300"/>
            <a:ext cx="3119437" cy="171450"/>
          </a:xfrm>
        </p:spPr>
        <p:txBody>
          <a:bodyPr/>
          <a:lstStyle/>
          <a:p>
            <a:r>
              <a:rPr lang="en-US"/>
              <a:t>Fiscal &amp; Management Control Board</a:t>
            </a:r>
          </a:p>
          <a:p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5292821"/>
              </p:ext>
            </p:extLst>
          </p:nvPr>
        </p:nvGraphicFramePr>
        <p:xfrm>
          <a:off x="723659" y="1010900"/>
          <a:ext cx="7607541" cy="2281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3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880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86100">
                  <a:extLst>
                    <a:ext uri="{9D8B030D-6E8A-4147-A177-3AD203B41FA5}">
                      <a16:colId xmlns:a16="http://schemas.microsoft.com/office/drawing/2014/main" val="1262447235"/>
                    </a:ext>
                  </a:extLst>
                </a:gridCol>
              </a:tblGrid>
              <a:tr h="119307">
                <a:tc>
                  <a:txBody>
                    <a:bodyPr/>
                    <a:lstStyle/>
                    <a:p>
                      <a:pPr algn="l"/>
                      <a:r>
                        <a:rPr lang="en-US" sz="1100" b="1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Date</a:t>
                      </a:r>
                      <a:endParaRPr lang="en-US" sz="1100" b="1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83127" marR="83127" marT="30257" marB="302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8745" indent="-118745" algn="l"/>
                      <a:r>
                        <a:rPr lang="en-US" sz="11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Item</a:t>
                      </a:r>
                    </a:p>
                  </a:txBody>
                  <a:tcPr marL="83127" marR="83127" marT="30257" marB="30257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8745" indent="-118745" algn="l"/>
                      <a:r>
                        <a:rPr lang="en-US" sz="11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Notes</a:t>
                      </a:r>
                    </a:p>
                  </a:txBody>
                  <a:tcPr marL="83127" marR="83127" marT="30257" marB="30257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9307">
                <a:tc rowSpan="9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July</a:t>
                      </a:r>
                      <a:br>
                        <a:rPr lang="en-US" sz="1100" b="1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</a:br>
                      <a:r>
                        <a:rPr lang="en-US" sz="1100" b="1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TBD</a:t>
                      </a:r>
                      <a:endParaRPr lang="en-US" sz="1100" b="1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83127" marR="83127" marT="30257" marB="302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18745" lvl="0" indent="-118745" algn="l" defTabSz="914400" eaLnBrk="1" fontAlgn="auto" latinLnBrk="0" hangingPunct="1"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100" b="0" i="0" u="none" strike="noStrike" kern="1200" baseline="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5-Year Pro Forma </a:t>
                      </a: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18745" lvl="0" indent="-118745" algn="l" defTabSz="914400" eaLnBrk="1" latinLnBrk="0" hangingPunct="1">
                        <a:buNone/>
                      </a:pPr>
                      <a:endParaRPr lang="en-US" sz="1100" kern="1200" baseline="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69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 defTabSz="914400" eaLnBrk="1" fontAlgn="auto" latinLnBrk="0" hangingPunct="1">
                        <a:buNone/>
                        <a:tabLst/>
                        <a:defRPr/>
                      </a:pPr>
                      <a:r>
                        <a:rPr lang="en-US" sz="1100" b="0" i="0" u="none" strike="noStrike" kern="1200" baseline="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PTC Update</a:t>
                      </a: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l" defTabSz="914400" eaLnBrk="1" fontAlgn="auto" latinLnBrk="0" hangingPunct="1">
                        <a:buNone/>
                        <a:tabLst/>
                        <a:defRPr/>
                      </a:pPr>
                      <a:r>
                        <a:rPr lang="en-US" sz="1100" kern="1200" baseline="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Quarterly Update</a:t>
                      </a: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33244218"/>
                  </a:ext>
                </a:extLst>
              </a:tr>
              <a:tr h="2069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 defTabSz="914400" eaLnBrk="1" fontAlgn="auto" latinLnBrk="0" hangingPunct="1">
                        <a:buNone/>
                        <a:tabLst/>
                        <a:defRPr/>
                      </a:pPr>
                      <a:r>
                        <a:rPr lang="en-US" sz="1100" b="0" i="0" u="none" strike="noStrike" kern="1200" baseline="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Safety Update</a:t>
                      </a: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l" defTabSz="914400" eaLnBrk="1" fontAlgn="auto" latinLnBrk="0" hangingPunct="1">
                        <a:buNone/>
                        <a:tabLst/>
                        <a:defRPr/>
                      </a:pPr>
                      <a:r>
                        <a:rPr lang="en-US" sz="1100" kern="1200" baseline="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Quarterly Update</a:t>
                      </a: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35002198"/>
                  </a:ext>
                </a:extLst>
              </a:tr>
              <a:tr h="2069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 defTabSz="914400" eaLnBrk="1" fontAlgn="auto" latinLnBrk="0" hangingPunct="1">
                        <a:buNone/>
                        <a:tabLst/>
                        <a:defRPr/>
                      </a:pPr>
                      <a:r>
                        <a:rPr lang="en-US" sz="1100" b="0" i="0" u="none" strike="noStrike" kern="1200" baseline="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Commuter Rail Performance Update</a:t>
                      </a: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l" defTabSz="914400" eaLnBrk="1" fontAlgn="auto" latinLnBrk="0" hangingPunct="1">
                        <a:buNone/>
                        <a:tabLst/>
                        <a:defRPr/>
                      </a:pPr>
                      <a:r>
                        <a:rPr lang="en-US" sz="1100" kern="1200" baseline="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Monthly Update</a:t>
                      </a: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40725229"/>
                  </a:ext>
                </a:extLst>
              </a:tr>
              <a:tr h="2069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 defTabSz="914400" eaLnBrk="1" fontAlgn="auto" latinLnBrk="0" hangingPunct="1">
                        <a:buNone/>
                        <a:tabLst/>
                        <a:defRPr/>
                      </a:pPr>
                      <a:r>
                        <a:rPr lang="en-US" sz="1100" b="0" i="0" u="none" strike="noStrike" kern="1200" baseline="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Commuter Rail Vision Update</a:t>
                      </a: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l" defTabSz="914400" eaLnBrk="1" fontAlgn="auto" latinLnBrk="0" hangingPunct="1">
                        <a:buNone/>
                        <a:tabLst/>
                        <a:defRPr/>
                      </a:pPr>
                      <a:r>
                        <a:rPr lang="en-US" sz="1100" kern="1200" baseline="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Quarterly Update</a:t>
                      </a: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68637626"/>
                  </a:ext>
                </a:extLst>
              </a:tr>
              <a:tr h="2069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8745" marR="0" lvl="0" indent="-11874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100" b="0" i="0" u="none" strike="noStrike" kern="1200" baseline="0" dirty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+mn-cs"/>
                        </a:rPr>
                        <a:t>Pension Update</a:t>
                      </a: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18745" marR="0" lvl="0" indent="-11874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  <a:latin typeface="Arial"/>
                        </a:rPr>
                        <a:t>Quarterly</a:t>
                      </a:r>
                      <a:r>
                        <a:rPr lang="en-US" sz="1100" baseline="0" dirty="0">
                          <a:solidFill>
                            <a:srgbClr val="FF0000"/>
                          </a:solidFill>
                          <a:latin typeface="Arial"/>
                        </a:rPr>
                        <a:t> Update - </a:t>
                      </a:r>
                      <a:r>
                        <a:rPr lang="en-US" sz="1100" dirty="0">
                          <a:solidFill>
                            <a:srgbClr val="FF0000"/>
                          </a:solidFill>
                          <a:latin typeface="Arial"/>
                        </a:rPr>
                        <a:t>Engagement with PRIM</a:t>
                      </a: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69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8745" marR="0" lvl="0" indent="-11874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100" b="0" i="0" u="none" strike="noStrike" kern="1200" baseline="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Red/Orange Line Program Update</a:t>
                      </a: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18745" marR="0" lvl="0" indent="-11874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baseline="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Monthly Update</a:t>
                      </a:r>
                      <a:endParaRPr lang="en-US" sz="1100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6970">
                <a:tc vMerge="1"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100" b="1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83127" marR="83127" marT="30257" marB="302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18745" marR="0" lvl="0" indent="-11874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100" b="0" i="0" u="none" strike="noStrike" kern="1200" baseline="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Renewal of MBTA Debt and Swaps Policies </a:t>
                      </a: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18745" marR="0" lvl="0" indent="-11874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6970">
                <a:tc vMerge="1"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100" b="1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83127" marR="83127" marT="30257" marB="302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endParaRPr lang="en-US" sz="1100" dirty="0">
                        <a:solidFill>
                          <a:srgbClr val="FF0000"/>
                        </a:solidFill>
                      </a:endParaRPr>
                    </a:p>
                  </a:txBody>
                  <a:tcPr marL="82873" marR="82873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100" dirty="0">
                        <a:solidFill>
                          <a:srgbClr val="FF0000"/>
                        </a:solidFill>
                      </a:endParaRPr>
                    </a:p>
                  </a:txBody>
                  <a:tcPr marL="82873" marR="82873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7483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5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1029562647"/>
              </p:ext>
            </p:extLst>
          </p:nvPr>
        </p:nvGraphicFramePr>
        <p:xfrm>
          <a:off x="461963" y="950913"/>
          <a:ext cx="8405653" cy="35361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16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1707"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Items to S</a:t>
                      </a:r>
                      <a:r>
                        <a:rPr lang="en-US" sz="11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chedule</a:t>
                      </a:r>
                      <a:endParaRPr 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127" marR="83127" marT="30257" marB="3025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Notes</a:t>
                      </a:r>
                    </a:p>
                  </a:txBody>
                  <a:tcPr marL="83127" marR="83127" marT="30257" marB="30257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07975"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en-US" sz="1100" strike="noStrike" baseline="0" dirty="0">
                          <a:solidFill>
                            <a:schemeClr val="tx1"/>
                          </a:solidFill>
                          <a:latin typeface="Arial"/>
                          <a:cs typeface="+mn-cs"/>
                        </a:rPr>
                        <a:t>Dwell time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en-US" sz="1100" strike="noStrike" baseline="0" dirty="0">
                          <a:solidFill>
                            <a:schemeClr val="tx1"/>
                          </a:solidFill>
                          <a:latin typeface="Arial"/>
                          <a:cs typeface="+mn-cs"/>
                        </a:rPr>
                        <a:t>MBTA Resiliency Planning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en-US" sz="1100" strike="noStrike" baseline="0" dirty="0">
                          <a:solidFill>
                            <a:schemeClr val="tx1"/>
                          </a:solidFill>
                          <a:latin typeface="Arial"/>
                          <a:cs typeface="+mn-cs"/>
                        </a:rPr>
                        <a:t>Trespasser Strikes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en-US" sz="1100" strike="noStrike" baseline="0" dirty="0">
                          <a:solidFill>
                            <a:schemeClr val="tx1"/>
                          </a:solidFill>
                          <a:latin typeface="Arial"/>
                          <a:cs typeface="+mn-cs"/>
                        </a:rPr>
                        <a:t>Solar Canopies 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en-US" sz="1100" strike="noStrike" baseline="0" dirty="0">
                          <a:solidFill>
                            <a:schemeClr val="tx1"/>
                          </a:solidFill>
                          <a:latin typeface="Arial"/>
                          <a:cs typeface="+mn-cs"/>
                        </a:rPr>
                        <a:t>Enterprise Asset Management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en-US" sz="1100" strike="noStrike" baseline="0" dirty="0">
                          <a:solidFill>
                            <a:schemeClr val="tx1"/>
                          </a:solidFill>
                          <a:latin typeface="Arial"/>
                          <a:cs typeface="+mn-cs"/>
                        </a:rPr>
                        <a:t>Locomotive Overhaul Programs Update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en-US" sz="1100" strike="noStrike" baseline="0" dirty="0">
                          <a:solidFill>
                            <a:schemeClr val="tx1"/>
                          </a:solidFill>
                          <a:latin typeface="Arial"/>
                          <a:cs typeface="+mn-cs"/>
                        </a:rPr>
                        <a:t>Drone Policy 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en-US" sz="1100" strike="noStrike" baseline="0" dirty="0">
                          <a:solidFill>
                            <a:schemeClr val="tx1"/>
                          </a:solidFill>
                          <a:latin typeface="Arial"/>
                          <a:cs typeface="+mn-cs"/>
                        </a:rPr>
                        <a:t>Contract Oversight Discussion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en-US" sz="1100" strike="noStrike" baseline="0" dirty="0">
                          <a:solidFill>
                            <a:schemeClr val="tx1"/>
                          </a:solidFill>
                          <a:latin typeface="Arial"/>
                          <a:cs typeface="+mn-cs"/>
                        </a:rPr>
                        <a:t>MHS Emergency Access Tunnel 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marL="285750" marR="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i="0" u="none" strike="noStrike" baseline="0" noProof="0" dirty="0">
                          <a:solidFill>
                            <a:schemeClr val="tx1"/>
                          </a:solidFill>
                          <a:latin typeface="Arial"/>
                        </a:rPr>
                        <a:t>Bus Dropped Trips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marL="285750" marR="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i="0" u="none" strike="noStrike" baseline="0" noProof="0" dirty="0">
                          <a:solidFill>
                            <a:schemeClr val="tx1"/>
                          </a:solidFill>
                          <a:latin typeface="Arial"/>
                        </a:rPr>
                        <a:t>Uniforms 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marL="285750" marR="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i="0" u="none" strike="noStrike" baseline="0" noProof="0" dirty="0">
                          <a:solidFill>
                            <a:schemeClr val="tx1"/>
                          </a:solidFill>
                          <a:latin typeface="Arial"/>
                        </a:rPr>
                        <a:t>Greenbush Line Service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83127" marR="83127" marT="30257" marB="30257"/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</a:pPr>
                      <a:r>
                        <a:rPr lang="en-US" sz="1100" kern="1200" baseline="0" dirty="0">
                          <a:solidFill>
                            <a:schemeClr val="tx1"/>
                          </a:solidFill>
                          <a:latin typeface="Arial"/>
                          <a:cs typeface="+mn-cs"/>
                        </a:rPr>
                        <a:t>Discussion of the operational implication of dwell time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</a:pPr>
                      <a:endParaRPr lang="en-US" sz="1100" kern="1200" baseline="0" dirty="0">
                        <a:solidFill>
                          <a:schemeClr val="tx1"/>
                        </a:solidFill>
                        <a:latin typeface="Arial"/>
                        <a:cs typeface="+mn-cs"/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</a:pPr>
                      <a:r>
                        <a:rPr lang="en-US" sz="1100" kern="1200" baseline="0" dirty="0">
                          <a:solidFill>
                            <a:schemeClr val="tx1"/>
                          </a:solidFill>
                          <a:latin typeface="Arial"/>
                          <a:cs typeface="+mn-cs"/>
                        </a:rPr>
                        <a:t>Working group update on activities and action plan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</a:pPr>
                      <a:endParaRPr lang="en-US" sz="1100" kern="1200" baseline="0" dirty="0">
                        <a:solidFill>
                          <a:schemeClr val="tx1"/>
                        </a:solidFill>
                        <a:latin typeface="Arial"/>
                        <a:cs typeface="+mn-cs"/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</a:pPr>
                      <a:r>
                        <a:rPr lang="en-US" sz="1100" kern="1200" baseline="0" dirty="0">
                          <a:solidFill>
                            <a:schemeClr val="tx1"/>
                          </a:solidFill>
                          <a:latin typeface="Arial"/>
                          <a:cs typeface="+mn-cs"/>
                        </a:rPr>
                        <a:t>Capital Delivery and Asset Management framework and strategy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</a:pPr>
                      <a:endParaRPr lang="en-US" sz="1100" kern="1200" baseline="0" dirty="0">
                        <a:solidFill>
                          <a:schemeClr val="tx1"/>
                        </a:solidFill>
                        <a:latin typeface="Arial"/>
                        <a:cs typeface="+mn-cs"/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</a:pPr>
                      <a:endParaRPr lang="en-US" sz="1100" kern="1200" baseline="0" dirty="0">
                        <a:solidFill>
                          <a:schemeClr val="tx1"/>
                        </a:solidFill>
                        <a:latin typeface="Arial"/>
                        <a:cs typeface="+mn-cs"/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</a:pPr>
                      <a:r>
                        <a:rPr lang="en-US" sz="1100" kern="1200" baseline="0" dirty="0">
                          <a:solidFill>
                            <a:schemeClr val="tx1"/>
                          </a:solidFill>
                          <a:latin typeface="Arial"/>
                          <a:cs typeface="+mn-cs"/>
                        </a:rPr>
                        <a:t>Includes: GLX, AFC 2, Bus, Keolis, … </a:t>
                      </a: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</a:pPr>
                      <a:endParaRPr lang="en-US" sz="1100" kern="1200" baseline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  <a:p>
                      <a:pPr marL="285750" marR="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</a:pPr>
                      <a:r>
                        <a:rPr lang="en-US" sz="1100" kern="1200" baseline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September 2018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83127" marR="83127" marT="30257" marB="3025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FMCB Calendar – To Be Scheduled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461963" y="114300"/>
            <a:ext cx="3119437" cy="171450"/>
          </a:xfrm>
        </p:spPr>
        <p:txBody>
          <a:bodyPr/>
          <a:lstStyle/>
          <a:p>
            <a:r>
              <a:rPr lang="en-US"/>
              <a:t>Fiscal &amp; Management Control Board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307473" y="4914336"/>
            <a:ext cx="3836527" cy="236713"/>
          </a:xfrm>
          <a:prstGeom prst="rect">
            <a:avLst/>
          </a:prstGeom>
          <a:noFill/>
        </p:spPr>
        <p:txBody>
          <a:bodyPr wrap="none" lIns="82024" tIns="41012" rIns="82024" bIns="41012" rtlCol="0">
            <a:spAutoFit/>
          </a:bodyPr>
          <a:lstStyle/>
          <a:p>
            <a:pPr marL="307588" indent="-307588" algn="r" defTabSz="913907"/>
            <a:r>
              <a:rPr lang="en-US" sz="1000" b="1" dirty="0">
                <a:solidFill>
                  <a:srgbClr val="000000"/>
                </a:solidFill>
                <a:latin typeface="Arial" panose="020B0604020202020204" pitchFamily="34" charset="0"/>
              </a:rPr>
              <a:t>Note: 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Items shown in </a:t>
            </a:r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</a:rPr>
              <a:t>red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 are recent additions or date changes</a:t>
            </a:r>
          </a:p>
        </p:txBody>
      </p:sp>
    </p:spTree>
    <p:extLst>
      <p:ext uri="{BB962C8B-B14F-4D97-AF65-F5344CB8AC3E}">
        <p14:creationId xmlns:p14="http://schemas.microsoft.com/office/powerpoint/2010/main" val="217659881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PICTURE"/>
  <p:tag name="MEKKO" val="MekkoChart"/>
  <p:tag name="MEKKOEXCEL6" val="False"/>
  <p:tag name="MEKKOEXCEL7" val="False"/>
  <p:tag name="MEKKOEXCEL8" val="False"/>
  <p:tag name="MEKKOXML1" val="4HooU0THZk28POP9trq+pbTvvzd/gcV8t56cq85kb3NDTsUhojRA0EsgEHHMH7oYP1SYpn09ysXVivguJdhTvfyVMsBLTGvcX7WPTor/CmXfOtOhH41qEIghVTfcT6o7+LHxt2iMj4vD/tblS6qzJ/OHdSMGn80SAkSMQY+vPsTFBOXVu41tbu8+6L0VwS+f0YXQsvhOkAyC9Q3nWduexXP1SnER2NIGshevehlmtKd+FtrOgnYeeOJm2Vh5Ae+y+xKhASf/IvnVfgtmbX2MyuTiuvk7voq6Rh2cOkR96QxxeK5kgawCNtUErPBqWVpcRxY69QRqLYD0d/R3mcrF5ZRvjT9yV41bhvRjGKBaSy/m+yRT4frjCaxVaNKsjR/f1Ci1c8I//o14A6hkV/Ahy9HetNYWo059XhLhcsACwOVpCafS/IFD0uR0vAWLFyIUM6aAEu7CFhzTxULFIFHBcUkvz/C3WJ3lqHf5xkf5MvIrgCRY/QZC59BgzxwSxpecveb4Z7fyu70GTl803C8LKOyGneG8SAGpfUeG8WTp+d5apno3MIPTLE7KMQ9EsFFjSSMgMzKZME3yGQWBjFFq+K5RQO6jgOfolyWl07nDmyPLnzZXkljID715DP1QkKVGGBxtAPcMvXCINYfbJaxiZEuEmvozCcM+D78yCW1oGrDvzcCoi/iKNKwlNfiJrGiP2Wkv8vRA20li1rE20I55J6N+kzaqG/T4Tqbg7pBP1qvbkKy6QcLMq7p+Im/jISfubdkIrbLvoCnBp2UU8d18ME9B36SAu/nBq7uLY/5WAtn5fOEP5e1NXucBNp3eII85w+hQX2UDUVEhzDGT8Dykg1WTRgGSonSfZFQ1s3tfjsnmTz67295UGft4nhjFAAH+NCJj4gy+/o6Y1OuT07EDztA5Aa/KAfIeGjR0rj2KaXGj1gV/5e8bB5XkstaeOfZFMIZkWetP+FEoKHtHAfcRBO3Zze+canBqeIerfztf4hWZrWGaq0dnUJdSjcF+uuo9A5kHwK5FbbbIFEEYDTFaSxO89KA5YMKvwayObowmaY/RpVT7B/iiDfq2AUIrTlClahO01GFYawQj6vFBpSCYh+7CxHoa3pcm8UsH9hpdRx/A8RvFfWka6qQdWUjB/xIqy0wZFHzGLyeo5MKXRkblAUB9vFYt8xJ9BGEuAfgXHA7yvyWWamuFPhFCfctvBK6SnZSNh8ZOzzq6EDJco9UMX8Nyh3/b7CpYv43d/61qk0bm8DyV0nwxiGoe1m8DqKJneHRshFE7a26MWfy59pNOOGpjmxmTy4J0aJXWB4JlDfyEsQHvlAVArG9Rma9aSumVdSO97cL49ZBIlg7qQwcvhS0A4xDnAZapCfUJl+rRfxvvgSsI89Vbzo+Jv9A6R03uyG5VF0esZKY/FsXryYJwDGSQOVzkfhA0x6vOcysI8Z92jJwcdL2SUiGXPJPX0KDxCPU5kWTcszGXuycqMA/MA6Ao1n7/xR4r1m1K/5EbmPcr69mWePM944zsqps0T8WJcDT3SXnZZdZ3c6sZSv/9aQOP8HSN70+6Ubmt2FW8tmMlUw3URz67VKGgDOHFn9jgUh3bjVzDPua5wgfmv1/wAxrEG04V8F8MekjpA6GrXem3lkIfNSPzDzv2h6/OhhYYxLkXasxYMtuR2ARs8TOGXoRS1fs1dsXx1TsFdcx+RMwA8RhIGl56hpfhSQBERaK64Yapg7qOS/I9KL8WgVOsCSJ9Ty8PzeJfhG3EnI1HruQqHdXTJRPaaW7d3n0DtMuDh0ksG3gydSN+Fhc6JDFfd/Quoet/UEPtmqK1UhTG9HGSZPMAX3TIkivL+uUoh0fLor+dr+RBkN3tufL9O/uVklR75NaubomtyyZuKufQATwCmFdXpRKpvBFtpiXkkpAkgEK6d49aXDOQCWyzn+Tm87bT/lRPke29bvs3ez8LdR7vRxtzusDypJGdLO+HyEOHQ8AuPXFEPB+gTQUE4+OB9ZtbSu1jch5eY4M9ujzpBjLbtjficSQt4eTO1S0P/NExBEU9XcQRJ9xeceVnlXQri6fs/OKIuDA2rnjKnj3YYcOCpCB558CDG2iR2b3FPnBUVZ81hcVPnqTX8ALlNkpYisoSojqqtflBNErOVSgfFzNqbP2QJpjrDBBPX83szdMi0bznSSN0epFnfsZuE+avdj1985C3WoCK/ZqoYow8uYtLlByo6Xnj4EsJ0vNfo3lH0byniQzVU1xzMEDg2t+dps2zXCKOn5m4fOAVLW8SdnoByz6/nkqLPi6YRr3hSaHaCyTky5714LaMg8X8CL5QwTFYhRSJ7g5xpFwSErQ5C8rOv1mKUedUBunBYaTFwLVhkjPzPnOH3jvTe3BnrzJulW7sbtA5lfyVAQi0k2FcwAa1LJFivit+DYukqhLxKViitRbB/dGzlIbiz/rMtB5KPuICao3wPu4eq9BLNVzdZe1LqNvx6qYYXwF+MTZ7fB5qWG6u2ypCfstFovyCvPTzDd80q51QktaV2pjBDaAIpmDVohfoTo7j4oc4rSM8CpN1tV3GM/SQTFHoomzFaMc4susYmnsGlr5ezmfolvx4ckGpGPjSYBBKSmF12nMYtYTvaVdPrzO9MldfSH9PYYQZDU+fByb6ZlPNA/5DSaL8Lq0aLNA9YBOgaK42aWg4wFNz4AAH41JmiUWpvNeU9olphMhsNy4CulzETERD/Hs8R0SMp+T8+lRYWxA3Z3z3boj42Dxr/93KZWbXERd64/NTgbCKqBpKoTPDNFBkSDzYwa7wW9YHZSH1PlHAxzCBMKw4gED47CL9hC26OwUJG+IdMQ129qSJ71OkWxtbQf2cuwH/WplYXPvII9f/UXecT9JYQO26dzNbyr8vfjmGalrVPoZwBWiokCDdA3mKdb0WzLYTLzTGKMdCsB9EyE4kUf6z4wD5rYGle55yTNtJuKDdLJTqwi3aSImP/wcO+DM1VemTye/fp3PeDwnEDHsgfYJd7QFIFEBXIZRYj9T2vecLB1H1+1PZzDCuAXlRjag5o7aOxEoJxjydiqsBS0hASbpyItjro+xO5M5kXwxsHr+esJt1faapET9bEin9ZB5nutGCYQUPldafKbD1a+kr0OUYJ5vFRksyGqxsOnDmRS4DPIkN6cD41sceEsc//sj/L5EPw8YDjcm5qbIJieANSrxe7XIcMTT0ZnDNi5HfbgygiztA/7lWMmFVO8FzinbZkW/VeysXcHKJYcYm9MG6RbnCds/QQZHvPKLRpSOH1SqbwYghyES4CYQQ54temXhmCfgLCaiNomkuToWL7VPt2nJbwCkLAGAViKkTrZQwHFR1uqaWfxzCtpurLw5RwdHHUKmdLLKLEvNGSFI097U4D1Hp1IruR7BxPV/arm0/hMoQ3HPksmr5+jQ3oGcgyCUI9/VIDV5rXIkEfc5HXkiB3FNxi8M3V99uaf9CbswhhvW6n7vVL0peNenohyZRVUtIy08oCe8qAWIUoqnrO1B/tN8Tb9dABfRxmQ1KKUSiaTDox6Ej40/2plhDhiaosRXhoOwAah9bPMm13EjVxrVkN1mP6s48JbY8ZykWKxpdB32dEr6Wm6JmIAp111LQwHwZ1vKn3HGdEA5kDGPHn3rAz0TVvoN3QytGMn1r7+aR7hxtOjyeeWk4KTIuJmWNYvc6V9/MfXgv6QxIVLDIJw63VKmhxdgXu9Gr0HcU/FuwTXO5VLwsC/UtTan81Q8GQ/wX1YqovGytUK3IrpTDOsAv7hByNdsgLEWn/+mbVIIO3fTWEC0+X5Ht85NR34DIMHztHSbWxGxTu0zcD0+EoDcpA3rs2ITo4bMvx0hpHd9uspnDfT4VCsyqO+8dlr0vyos4kOnkiXJnsqjIlWgTAV8QDthZHJdvNDyZFNpScsy8xWnUtjBOdwuXeizzf6ZJpQjPdd7O7rUUsR0T61KhLKc0EewM/KZ9X4LP7Bf3H+hWwycChseOn9Ewm5X6be/iCclNgueBNRWANmQX+oUbChfV5sD4gdDfAaPyQxxAcX83M+4oWaxFJXCJlzvRBefQ0M258KagLy3+CvR5X7q4Zj943gH28D2kmkmwnAxnTon/z+ij8isWF4ynSnlC1OlJCp/qdMVeFqKGD2Lxq3d2wvFirL20+U9okfm4qddTLPAvw3HYUejJfSLjDqewV7WMljJSFiwT6+s+wsZYlSe7BIuqE+vHFKNJEPX5LpI7XqR7mV0SIw4BO4E2Zp0EwerMvmFk83oElxg6IQpV2S9FXHFkPHOmXolHD6UsY8mj4xbS7jaOv8b/u9ElS/LCmaq6FUUr/ejE4GdYD6GJKrNUvFgvIzly2kbk1U1WTANfKN2xV0BLVRNRi+OZKBjSiM0XvFVueF9kc3F2F5eAtVGkazNGZHOrnj60U/rgxgBZJpGvvpiUjUNKZpopbzj7oekfr8h3kGXSGEYXuaAoWlAyd9NwXas5f4HXMN9b+Vs/vEvylzBpqQznkXnlWh7RVPP/kYdMNomWqebKYrRFycB0PCtxVcRQ3D3e44PaLku+Mu7uscVBxy9Aaz+8nhA5KcSctKnu3P2NP/Hz2DGwPkupiX//ChOv1hfkh1OCiZXSSN7CJRpXuv1TeHMZkG7TUCKvARuZto9DQKimtDDvRwJiYLxTglQvqPUz2oyBZ8UVYEcDz4BLOiHrHLP1TegxbF8y1twgJvVlZE3erxkXDb8vibdp4ghQv0bLjIEh1aFqV6KlWngnU1chghOChp/RD0zSYynzP3vhFDso007k525nFfr+h1wP90s/theWsk8KBxOLS7BI2ncWiGJxWISlxbP/e2jnktvzsVzQ4HywemxTPoBLbRiujpCDYj5mHODxNIsGcwCwrOWc6egj4Fhm6cvHjmPq+C55+RPbJM0pzx1iIyRHsEunfgcJHQ+Pg3IgrlQUb+Ij2nkJAeXTjTkyQa6T8QF9rqzfNTrxdOLMktv61bAonkiLFL5PM77gX01rPWZW2fOxD82JJnKdoMhegKDgtqjNWiVIA5dEkKwrkaRpGCcHhORcE31KgcbWu6MZui0zm/K1cd1v5aLF37x1PVCVLNiGtHwrfByNSAUDLll9UgDpQ+UCYZvDB89hvh0Fz+I5eWJlcojwB/wouuoT1zMH9HY+upwdSwMhKuKBnRVwHLNv6seDdj3lwNlxV+E3+M5uBOELnlgC+7w3bpgXKXt1BvsZY4NhhWzpchRWfhFN/qR6zDPmNOYjmeiEe/oP/oQYDNH+pvLtc11FYdAwBLgoswxMnPMvu4Dhm5SCm380R0klidOCEo5Zr/gHmLzwqIrD+jioK0/A267fddYThlj+mkoq2pGgW2Ws3UClhgg3jxcx6OT1wMO7RSFsinSzH0+BpqRadC1xqd4WgGX29eqD5ZvMgRvsp32Z3eP1R1uU4tTerDHg1aWsPJts4Zw7WCQpbAE87gnICGGxvmPwpOpBpm4TyPTbHzHKG9FWxnScXsETWX5hlaBNEP78lMlqEdrQQsZ4WXCUJYUbWM9fcRtqeOJQQ+OA5CE+YUwdz2axMaE2CMQnDKA2UHQ75PVH+I94z+lVybRzDS9Dr7NMvn/N2vJ9o5g/QUpT3jf82u04WnHtaQm1vEJc8IbutHQfyJDPPn9rJG+r/l9cRkwcrUcQXMz5fiAFuch3fADsZ+uuvoyVGsI7lvOgQbqrs5JMzGrxyvZDuy/Lt/Zz0C2lCvm1sTt1OcFmb1gB0E2vEh9RS6Fuq0p/MyTtlZHq/44qbrAXwqdAQpqg20B6KpLXnkK9NSnkj4bPJGmXvvvWv4PJICJ6D50TbX0iVgqtFunEH37oHES5NrHGzAFhIkGxjgD+Ubz4jhr4UE+0SPE7BEsVvl0gCOks/Ws3Z2wvI3IFxmYgFW0kwT81FTAOKTz2AmO7+PBMfJN2AN2pujkt5VgLWEWeTDjI6VAOyGN1w1E0Ksr/6Fb++mk6uS64uDFu4Z5v7B57p/8xhE1bA3jsuvUaeb6v26VhT0cXfVkp973muNUU0rvWbvCRaBZMkOWtH/Wv+SHVkJfq2+7JXf4Q92qJJzVU2SK0ZjHUGxsVjXNh80vPGsqlGBH5c9DffuXpnK4k0X+2HM7g4Xjs1e8f+3bl37XFuHHPANwGsxDI9811MjTOkTj+KCOimrb0vF21lGz28EPlGsliPnvOaEjQyjovD+WutsG4xpFPU8AU9EKtALpLfuy+IWIABnu/mGTFU4HjGyi5J8WYovgBNeca0moIX00Sw4RVysTBr1E2IwoRFL5tEAXs1wA6w9kHXKDkeECmoof8Z40TdYnb6PHOl2omjFQz3uVX4Qh/WmOvDT0z5lBqR/WTMDoN5mrx7E10QOUkKXq52j+Z4p4mjRKfET9x7JZgL27PE9BAbMDDcUXk71/MhX6z7BoaNhv2NMG1S0qAzxc9T7CTm1PIr7HUzFjx5diqeDNjpljOomu6QofUcxQR+ZTjs9axGrfNoDzWJtvu1VF5AvD6Hg3gl1jLg+1fnhN5nYOp4bbHi7IIymhmyKCJaJ8vXiUmQzWcE4hAfQPUtirCmDMaXAVyaZBYpCj4FuJyqIBAG703AeJ3U7md4HEWjhSixinVzpzOea5nE/FGbxBpk3WP3iE0PqqUAO3k7t4R8yJ8vYBVLbZpAvVlEDNraCIos5BPZw9inikokQfTJUSof6AvK0mzGrBbLiygF6peBdCeUON+12BdA/+I3adiYaDb62UZ4P6IWkoQNtzdt44kD6nRjZ1AFKDeHrgUdB1t/4TSodbSMa6pdkWw8/89vP8keUMir1jZzDPhz0krMolns2t9112skmcAGMKB8tacF6wViheQR4+soX/3ExU+CuJaad5Qji9Y/lb/+oGbBSXTRt9WqGB2RDP8u+T2Hh5emoLySJQYLYCi+3+NwhllUhEkjfgbXfsIWKQJEaKcyq5TpfgSydkqyfHUPdhFe2RQ9U+sV+/fd4EZgSqkxJImNFwbdWswX5q3MIXrhOdRSS4ZlW7wUMsPYHYcs5hw+vPlhkAx/s+07BVhowR/QZWXFTgwn1KvRIeYo+0+TNnhYx5McszJfK2A65rTG++EL0egutVYu6Rd0dM4CBo478HIFLNV7nZXGlaWToQjQr5wvsAaXRzu3733sc62jnMvbhP/bZlc/IEDNu1VcADdc30cDARpKii1KcGdMhpSKg/LoTe7Jo7bB55/26RuGUZ0c4UO0wx038pEjhrCBoSdbLPQXI6g3kHiTzbwV1dFWwoX6GGJxdNkDEZZe2YvE8qEduySOIwOO8zSPTlKeiqJZvSq26sn8qlR1UHztKE0RAmbecCbVarp/O55NNHw2TRP/ZKFtxxy+hdroHH5SCNJpLSiYiVuKzE+HLS3YDbemev2V8faydVS9BrjVZGwJO55jfaBsdkmbsBn6PkdguhqWYmULmjrHoR4l0626cPy5yMkPs6rS6boDonwzdD0wAvvjajQfTz/kUr85DxuMEqUN/kPVEpXt2P0j4TVc6o7YUDXSfTLTI3HEprUgHfX2HziJfF53R5+MPKbheMFWOwPd6aEcfnKavdbev2I7+7bk4tS7NFxBPq3MlupP1ZMofpe6/bCDMAneS62aPYa96Wr6rB554b+ztZzxSiLrOHQLfpTJLs9yiT6UzGEj/yyTezTXkS0MMKBkSOmesqAYlwnY78FrtOaXexC9xS6ohoZC3K38LUopwFCs6mzvIIlYPZyOOvuyiB0I9YVqrFxRz/4KUtEPWqPm8MkKG78xVT8R1SKgXHzsMS5duHLXYr3ZVDmPD9HxA7n/pwN4sR/viXktu0jQjwEGtQF4sl9ZYKTPkgcHfqZiXrdRIOAJhZeBJncHf8OoFijrczyuLPPhf12TduWTYKKZZS8/nbfH4Guc5jCszx2yyysCMuOL5y44Mub0o2EAcD7+RiS2hMmRL97VOJLXY6Jr28r4kSbva6WulQt93HughyB6Q7jySWERB6M/4JFCoBoMNb8GWd7mtVYoYKwstTosKXPHEMwmvU7NZ/KOQIcUUJKjqfwmD9u1gdUuudHVZ32VY+iEM/v4KdelAKCovtqXbiYp5guiUAwlR5kgAxlSygY6OtRRZzi+gTErXjUqvFhJYtEDDx2GqI8ckzpUQaDgTb/V0MVmZowj1HP4tMOeIOfbAsARLADMbD/j+UwMsIQWtrv5BkysDwkGhNEiX+jKWMt3Pc6QpxIpHKCS9Ep/npAL3mkt+V+x9SFdZfC/x0cIUUB0aRdK9rcl+APi7tv/qMWD3jnxarv046AXAAT5EjtLu58omE9/odoz7szV4/qKUKNzfVJyg3bIggnMW0OzlwFVVhuUxM+yhRwnnImMoh2+WLCK3JmkXHuJUIgAKlMkjIeegG444R+pXkjNMNTJsLAUIGb9jJJcUYlfFVzBlqwDIBRHQnOaJfr6VRYH0Uze4XtTCOX0io43kl+76vHWdSpmlyyuOBk4G+Vj+QWNoqXPmJcY0tOCEkNCA+tD3JCO5FzTDgb61XK3SXTIy3NBEyot/3m4fqRn8mZk5SR+cQAh0O7ERFlXUtPfJxhQPr9mTv3IJP4mRMAKJvhc4gaJwwu2YwmDPPDAx1DSwtFTZpNAPruKt8yTePo81OHd86XIyLyb0MPttIKE5Bm8p1ljcwwKS/EDCnReZ3y0FfxIj5cMRvmnHPemLKS2S+Nw8fNEiB33XKrLeMgdO17znhJfjAM37rtYTK3/XC8iQsiBbgcpzyQFac1MO4Oi1H/FvmmwLZWT+ufZNW8tCeDJQJR/VxSyAHjZbe13PJ1Qi8TmNuACKj7sFJfZDEHJFA/NHUZhJbfTRgb3CJeZtI6MofqEkEhCUHDBk9BDwa4iI0Ygcd/FQT9rOjimuDBV4asugeHkSW0d6SG/4XPptHmuL+jvgQIPZQyurnUxS4fzHdsxyg56ioj931befyzmkchSth7Ftg/oVTJv+G8Xrbn+T6wUO40qBMTsK41ec48sq2SS8XyQl8MM12kwIMiGpa60LVtjCZ/H/t/vLepyueH0s9JaAfa6enene0RYnJ+sgvMsFgSxBdtzmA+Fc/saxmLb9A9aP4la3oRi1ykv/tb8nhtXzYbNkej6JompnGKSsAXjeDHEF/73tVslUwPFRhq4BsYYQimGhgymktyvpZPRGviQbqxcIVbtAOFbkXR+Y9sYKMzyVF8bSg73JdQ8I2JCKOGegUXMg7oNw8mdv3ToO7++BoBejxjVPt1cPp+cP4pcaEDq9VrYhsRj+DtjMrEd3n6unh0+mnu8zAMjkkY3IwREpf05eCdqmHsslJ1MP55G5210ukyBCo66FeLFkMn9HeshqMbAqS462xUxoGBdElcVd3RarxokE6dw+SZrER8U7Osm/ra+W2s5SaGg9Q0zczlq8r5wVMGUXNOrWbUvCe0Jrdmwa8kc5JFVLX2SPFaYq2StnUMCl4G9aDGRojGLAUZi6kQi493dyaF4/nMRtiEXpkUEwOqIFBExc/j6wTU367mGsUiX8iz1HwhGCyAV2V6b2d70rkzSCOimn7wM6ri6hdSiMARdCKMDEl+vEFost0LwiUnV9JhYjuUJsEdSN6xj27RxOYke6ZUP/lIjbqtsDWPGfaGVeCGHWW7ubqBBGu1sl78CQhutBGUasqwx5k0pE7FPqLomhcn5vD2SQFCgYPyecPKysZaimfvXYtOMNLLd6eWm3HIdXLhLyWcNasnKx9Qe0l3DOO6/cQxbUd+AoQErHYlhA+LgJxEKncJwkcQ0xqIiWsNDgLBJjrHt+Onp+enjKxfElmbmcX3TB+P/Mhv6Hge84J8lgOVM07+XpgH7zlNawJcS3re18IZBfgnPi+tu2uhj9JyAAVF6rvCetntaJHjRSP+jEzA7sfOjENvKHp/GXpHLToItOUdBBsCzY7fSCYMk3X8W/l5oCoIyW5pOOTcFwyQzFBKcLTpTNmTvbNSVHzqpYcijCU0XRZDtFq5g+Wbpz2tWVoyZf6+PynpDYdQV9zHzE7eH20cgyXtm/YIB4+yq1Rl4M2lUa/cFjgh7iNgKBh9QBg5DFmj6V1VoaBecQP7veZi+9Myw2Z4ujmHbpowNdKCh014nvPzLJhrfCbUWeggOQCXW31VmZBTIPQCpVb/uCCQPR5agqvxJ3YP+esasQFVt12gqFCZPmPd153ROzOfsoIOXH84Psd29YeDMPBNJ5GyOTWuz0dDIoNswFdgnX/laLIGpeUiaH8231AuotXX0GttyVVQRrsuQBEegZXIOpYFs/aBvbab4RqrjgozCUUlv4voS6K+M8hXYj05nUsdG3gmPiw4sv6VmJeStYrOUJew5nnQv5g0rnC+NO402khV5IPCVUpd4ASpDOWNYmCy46uW6gGo3+qA3u+PoWqdRL3GyvjRLufVIEn18HeniY+wK+Lhn0EjC0HYpOwz6b4+xRJmu5uJGkaA4c+QEkk/9/ZZ4l3CBVNYYAueu+SsvtyddQHt0eukefttxloX6FV+msqQfNvyiiu6HlsaCfNuBr5JBUmncpE6amSL6CQuIr2Epw+KLy2DOUIEHO/du/56R0Pg8mlpqovCloGbAzrvLYhmS/+uVkf2Wi4KzbOfwGg+BFVOLDojyWRmqkxYmmIAcW8qFyCxw6xTKSpQKA81NyNQKp4z7Exvex8rDI9VJfimDbs7uqvnaCQh3S0Flp49B9NU2x1J8qi8n6OfeMGUAd7PqpWcWYR7HefVBZM+9ZwEkimKrmSkCgJh9f9rbbJKKllmQ8xUrj7/ix28Es1dLkyPHa3Y2Sc0ZGeWkIKzRnAARGd43hqkGHKCQ8tHU5TOKmnhC/WysffBnKdJiR+tWVumtV0GRUeEjnl4k0FRBCci6zP/ADo3RbdQ5hfPuJ5qN82wUyvQdJ+5/zHxdyOiBrXO3nqRFsSZYP4reiGozLzQnUbXqIGTj1mYpHFPoa/ykTIh7146gydT5S+yeSr0PDGRXDr4ubBvzUdFHVWJ0Qsw8D6NZvyt9iKlV8XlznULHB15X+H9wap2UZYAh6SD5KysmeVpq2QN6lWDN0a6a/vDX83SZ+hEMxi78XC6g6P+U0vAV3CEMZT4X+e9CzEl3n43QY3bipHvbdgxscYOkBbcIzPZgRCsjviItKtIq4KRsK7gs3eTee0yrOWzzvDufUEB/jSytF6+VWeQwZQTpxZkjpFCO8ublnHNGVc16Hjgev9YFK6TnJf2wFY1Fn/1ARLDd0iLAWM2q202Qlv0lTaY6GYY8sKH8dGdRwOuBpgFzT485l8FDJbjtX5F81fupUjkIFImGTCkAmJjHG1MFHvx+MLOl7ZTzY26S6hazsx5dmXDcuLLQTqLJI1Ysz2acLNhPBP/uskBdSfDmhyXA2xWyIOFPS4i0ocxok+WWjJXvSt+7tlFcqCMY9FhOT9smV54oIRoCmFrFDeV0Sr1m6XJeBWNoU+UGTmwAbjG3ImECL02rOckoCQyYONgKZv/5qAgUWlQGdb+dIkwfra+Ff8j8Y+wynl2JP0rR3mic9npje0NCPdAdXv3Yxd3Zk+POAtyFmLwbp8KfXP+pRq852JCURNcSk3dh0gexPE9JCb4RCWgR+/euqX3tCGhPzX7MrQMq3CdoohBqj64DD3+UvwsxM5bd00zb2dwPWPAMpk0Tfw53JyOZOGVLVqUNpexUmSp+rWoIGrGUFT+GSik4PNKbIV5FVpEPMZ8/nZGkh1Y/51rrW7JwJ4gQKpryb/7M+upOtmnrhAPzJKzV0RypU5c9pKSVhPOBu4GP9PeE4kFm7x87GqLq6P9neuZZzgADzgyunyFwRDHhKVie7kKDU1VTzmCBYo8lC5d6VF/ZCfnnNe9Z2zxFEyrkjHQ4JK+cXig4nU82mQin/2BoPcT7GNbvnDpdWsETg8wrMSaLoy4ySQwCtXMIPaCnItNTc6EXF4dIWGiS3KZFk3wcWgZ0RR2iIdzYk9PZ7wT6D4Xgts52nX7UdjBB7uqjC6yWL4tO+doFAlD4qAwznnxao7CHGc3EYLT29tgEJ29N1WtDWiexEbB4JEWLudhH23wxSXy7wDyj6hlI/tr5Uh1T+GfmWhkuNAxB8PWf9xRNAKY+X906J7a1rJJ+xu0iBG0VTIw7ckmzpiF2R610JoIKccTiIX2UpJPoUEbAGqC36vxMfZaGj6lUMLGLXhvldITPd93033Si87NQ97FlXnEhO+KiPr7dZ8coJzXUccAET9nPLEqzE35X9CoplPhrIF3RMyqijGdA7NX4AsUv27AOs3yj9sTnXXVlNKRN5B55GGWj17JgKfAf1FhWopYfPd0YOPgRm6Fayickh79Sfy5ygFkfwYO9gca0kigL/cdgG3EMsrtU2wChN52cu2LqB7x52caLykM9cyfpweLzPSz637xIR1FZVSDN/0B6kUiXLE2IhzmyAq2kRpnsp5Xu8sTaELAEgnnSEXqs9E9I2KVZZYy2IByipRHJAEjUMX93bxfLsiCmZQgaQt2QAFLC+CeBOSJhbRNimv/1v1sMfUcsssTsRZBfchaXFJhDYjF139Bxf3lp5ZTKgCNgbsR/xqxPTduPQm9KrLSLuJWcVN7iekVDudAnJa9s4eO+vJN1BFY34GJZf+WI/kxm1CAi5A5oH7Bowf6ayw1/CmUSl14X/D2/x4rD3FIKAaSh3U87Jj/LcAvBWhDPZY9f7Kh2c5hWFilTWRd2p7q3Shy0OHrURxRU7+suo1GCnusS2ydMwry7CWoMuEMokaScFwD3yjfUm9OZ/q7ctyEEfE2g82AdG1olHgwbZVo5nh+NxIiksGjFlglmUCFKIpCO2A34UbxWl4iVVkHCUhtZUWKGWsNa8RSpL03jsHYFQD6IlFczUThUxESEeo8/eVwnFHP3zP5cVymIGh7LZMbidL+Tkj1PIYkPUEkpxT1Fc5ggVbR/z4L1D83FLlXZScjk4PDUvV5B0TdTV1mul41PgvNcOnjs9KVkryX8meNMutEcYzK/KLxJC8KRXPXzoszDADk/8MQP39Nbg1H5iqtZA0EH6dS2QtUlHCLSXOJay4HuycLslzYmoAW05CTt6XJ9Jvve4SKXSmdBQWHoFri9hP4BKWkS8l5kzPFVFx67n3X7ThA0cVLvu1KxuOC01aqDOMTF9ZJFdULd1rn28iwWLpgOgRSR632kMiieiYg//LvkI3iCyLJKGcXH4W8jmMyW2z4FQgW/xKmLLneNRKkdE6hSk3hx1dIOPRJ6LewjL9QhhQo4+khacf8LzxQCyJG70camiJWjEt821OFgt9bO5KKzyL7dFjQ8wLhepM8G3VZ3KF+Byg0TC1+l7tFPwn18Rp2fuwS7sQ5+gSyY2IptanlYoaTURPFKpa8PfzjbKxhmuAi4MyBGPUqY09UNQeCt+76aRGexm0/u1Tamq98MzyphbQawYCrecuuCQ9d4Rz9WFDWI2e8SKUbTUDC8CX3TdvA0MxkZGTTJPQ4C52XvZA4ZDsbuOYTeVsOP1yWo4GW35Q0GiMtZlBzVSF/+D+bGHG17S0HEkDZ+tRtEvWV1WfRAw+3HfbtRfAFviTtdCWxBl0BzawXqvKcprc6ttEXcC2PJY24NLT3iZXV7hpGupugS/nd2B5t8U01uYuht2j4RQ6Ec/TPN9nyTlSTzLFmN/Cbl1K3zsNbsdKdwbeStZudG+HdwXILDH5GbXMtKxvHH1XBq+6nQbQaAtAcZNhfgNlpPlTZf983NSHshWSDbvTrre7+qv8iz3uUxCCju+SHRYhrXQDo5+aO7mFz8bRl1kDa11f0gkUKp/LRFX1xlunq/Zi+lklPNgtcVdHNsCwThe76a7LQZ7PpNA0YBAM1bUcyck8upolqqFrohOEDkU/VYWjybT1Aa/c0DFARV6VD48czVUkPT/pFS6G3ZrToawU4oAALldUVQ/4TttqtoRPXIeA7PTH+zeMQybCv6aZ+DVk2buxCNB2I0MgCh3wJYgtUNsTorKoGA+/ojNA5OxcflXEV8h4ft90foXc+2qD9qRAqTLRAOvc1tU3zovzaBpoxVByg19wn8yP8G57UFCgJTDNCD7piszCDCN//uI1QfVILCOTs7kcb2u2S48YS/3s5X7FZGBwPiAT5BYb6ay9VrpDMotzpskdUOI/DlHrzZupORj5N3bmdieDHIj9IuW6FplEeA6s1sxoGIXM5oMc4KFdR8TW+2croig1YjULw6xlc/B4W/kQygC/Ay/mGeK3cuzTNpYwkiv2F9aSjTIjnJRjDvoDQ/ksecMrVLXIN6nAN2mCrmXLKpUPyvCxwbQBQ85wDkv81+5SQXHLRzHhAeayEi39tzbieB4IBlzlTn5MgrjU/FK+0o5L4WT78fbZbspdxa+A+ajSuEixlwRBiBRkOSRLH1mWPMdaOF8DXEYNYIEiMkfcc0KSsyzNg8exAD49DX9wS0naih/6zOqEwxi+imTnXfeQuWk8A+zBd0jG5hwatRXMP0dq4LBsLKGh5ZOYMhQgcjm4XPwts0JwHp/deY9LYnD0zXpsAgmS8zaqTleq/j5YELuhCKFmHQV/5bieD4VfcTj9jIqsKPMHPF9QXzfSM20/d+96y0uQ1PtL5hkJKDnwfInMQzYs/4y9KOb+XNCQZS1+8ja144a7/8SO16M6m/msOeq0F53XL8FG0/2FLSnImYG5Whau/0Ft0q+OhlSsbB8I2w2KNvVZsMyAg6MVh194whjoqsWluTtxRpFvZMe1ov4C+/9WWyqBywAmCd91UiEyJh1W/lCiPSUYxe2Q+alxGXKRI2UPJluKg3zBrOPefEuFjS+4SVr2NgGSORSxVnpeGVHmDTfCb+zK/5vqGn/tg+I8fe9onqJnBvUkeCP7yU4+rze65gRspo9JQqFQNoFuei6ZUcJ0aVF4Tg/gxzYYHxNrBSBQ2d4ihfaTLO2CJsZKGs/CGJnFRPrP72s/Qr+N1wqNMLq58nCckDcxwgRdZp0oXGFYT+RK5y+aQXLlrUsRRnJsJhJ99aXov5xfkPTzY9RTcaXtQ7NZjVlZirlB5fk1GplhcPNVbJBnV9QfnuKSRXgPTb3C8XUPM/7JM/KI7ROnCkifXK6OcZvt0LT8gd1+xHGqIGNpR2JecR0XBvEa52dGnmmw5Vagefoiv0wT/gI7/XbPS6aI9mvdbtPATDPPyeGrWTaRpFynmBX2+hUCNkgnC6Ci5MNtYYUffyIzXL4UCWkTnadn7csJnpo3uurCWLkO5J73sb4hNXgLbJXc0S65ev/yJqROHjyz/ICP+apsKDBM1FyjxBVoDGnpXNZanAtUecfYAQ7hAuaHw1g5feT6TUGt3F4SHdnoB7urWEECFBNlbZZRt+bu+yFy+ZmG7TZpwNDEt6Y/v4YEmiXpFe0MK5V2JkuusHldJAESaYErKT33x8T8/DhnCRMaap2tC5flCqeSN6bh3+FfdkNG2n4MrEh95EaQdye4lX4I8X6Y281sOMcx4zwJrpJj/JrYSZaU3f6q5xmEuQCcOnKmvTlFjW5zYl79L8Kd3/lEfRSReRPUCdo9Y0ooMV+/EmqiehTuODysOu3Fqa0NoLOPmD9F+Fb8O2+eQj+piMh56P2qIlDB69qkz0Rmbm5bWeAKdyXQeJ5p7Nr07MNpxh9GgIDZJ9zyK/FMNCHYIu1GrhCG/JIGPmV+cZX0VrahX3DTrqSkkJ+RuY8AK+4kLRXSf2GDIMI2GTBFqPgYF8HX2oicGsVmemLwcGk0D4JCH77VGg+N8F9J6YpjKajMcDywbrg+tXdRA764XJkFeqXRwb3dhkocM9MI1LHrxsTYAh89wrP8cbpHSqEc/MvM3X8lQK1rqjG+kkCiS63LZr7LHB8GQvnwpqwzgV/7UqDr75pZlxhDwjGxliieDF4yVLAIohgXh+AHiJGXOFq/YqdRIuqwj3FA5cGo5uWop42a8xPhBXToNnp0FuDhUjPAXA+t4BWAFqt6RTGelUOFrIOggKL24/lP/qRU6ktmrjmj9/g187sQ47BYuf5ZOIS4yetXojmxVxftG/nl1hqFOLH7WobcplhWcJY0VOBEGQkWWu8W8Bd3gwix1JsFlICZLKgipSdLtwPPG1BPSimpfqOFtuiimdIYS/eS1+ChtOFrZW01LWbHDgNpHOyVHLWroYcUsFo2AO9MmBj5mj99C3kpb1ubDJq+fMClhu0/qghJONCe/TT0RdpXEvArBAtN2WPw6g0LXdUDFNKrTLV0XSTu088SH/JJCglw2zrGMrskELmw0dG/Kx122rOR8qbrseSM/kYVu5vZqY5w3HK5xllY/DWwM8/enCpogbt97N8WoQ24XjIrxe6dxbUYHPKw9Uek7jGGWVV26yCRtGaVgD6OjZKo+y5SrozKYH/kq0qpXpQrqLtv2cEiSLdRA51ptB/xvTnbeSlhOkZwsSOWgJHyxEOJjGx/9fqIM+2w9fIrOVfGhXezEWJaIDUQkeaVpNxUU8d6Gf3zYTn4mL7+1cB/Cdipx9bL7Hhn/wUtabAVgI1QrpKqQwFkgVzi7tINfbbrPuqj3yW5Zu/LEWqgg2N0qMuj0ZuogEBdkeKLXT6vva22B8fw7qP4czdBplC6wkNDtcXwUejHeUU4Ai/4id2EyfPx93s5Zp2vL6Ol0ObA9xyRaLJ68o9ijNWuAx3syQa3JTsfWItg25fGDGv6LIsgzIJCSs10dsfQsfiXQbTwA7fGOX4h29TMmlrnhfbN/AjINMM36Wt4Tj488vlHtNfTorJZA47g4Lmd+D0S6r6mR3cIhRBKglTZ4HbjxHx1reyufh1gtfajDEU/pOUjcylRxg9R94HU="/>
  <p:tag name="MEKKOXMLTAGS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PICTURE"/>
  <p:tag name="MEKKO" val="MekkoChart"/>
  <p:tag name="MEKKOEXCEL6" val="False"/>
  <p:tag name="MEKKOEXCEL7" val="False"/>
  <p:tag name="MEKKOEXCEL8" val="False"/>
  <p:tag name="MEKKOXML1" val="4HooU0THZk28POP9trq+pbTvvzd/gcV8t56cq85kb3NDTsUhojRA0EsgEHHMH7oYP1SYpn09ysXVivguJdhTvfyVMsBLTGvcX7WPTor/CmXfOtOhH41qEIghVTfcT6o7+LHxt2iMj4vD/tblS6qzJ/OHdSMGn80SAkSMQY+vPsTFBOXVu41tbu8+6L0VwS+f0YXQsvhOkAyC9Q3nWduexXP1SnER2NIGshevehlmtKd+FtrOgnYeeOJm2Vh5Ae+y+xKhASf/IvnVfgtmbX2MyuTiuvk7voq6Rh2cOkR96QxxeK5kgawCNtUErPBqWVpcRxY69QRqLYD0d/R3mcrF5ZRvjT9yV41bhvRjGKBaSy/m+yRT4frjCaxVaNKsjR/f1Ci1c8I//o14A6hkV/Ahy9HetNYWo059XhLhcsACwOVpCafS/IFD0uR0vAWLFyIUM6aAEu7CFhzTxULFIFHBcUkvz/C3WJ3lqHf5xkf5MvIrgCRY/QZC59BgzxwSxpecveb4Z7fyu70GTl803C8LKOyGneG8SAGpfUeG8WTp+d5apno3MIPTLE7KMQ9EsFFjSSMgMzKZME3yGQWBjFFq+K5RQO6jgOfolyWl07nDmyPLnzZXkljID715DP1QkKVGGBxtAPcMvXCINYfbJaxiZEuEmvozCcM+D78yCW1oGrDvzcCoi/iKNKwlNfiJrGiP2Wkv8vRA20li1rE20I55J6N+kzaqG/T4Tqbg7pBP1qvbkKy6QcLMq7p+Im/jISfubdkIrbLvoCnBp2UU8d18ME9B36SAu/nBq7uLY/5WAtn5fOEP5e1NXucBNp3eII85w+hQX2UDUVEhzDGT8Dykg1WTRgGSonSfZFQ1s3tfjsnmTz67295UGft4nhjFAAH+NCJj4gy+/o6Y1OuT07EDztA5Aa/KAfIeGjR0rj2KaXGj1gV/5e8bB5XkstaeOfZFMIZkWetP+FEoKHtHAfcRBO3Zze+canBqeIerfztf4hWZrWGaq0dnUJdSjcF+uuo9A5kHwK5FbbbIFEEYDTFaSxO89KA5YMKvwayObowmaY/RpVT7B/iiDfq2AUIrTlClahO01GFYawQj6vFBpSCYh+7CxHoa3pcm8UsH9hpdRx/A8RvFfWka6qQdWUjB/xIqy0wZFHzGLyeo5MKXRkblAUB9vFYt8xJ9BGEuAfgXHA7yvyWWamuFPhFCfctvBK6SnZSNh8ZOzzq6EDJco9UMX8Nyh3/b7CpYv43d/61qk0bm8DyV0nwxiGoe1m8DqKJneHRshFE7a26MWfy59pNOOGpjmxmTy4J0aJXWB4JlDfyEsQHvlAVArG9Rma9aSumVdSO97cL49ZBIlg7qQwcvhS0A4xDnAZapCfUJl+rRfxvvgSsI89Vbzo+Jv9A6R03uyG5VF0esZKY/FsXryYJwDGSQOVzkfhA0x6vOcysI8Z92jJwcdL2SUiGXPJPX0KDxCPU5kWTcszGXuycqMA/MA6Ao1n7/xR4r1m1K/5EbmPcr69mWePM944zsqps0T8WJcDT3SXnZZdZ3c6sZSv/9aQOP8HSN70+6Ubmt2FW8tmMlUw3URz67VKGgDOHFn9jgUh3bjVzDPua5wgfmv1/wAxrEG04V8F8MekjpA6GrXem3lkIfNSPzDzv2h6/OhhYYxLkXasxYMtuR2ARs8TOGXoRS1fs1dsXx1TsFdcx+RMwA8RhIGl56hpfhSQBERaK64Yapg7qOS/I9KL8WgVOsCSJ9Ty8PzeJfhG3EnI1HruQqHdXTJRPaaW7d3n0DtMuDh0ksG3gydSN+Fhc6JDFfd/Quoet/UEPtmqK1UhTG9HGSZPMAX3TIkivL+uUoh0fLor+dr+RBkN3tufL9O/uVklR75NaubomtyyZuKufQATwCmFdXpRKpvBFtpiXkkpAkgEK6d49aXDOQCWyzn+Tm87bT/lRPke29bvs3ez8LdR7vRxtzusDypJGdLO+HyEOHQ8AuPXFEPB+gTQUE4+OB9ZtbSu1jch5eY4M9ujzpBjLbtjficSQt4eTO1S0P/NExBEU9XcQRJ9xeceVnlXQri6fs/OKIuDA2rnjKnj3YYcOCpCB558CDG2iR2b3FPnBUVZ81hcVPnqTX8ALlNkpYisoSojqqtflBNErOVSgfFzNqbP2QJpjrDBBPX83szdMi0bznSSN0epFnfsZuE+avdj1985C3WoCK/ZqoYow8uYtLlByo6Xnj4EsJ0vNfo3lH0byniQzVU1xzMEDg2t+dps2zXCKOn5m4fOAVLW8SdnoByz6/nkqLPi6YRr3hSaHaCyTky5714LaMg8X8CL5QwTFYhRSJ7g5xpFwSErQ5C8rOv1mKUedUBunBYaTFwLVhkjPzPnOH3jvTe3BnrzJulW7sbtA5lfyVAQi0k2FcwAa1LJFivit+DYukqhLxKViitRbB/dGzlIbiz/rMtB5KPuICao3wPu4eq9BLNVzdZe1LqNvx6qYYXwF+MTZ7fB5qWG6u2ypCfstFovyCvPTzDd80q51QktaV2pjBDaAIpmDVohfoTo7j4oc4rSM8CpN1tV3GM/SQTFHoomzFaMc4susYmnsGlr5ezmfolvx4ckGpGPjSYBBKSmF12nMYtYTvaVdPrzO9MldfSH9PYYQZDU+fByb6ZlPNA/5DSaL8Lq0aLNA9YBOgaK42aWg4wFNz4AAH41JmiUWpvNeU9olphMhsNy4CulzETERD/Hs8R0SMp+T8+lRYWxA3Z3z3boj42Dxr/93KZWbXERd64/NTgbCKqBpKoTPDNFBkSDzYwa7wW9YHZSH1PlHAxzCBMKw4gED47CL9hC26OwUJG+IdMQ129qSJ71OkWxtbQf2cuwH/WplYXPvII9f/UXecT9JYQO26dzNbyr8vfjmGalrVPoZwBWiokCDdA3mKdb0WzLYTLzTGKMdCsB9EyE4kUf6z4wD5rYGle55yTNtJuKDdLJTqwi3aSImP/wcO+DM1VemTye/fp3PeDwnEDHsgfYJd7QFIFEBXIZRYj9T2vecLB1H1+1PZzDCuAXlRjag5o7aOxEoJxjydiqsBS0hASbpyItjro+xO5M5kXwxsHr+esJt1faapET9bEin9ZB5nutGCYQUPldafKbD1a+kr0OUYJ5vFRksyGqxsOnDmRS4DPIkN6cD41sceEsc//sj/L5EPw8YDjcm5qbIJieANSrxe7XIcMTT0ZnDNi5HfbgygiztA/7lWMmFVO8FzinbZkW/VeysXcHKJYcYm9MG6RbnCds/QQZHvPKLRpSOH1SqbwYghyES4CYQQ54temXhmCfgLCaiNomkuToWL7VPt2nJbwCkLAGAViKkTrZQwHFR1uqaWfxzCtpurLw5RwdHHUKmdLLKLEvNGSFI097U4D1Hp1IruR7BxPV/arm0/hMoQ3HPksmr5+jQ3oGcgyCUI9/VIDV5rXIkEfc5HXkiB3FNxi8M3V99uaf9CbswhhvW6n7vVL0peNenohyZRVUtIy08oCe8qAWIUoqnrO1B/tN8Tb9dABfRxmQ1KKUSiaTDox6Ej40/2plhDhiaosRXhoOwAah9bPMm13EjVxrVkN1mP6s48JbY8ZykWKxpdB32dEr6Wm6JmIAp111LQwHwZ1vKn3HGdEA5kDGPHn3rAz0TVvoN3QytGMn1r7+aR7hxtOjyeeWk4KTIuJmWNYvc6V9/MfXgv6QxIVLDIJw63VKmhxdgXu9Gr0HcU/FuwTXO5VLwsC/UtTan81Q8GQ/wX1YqovGytUK3IrpTDOsAv7hByNdsgLEWn/+mbVIIO3fTWEC0+X5Ht85NR34DIMHztHSbWxGxTu0zcD0+EoDcpA3rs2ITo4bMvx0hpHd9uspnDfT4VCsyqO+8dlr0vyos4kOnkiXJnsqjIlWgTAV8QDthZHJdvNDyZFNpScsy8xWnUtjBOdwuXeizzf6ZJpQjPdd7O7rUUsR0T61KhLKc0EewM/KZ9X4LP7Bf3H+hWwycChseOn9Ewm5X6be/iCclNgueBNRWANmQX+oUbChfV5sD4gdDfAaPyQxxAcX83M+4oWaxFJXCJlzvRBefQ0M258KagLy3+CvR5X7q4Zj943gH28D2kmkmwnAxnTon/z+ij8isWF4ynSnlC1OlJCp/qdMVeFqKGD2Lxq3d2wvFirL20+U9okfm4qddTLPAvw3HYUejJfSLjDqewV7WMljJSFiwT6+s+wsZYlSe7BIuqE+vHFKNJEPX5LpI7XqR7mV0SIw4BO4E2Zp0EwerMvmFk83oElxg6IQpV2S9FXHFkPHOmXolHD6UsY8mj4xbS7jaOv8b/u9ElS/LCmaq6FUUr/ejE4GdYD6GJKrNUvFgvIzly2kbk1U1WTANfKN2xV0BLVRNRi+OZKBjSiM0XvFVueF9kc3F2F5eAtVGkazNGZHOrnj60U/rgxgBZJpGvvpiUjUNKZpopbzj7oekfr8h3kGXSGEYXuaAoWlAyd9NwXas5f4HXMN9b+Vs/vEvylzBpqQznkXnlWh7RVPP/kYdMNomWqebKYrRFycB0PCtxVcRQ3D3e44PaLku+Mu7uscVBxy9Aaz+8nhA5KcSctKnu3P2NP/Hz2DGwPkupiX//ChOv1hfkh1OCiZXSSN7CJRpXuv1TeHMZkG7TUCKvARuZto9DQKimtDDvRwJiYLxTglQvqPUz2oyBZ8UVYEcDz4BLOiHrHLP1TegxbF8y1twgJvVlZE3erxkXDb8vibdp4ghQv0bLjIEh1aFqV6KlWngnU1chghOChp/RD0zSYynzP3vhFDso007k525nFfr+h1wP90s/theWsk8KBxOLS7BI2ncWiGJxWISlxbP/e2jnktvzsVzQ4HywemxTPoBLbRiujpCDYj5mHODxNIsGcwCwrOWc6egj4Fhm6cvHjmPq+C55+RPbJM0pzx1iIyRHsEunfgcJHQ+Pg3IgrlQUb+Ij2nkJAeXTjTkyQa6T8QF9rqzfNTrxdOLMktv61bAonkiLFL5PM77gX01rPWZW2fOxD82JJnKdoMhegKDgtqjNWiVIA5dEkKwrkaRpGCcHhORcE31KgcbWu6MZui0zm/K1cd1v5aLF37x1PVCVLNiGtHwrfByNSAUDLll9UgDpQ+UCYZvDB89hvh0Fz+I5eWJlcojwB/wouuoT1zMH9HY+upwdSwMhKuKBnRVwHLNv6seDdj3lwNlxV+E3+M5uBOELnlgC+7w3bpgXKXt1BvsZY4NhhWzpchRWfhFN/qR6zDPmNOYjmeiEe/oP/oQYDNH+pvLtc11FYdAwBLgoswxMnPMvu4Dhm5SCm380R0klidOCEo5Zr/gHmLzwqIrD+jioK0/A267fddYThlj+mkoq2pGgW2Ws3UClhgg3jxcx6OT1wMO7RSFsinSzH0+BpqRadC1xqd4WgGX29eqD5ZvMgRvsp32Z3eP1R1uU4tTerDHg1aWsPJts4Zw7WCQpbAE87gnICGGxvmPwpOpBpm4TyPTbHzHKG9FWxnScXsETWX5hlaBNEP78lMlqEdrQQsZ4WXCUJYUbWM9fcRtqeOJQQ+OA5CE+YUwdz2axMaE2CMQnDKA2UHQ75PVH+I94z+lVybRzDS9Dr7NMvn/N2vJ9o5g/QUpT3jf82u04WnHtaQm1vEJc8IbutHQfyJDPPn9rJG+r/l9cRkwcrUcQXMz5fiAFuch3fADsZ+uuvoyVGsI7lvOgQbqrs5JMzGrxyvZDuy/Lt/Zz0C2lCvm1sTt1OcFmb1gB0E2vEh9RS6Fuq0p/MyTtlZHq/44qbrAXwqdAQpqg20B6KpLXnkK9NSnkj4bPJGmXvvvWv4PJICJ6D50TbX0iVgqtFunEH37oHES5NrHGzAFhIkGxjgD+Ubz4jhr4UE+0SPE7BEsVvl0gCOks/Ws3Z2wvI3IFxmYgFW0kwT81FTAOKTz2AmO7+PBMfJN2AN2pujkt5VgLWEWeTDjI6VAOyGN1w1E0Ksr/6Fb++mk6uS64uDFu4Z5v7B57p/8xhE1bA3jsuvUaeb6v26VhT0cXfVkp973muNUU0rvWbvCRaBZMkOWtH/Wv+SHVkJfq2+7JXf4Q92qJJzVU2SK0ZjHUGxsVjXNh80vPGsqlGBH5c9DffuXpnK4k0X+2HM7g4Xjs1e8f+3bl37XFuHHPANwGsxDI9811MjTOkTj+KCOimrb0vF21lGz28EPlGsliPnvOaEjQyjovD+WutsG4xpFPU8AU9EKtALpLfuy+IWIABnu/mGTFU4HjGyi5J8WYovgBNeca0moIX00Sw4RVysTBr1E2IwoRFL5tEAXs1wA6w9kHXKDkeECmoof8Z40TdYnb6PHOl2omjFQz3uVX4Qh/WmOvDT0z5lBqR/WTMDoN5mrx7E10QOUkKXq52j+Z4p4mjRKfET9x7JZgL27PE9BAbMDDcUXk71/MhX6z7BoaNhv2NMG1S0qAzxc9T7CTm1PIr7HUzFjx5diqeDNjpljOomu6QofUcxQR+ZTjs9axGrfNoDzWJtvu1VF5AvD6Hg3gl1jLg+1fnhN5nYOp4bbHi7IIymhmyKCJaJ8vXiUmQzWcE4hAfQPUtirCmDMaXAVyaZBYpCj4FuJyqIBAG703AeJ3U7md4HEWjhSixinVzpzOea5nE/FGbxBpk3WP3iE0PqqUAO3k7t4R8yJ8vYBVLbZpAvVlEDNraCIos5BPZw9inikokQfTJUSof6AvK0mzGrBbLiygF6peBdCeUON+12BdA/+I3adiYaDb62UZ4P6IWkoQNtzdt44kD6nRjZ1AFKDeHrgUdB1t/4TSodbSMa6pdkWw8/89vP8keUMir1jZzDPhz0krMolns2t9112skmcAGMKB8tacF6wViheQR4+soX/3ExU+CuJaad5Qji9Y/lb/+oGbBSXTRt9WqGB2RDP8u+T2Hh5emoLySJQYLYCi+3+NwhllUhEkjfgbXfsIWKQJEaKcyq5TpfgSydkqyfHUPdhFe2RQ9U+sV+/fd4EZgSqkxJImNFwbdWswX5q3MIXrhOdRSS4ZlW7wUMsPYHYcs5hw+vPlhkAx/s+07BVhowR/QZWXFTgwn1KvRIeYo+0+TNnhYx5McszJfK2A65rTG++EL0egutVYu6Rd0dM4CBo478HIFLNV7nZXGlaWToQjQr5wvsAaXRzu3733sc62jnMvbhP/bZlc/IEDNu1VcADdc30cDARpKii1KcGdMhpSKg/LoTe7Jo7bB55/26RuGUZ0c4UO0wx038pEjhrCBoSdbLPQXI6g3kHiTzbwV1dFWwoX6GGJxdNkDEZZe2YvE8qEduySOIwOO8zSPTlKeiqJZvSq26sn8qlR1UHztKE0RAmbecCbVarp/O55NNHw2TRP/ZKFtxxy+hdroHH5SCNJpLSiYiVuKzE+HLS3YDbemev2V8faydVS9BrjVZGwJO55jfaBsdkmbsBn6PkdguhqWYmULmjrHoR4l0626cPy5yMkPs6rS6boDonwzdD0wAvvjajQfTz/kUr85DxuMEqUN/kPVEpXt2P0j4TVc6o7YUDXSfTLTI3HEprUgHfX2HziJfF53R5+MPKbheMFWOwPd6aEcfnKavdbev2I7+7bk4tS7NFxBPq3MlupP1ZMofpe6/bCDMAneS62aPYa96Wr6rB554b+ztZzxSiLrOHQLfpTJLs9yiT6UzGEj/yyTezTXkS0MMKBkSOmesqAYlwnY78FrtOaXexC9xS6ohoZC3K38LUopwFCs6mzvIIlYPZyOOvuyiB0I9YVqrFxRz/4KUtEPWqPm8MkKG78xVT8R1SKgXHzsMS5duHLXYr3ZVDmPD9HxA7n/pwN4sR/viXktu0jQjwEGtQF4sl9ZYKTPkgcHfqZiXrdRIOAJhZeBJncHf8OoFijrczyuLPPhf12TduWTYKKZZS8/nbfH4Guc5jCszx2yyysCMuOL5y44Mub0o2EAcD7+RiS2hMmRL97VOJLXY6Jr28r4kSbva6WulQt93HughyB6Q7jySWERB6M/4JFCoBoMNb8GWd7mtVYoYKwstTosKXPHEMwmvU7NZ/KOQIcUUJKjqfwmD9u1gdUuudHVZ32VY+iEM/v4KdelAKCovtqXbiYp5guiUAwlR5kgAxlSygY6OtRRZzi+gTErXjUqvFhJYtEDDx2GqI8ckzpUQaDgTb/V0MVmZowj1HP4tMOeIOfbAsARLADMbD/j+UwMsIQWtrv5BkysDwkGhNEiX+jKWMt3Pc6QpxIpHKCS9Ep/npAL3mkt+V+x9SFdZfC/x0cIUUB0aRdK9rcl+APi7tv/qMWD3jnxarv046AXAAT5EjtLu58omE9/odoz7szV4/qKUKNzfVJyg3bIggnMW0OzlwFVVhuUxM+yhRwnnImMoh2+WLCK3JmkXHuJUIgAKlMkjIeegG444R+pXkjNMNTJsLAUIGb9jJJcUYlfFVzBlqwDIBRHQnOaJfr6VRYH0Uze4XtTCOX0io43kl+76vHWdSpmlyyuOBk4G+Vj+QWNoqXPmJcY0tOCEkNCA+tD3JCO5FzTDgb61XK3SXTIy3NBEyot/3m4fqRn8mZk5SR+cQAh0O7ERFlXUtPfJxhQPr9mTv3IJP4mRMAKJvhc4gaJwwu2YwmDPPDAx1DSwtFTZpNAPruKt8yTePo81OHd86XIyLyb0MPttIKE5Bm8p1ljcwwKS/EDCnReZ3y0FfxIj5cMRvmnHPemLKS2S+Nw8fNEiB33XKrLeMgdO17znhJfjAM37rtYTK3/XC8iQsiBbgcpzyQFac1MO4Oi1H/FvmmwLZWT+ufZNW8tCeDJQJR/VxSyAHjZbe13PJ1Qi8TmNuACKj7sFJfZDEHJFA/NHUZhJbfTRgb3CJeZtI6MofqEkEhCUHDBk9BDwa4iI0Ygcd/FQT9rOjimuDBV4asugeHkSW0d6SG/4XPptHmuL+jvgQIPZQyurnUxS4fzHdsxyg56ioj931befyzmkchSth7Ftg/oVTJv+G8Xrbn+T6wUO40qBMTsK41ec48sq2SS8XyQl8MM12kwIMiGpa60LVtjCZ/H/t/vLepyueH0s9JaAfa6enene0RYnJ+sgvMsFgSxBdtzmA+Fc/saxmLb9A9aP4la3oRi1ykv/tb8nhtXzYbNkej6JompnGKSsAXjeDHEF/73tVslUwPFRhq4BsYYQimGhgymktyvpZPRGviQbqxcIVbtAOFbkXR+Y9sYKMzyVF8bSg73JdQ8I2JCKOGegUXMg7oNw8mdv3ToO7++BoBejxjVPt1cPp+cP4pcaEDq9VrYhsRj+DtjMrEd3n6unh0+mnu8zAMjkkY3IwREpf05eCdqmHsslJ1MP55G5210ukyBCo66FeLFkMn9HeshqMbAqS462xUxoGBdElcVd3RarxokE6dw+SZrER8U7Osm/ra+W2s5SaGg9Q0zczlq8r5wVMGUXNOrWbUvCe0Jrdmwa8kc5JFVLX2SPFaYq2StnUMCl4G9aDGRojGLAUZi6kQi493dyaF4/nMRtiEXpkUEwOqIFBExc/j6wTU367mGsUiX8iz1HwhGCyAV2V6b2d70rkzSCOimn7wM6ri6hdSiMARdCKMDEl+vEFost0LwiUnV9JhYjuUJsEdSN6xj27RxOYke6ZUP/lIjbqtsDWPGfaGVeCGHWW7ubqBBGu1sl78CQhutBGUasqwx5k0pE7FPqLomhcn5vD2SQFCgYPyecPKysZaimfvXYtOMNLLd6eWm3HIdXLhLyWcNasnKx9Qe0l3DOO6/cQxbUd+AoQErHYlhA+LgJxEKncJwkcQ0xqIiWsNDgLBJjrHt+Onp+enjKxfElmbmcX3TB+P/Mhv6Hge84J8lgOVM07+XpgH7zlNawJcS3re18IZBfgnPi+tu2uhj9JyAAVF6rvCetntaJHjRSP+jEzA7sfOjENvKHp/GXpHLToItOUdBBsCzY7fSCYMk3X8W/l5oCoIyW5pOOTcFwyQzFBKcLTpTNmTvbNSVHzqpYcijCU0XRZDtFq5g+Wbpz2tWVoyZf6+PynpDYdQV9zHzE7eH20cgyXtm/YIB4+yq1Rl4M2lUa/cFjgh7iNgKBh9QBg5DFmj6V1VoaBecQP7veZi+9Myw2Z4ujmHbpowNdKCh014nvPzLJhrfCbUWeggOQCXW31VmZBTIPQCpVb/uCCQPR5agqvxJ3YP+esasQFVt12gqFCZPmPd153ROzOfsoIOXH84Psd29YeDMPBNJ5GyOTWuz0dDIoNswFdgnX/laLIGpeUiaH8231AuotXX0GttyVVQRrsuQBEegZXIOpYFs/aBvbab4RqrjgozCUUlv4voS6K+M8hXYj05nUsdG3gmPiw4sv6VmJeStYrOUJew5nnQv5g0rnC+NO402khV5IPCVUpd4ASpDOWNYmCy46uW6gGo3+qA3u+PoWqdRL3GyvjRLufVIEn18HeniY+wK+Lhn0EjC0HYpOwz6b4+xRJmu5uJGkaA4c+QEkk/9/ZZ4l3CBVNYYAueu+SsvtyddQHt0eukefttxloX6FV+msqQfNvyiiu6HlsaCfNuBr5JBUmncpE6amSL6CQuIr2Epw+KLy2DOUIEHO/du/56R0Pg8mlpqovCloGbAzrvLYhmS/+uVkf2Wi4KzbOfwGg+BFVOLDojyWRmqkxYmmIAcW8qFyCxw6xTKSpQKA81NyNQKp4z7Exvex8rDI9VJfimDbs7uqvnaCQh3S0Flp49B9NU2x1J8qi8n6OfeMGUAd7PqpWcWYR7HefVBZM+9ZwEkimKrmSkCgJh9f9rbbJKKllmQ8xUrj7/ix28Es1dLkyPHa3Y2Sc0ZGeWkIKzRnAARGd43hqkGHKCQ8tHU5TOKmnhC/WysffBnKdJiR+tWVumtV0GRUeEjnl4k0FRBCci6zP/ADo3RbdQ5hfPuJ5qN82wUyvQdJ+5/zHxdyOiBrXO3nqRFsSZYP4reiGozLzQnUbXqIGTj1mYpHFPoa/ykTIh7146gydT5S+yeSr0PDGRXDr4ubBvzUdFHVWJ0Qsw8D6NZvyt9iKlV8XlznULHB15X+H9wap2UZYAh6SD5KysmeVpq2QN6lWDN0a6a/vDX83SZ+hEMxi78XC6g6P+U0vAV3CEMZT4X+e9CzEl3n43QY3bipHvbdgxscYOkBbcIzPZgRCsjviItKtIq4KRsK7gs3eTee0yrOWzzvDufUEB/jSytF6+VWeQwZQTpxZkjpFCO8ublnHNGVc16Hjgev9YFK6TnJf2wFY1Fn/1ARLDd0iLAWM2q202Qlv0lTaY6GYY8sKH8dGdRwOuBpgFzT485l8FDJbjtX5F81fupUjkIFImGTCkAmJjHG1MFHvx+MLOl7ZTzY26S6hazsx5dmXDcuLLQTqLJI1Ysz2acLNhPBP/uskBdSfDmhyXA2xWyIOFPS4i0ocxok+WWjJXvSt+7tlFcqCMY9FhOT9smV54oIRoCmFrFDeV0Sr1m6XJeBWNoU+UGTmwAbjG3ImECL02rOckoCQyYONgKZv/5qAgUWlQGdb+dIkwfra+Ff8j8Y+wynl2JP0rR3mic9npje0NCPdAdXv3Yxd3Zk+POAtyFmLwbp8KfXP+pRq852JCURNcSk3dh0gexPE9JCb4RCWgR+/euqX3tCGhPzX7MrQMq3CdoohBqj64DD3+UvwsxM5bd00zb2dwPWPAMpk0Tfw53JyOZOGVLVqUNpexUmSp+rWoIGrGUFT+GSik4PNKbIV5FVpEPMZ8/nZGkh1Y/51rrW7JwJ4gQKpryb/7M+upOtmnrhAPzJKzV0RypU5c9pKSVhPOBu4GP9PeE4kFm7x87GqLq6P9neuZZzgADzgyunyFwRDHhKVie7kKDU1VTzmCBYo8lC5d6VF/ZCfnnNe9Z2zxFEyrkjHQ4JK+cXig4nU82mQin/2BoPcT7GNbvnDpdWsETg8wrMSaLoy4ySQwCtXMIPaCnItNTc6EXF4dIWGiS3KZFk3wcWgZ0RR2iIdzYk9PZ7wT6D4Xgts52nX7UdjBB7uqjC6yWL4tO+doFAlD4qAwznnxao7CHGc3EYLT29tgEJ29N1WtDWiexEbB4JEWLudhH23wxSXy7wDyj6hlI/tr5Uh1T+GfmWhkuNAxB8PWf9xRNAKY+X906J7a1rJJ+xu0iBG0VTIw7ckmzpiF2R610JoIKccTiIX2UpJPoUEbAGqC36vxMfZaGj6lUMLGLXhvldITPd93033Si87NQ97FlXnEhO+KiPr7dZ8coJzXUccAET9nPLEqzE35X9CoplPhrIF3RMyqijGdA7NX4AsUv27AOs3yj9sTnXXVlNKRN5B55GGWj17JgKfAf1FhWopYfPd0YOPgRm6Fayickh79Sfy5ygFkfwYO9gca0kigL/cdgG3EMsrtU2wChN52cu2LqB7x52caLykM9cyfpweLzPSz637xIR1FZVSDN/0B6kUiXLE2IhzmyAq2kRpnsp5Xu8sTaELAEgnnSEXqs9E9I2KVZZYy2IByipRHJAEjUMX93bxfLsiCmZQgaQt2QAFLC+CeBOSJhbRNimv/1v1sMfUcsssTsRZBfchaXFJhDYjF139Bxf3lp5ZTKgCNgbsR/xqxPTduPQm9KrLSLuJWcVN7iekVDudAnJa9s4eO+vJN1BFY34GJZf+WI/kxm1CAi5A5oH7Bowf6ayw1/CmUSl14X/D2/x4rD3FIKAaSh3U87Jj/LcAvBWhDPZY9f7Kh2c5hWFilTWRd2p7q3Shy0OHrURxRU7+suo1GCnusS2ydMwry7CWoMuEMokaScFwD3yjfUm9OZ/q7ctyEEfE2g82AdG1olHgwbZVo5nh+NxIiksGjFlglmUCFKIpCO2A34UbxWl4iVVkHCUhtZUWKGWsNa8RSpL03jsHYFQD6IlFczUThUxESEeo8/eVwnFHP3zP5cVymIGh7LZMbidL+Tkj1PIYkPUEkpxT1Fc5ggVbR/z4L1D83FLlXZScjk4PDUvV5B0TdTV1mul41PgvNcOnjs9KVkryX8meNMutEcYzK/KLxJC8KRXPXzoszDADk/8MQP39Nbg1H5iqtZA0EH6dS2QtUlHCLSXOJay4HuycLslzYmoAW05CTt6XJ9Jvve4SKXSmdBQWHoFri9hP4BKWkS8l5kzPFVFx67n3X7ThA0cVLvu1KxuOC01aqDOMTF9ZJFdULd1rn28iwWLpgOgRSR632kMiieiYg//LvkI3iCyLJKGcXH4W8jmMyW2z4FQgW/xKmLLneNRKkdE6hSk3hx1dIOPRJ6LewjL9QhhQo4+khacf8LzxQCyJG70camiJWjEt821OFgt9bO5KKzyL7dFjQ8wLhepM8G3VZ3KF+Byg0TC1+l7tFPwn18Rp2fuwS7sQ5+gSyY2IptanlYoaTURPFKpa8PfzjbKxhmuAi4MyBGPUqY09UNQeCt+76aRGexm0/u1Tamq98MzyphbQawYCrecuuCQ9d4Rz9WFDWI2e8SKUbTUDC8CX3TdvA0MxkZGTTJPQ4C52XvZA4ZDsbuOYTeVsOP1yWo4GW35Q0GiMtZlBzVSF/+D+bGHG17S0HEkDZ+tRtEvWV1WfRAw+3HfbtRfAFviTtdCWxBl0BzawXqvKcprc6ttEXcC2PJY24NLT3iZXV7hpGupugS/nd2B5t8U01uYuht2j4RQ6Ec/TPN9nyTlSTzLFmN/Cbl1K3zsNbsdKdwbeStZudG+HdwXILDH5GbXMtKxvHH1XBq+6nQbQaAtAcZNhfgNlpPlTZf983NSHshWSDbvTrre7+qv8iz3uUxCCju+SHRYhrXQDo5+aO7mFz8bRl1kDa11f0gkUKp/LRFX1xlunq/Zi+lklPNgtcVdHNsCwThe76a7LQZ7PpNA0YBAM1bUcyck8upolqqFrohOEDkU/VYWjybT1Aa/c0DFARV6VD48czVUkPT/pFS6G3ZrToawU4oAALldUVQ/4TttqtoRPXIeA7PTH+zeMQybCv6aZ+DVk2buxCNB2I0MgCh3wJYgtUNsTorKoGA+/ojNA5OxcflXEV8h4ft90foXc+2qD9qRAqTLRAOvc1tU3zovzaBpoxVByg19wn8yP8G57UFCgJTDNCD7piszCDCN//uI1QfVILCOTs7kcb2u2S48YS/3s5X7FZGBwPiAT5BYb6ay9VrpDMotzpskdUOI/DlHrzZupORj5N3bmdieDHIj9IuW6FplEeA6s1sxoGIXM5oMc4KFdR8TW+2croig1YjULw6xlc/B4W/kQygC/Ay/mGeK3cuzTNpYwkiv2F9aSjTIjnJRjDvoDQ/ksecMrVLXIN6nAN2mCrmXLKpUPyvCxwbQBQ85wDkv81+5SQXHLRzHhAeayEi39tzbieB4IBlzlTn5MgrjU/FK+0o5L4WT78fbZbspdxa+A+ajSuEixlwRBiBRkOSRLH1mWPMdaOF8DXEYNYIEiMkfcc0KSsyzNg8exAD49DX9wS0naih/6zOqEwxi+imTnXfeQuWk8A+zBd0jG5hwatRXMP0dq4LBsLKGh5ZOYMhQgcjm4XPwts0JwHp/deY9LYnD0zXpsAgmS8zaqTleq/j5YELuhCKFmHQV/5bieD4VfcTj9jIqsKPMHPF9QXzfSM20/d+96y0uQ1PtL5hkJKDnwfInMQzYs/4y9KOb+XNCQZS1+8ja144a7/8SO16M6m/msOeq0F53XL8FG0/2FLSnImYG5Whau/0Ft0q+OhlSsbB8I2w2KNvVZsMyAg6MVh194whjoqsWluTtxRpFvZMe1ov4C+/9WWyqBywAmCd91UiEyJh1W/lCiPSUYxe2Q+alxGXKRI2UPJluKg3zBrOPefEuFjS+4SVr2NgGSORSxVnpeGVHmDTfCb+zK/5vqGn/tg+I8fe9onqJnBvUkeCP7yU4+rze65gRspo9JQqFQNoFuei6ZUcJ0aVF4Tg/gxzYYHxNrBSBQ2d4ihfaTLO2CJsZKGs/CGJnFRPrP72s/Qr+N1wqNMLq58nCckDcxwgRdZp0oXGFYT+RK5y+aQXLlrUsRRnJsJhJ99aXov5xfkPTzY9RTcaXtQ7NZjVlZirlB5fk1GplhcPNVbJBnV9QfnuKSRXgPTb3C8XUPM/7JM/KI7ROnCkifXK6OcZvt0LT8gd1+xHGqIGNpR2JecR0XBvEa52dGnmmw5Vagefoiv0wT/gI7/XbPS6aI9mvdbtPATDPPyeGrWTaRpFynmBX2+hUCNkgnC6Ci5MNtYYUffyIzXL4UCWkTnadn7csJnpo3uurCWLkO5J73sb4hNXgLbJXc0S65ev/yJqROHjyz/ICP+apsKDBM1FyjxBVoDGnpXNZanAtUecfYAQ7hAuaHw1g5feT6TUGt3F4SHdnoB7urWEECFBNlbZZRt+bu+yFy+ZmG7TZpwNDEt6Y/v4YEmiXpFe0MK5V2JkuusHldJAESaYErKT33x8T8/DhnCRMaap2tC5flCqeSN6bh3+FfdkNG2n4MrEh95EaQdye4lX4I8X6Y281sOMcx4zwJrpJj/JrYSZaU3f6q5xmEuQCcOnKmvTlFjW5zYl79L8Kd3/lEfRSReRPUCdo9Y0ooMV+/EmqiehTuODysOu3Fqa0NoLOPmD9F+Fb8O2+eQj+piMh56P2qIlDB69qkz0Rmbm5bWeAKdyXQeJ5p7Nr07MNpxh9GgIDZJ9zyK/FMNCHYIu1GrhCG/JIGPmV+cZX0VrahX3DTrqSkkJ+RuY8AK+4kLRXSf2GDIMI2GTBFqPgYF8HX2oicGsVmemLwcGk0D4JCH77VGg+N8F9J6YpjKajMcDywbrg+tXdRA764XJkFeqXRwb3dhkocM9MI1LHrxsTYAh89wrP8cbpHSqEc/MvM3X8lQK1rqjG+kkCiS63LZr7LHB8GQvnwpqwzgV/7UqDr75pZlxhDwjGxliieDF4yVLAIohgXh+AHiJGXOFq/YqdRIuqwj3FA5cGo5uWop42a8xPhBXToNnp0FuDhUjPAXA+t4BWAFqt6RTGelUOFrIOggKL24/lP/qRU6ktmrjmj9/g187sQ47BYuf5ZOIS4yetXojmxVxftG/nl1hqFOLH7WobcplhWcJY0VOBEGQkWWu8W8Bd3gwix1JsFlICZLKgipSdLtwPPG1BPSimpfqOFtuiimdIYS/eS1+ChtOFrZW01LWbHDgNpHOyVHLWroYcUsFo2AO9MmBj5mj99C3kpb1ubDJq+fMClhu0/qghJONCe/TT0RdpXEvArBAtN2WPw6g0LXdUDFNKrTLV0XSTu088SH/JJCglw2zrGMrskELmw0dG/Kx122rOR8qbrseSM/kYVu5vZqY5w3HK5xllY/DWwM8/enCpogbt97N8WoQ24XjIrxe6dxbUYHPKw9Uek7jGGWVV26yCRtGaVgD6OjZKo+y5SrozKYH/kq0qpXpQrqLtv2cEiSLdRA51ptB/xvTnbeSlhOkZwsSOWgJHyxEOJjGx/9fqIM+2w9fIrOVfGhXezEWJaIDUQkeaVpNxUU8d6Gf3zYTn4mL7+1cB/Cdipx9bL7Hhn/wUtabAVgI1QrpKqQwFkgVzi7tINfbbrPuqj3yW5Zu/LEWqgg2N0qMuj0ZuogEBdkeKLXT6vva22B8fw7qP4czdBplC6wkNDtcXwUejHeUU4Ai/4id2EyfPx93s5Zp2vL6Ol0ObA9xyRaLJ68o9ijNWuAx3syQa3JTsfWItg25fGDGv6LIsgzIJCSs10dsfQsfiXQbTwA7fGOX4h29TMmlrnhfbN/AjINMM36Wt4Tj488vlHtNfTorJZA47g4Lmd+D0S6r6mR3cIhRBKglTZ4HbjxHx1reyufh1gtfajDEU/pOUjcylRxg9R94HU="/>
  <p:tag name="MEKKOXMLTAGS" val="1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PICTURE"/>
  <p:tag name="MEKKO" val="MekkoChart"/>
  <p:tag name="MEKKOEXCEL6" val="False"/>
  <p:tag name="MEKKOEXCEL7" val="False"/>
  <p:tag name="MEKKOEXCEL8" val="False"/>
  <p:tag name="MEKKOXML1" val="4HooU0THZk28POP9trq+pbTvvzd/gcV8t56cq85kb3NDTsUhojRA0EsgEHHMH7oYP1SYpn09ysXVivguJdhTvfyVMsBLTGvcX7WPTor/CmXfOtOhH41qEIghVTfcT6o7+LHxt2iMj4vD/tblS6qzJ/gMcPCGrbvVDHAA21UQtxjiIUqba8bxYpIy0ufKDgD5XDCDe+RVNlFbJpcVRItRb19Hi89qJjTD9ipKC/dBBdkNW3cqqxFriNY2B7W3+bXVxpcBJ3WxE9+VOtV8Tm585I32tmAWsi3qBeXb5MtO78ZlEar+3ePvZm/eKkNj3/PmkC7+73A7e2tVVjZSW+pEyY6MjjSb/fYuKUlYdpc2J851EWCgPDEiElWg1WnTjQz/WMaup5Ox8HzXdYPaLQY02tr4lIE0usFqpPEw0kAWDWcYjok4eOt9EVw073UTlngHofjai/ToWfbOdqm9oJ+6oBsKJmgHTVcOIle7J4AIEpuHvG496en+iGEM42uyGNLEqbn/rPWm0HFHWjW0Im8qDo6T8JJ9MWVWo4V8z3dk3rdbfoA2HYq2DBgvzZkfLx9gCBRe86WwP4H9AdJdrwdxn6062SwJZOuuDM7FKpom23pQmAMT8fVEQMZ5nfNHKlsxO32tA24iC9KE2fUQHr43WCNmPQ3UrwI9v6UFRZaJjaHxr01WyN84IaIGAZGAhvotQ+cGVocnPcLjdKmDHgpA9rhuVpmOTiCpcCNFBvgcsG6Ib4ANMZsQKVZ47CYExh19qoxwWNSPo1YIIDHI4I/ASIu4EEwTMbXhFzEDEOT/VhWr8+8bc5m1iTZwyQi5V/Q0v809OEI0PpTK6Uuu9K8tNZg70ktmBWitAuifLIZ850dgWGJyZTfWMALVQrZ5+lR8M1rpcrfSIx7r9r0Ys44VTE8UZ5z9yZ09DkafpeluiUVTt4lvCS72fjk/07CCQZbw7KhJer5LbcO2JTm7+8AeLJIWFJwSuGmJhnSbw5gd0lgL3v3PtOf+wqGOqxi0mmw3xjqeVj4h/QoWtn+hs7tvBTKFZShDE0AxDgwvuiebdAdMXcoRUNmiQuj4wt0IidIqb+d+4frMlqBTVajvW0HsPpdnb770vb4xXDVM630EeVrdqW4bYdm2x0q3+b+qP9elSlWXmMac7baQq5esLVccYY2dyOezz8sY1c2eaieGhhZIjuJabUs12zoBg8lSki7lMrP1U3ni1i0Xhltvz0jYyeXyaT0U/eajGr+Om7kiWBVU8FWYalkdu3nR9AF4X52WIX0zBhqu0Hb+EAtTPmJJhaXu+SlQ2Gyydsbjiu7vEgq2pT58ItcjA7npZg0xrxNqH9W9B4vHm1vuNQ7LrUn3Fml59hn7JKZaXQ7f7RhXyN2+VqNdpe5WEnANPQ0FnZWqjkTBx2e99WUypKj5Uj9UAl/4deao8gsRReE+dZZlkStvIBYuKYzsJ/dF6AVekHviq/NWXCuKzEHYGkdNbGKoMhHmMNTBYESwwBj7QrbK93p90Pfg/uCHGzz7neKbB9o0KfF9/ZN3rIGL7JFsXZ7IhuzjXEBgZF7BeaSt3HzA9eiitSEFqA3T2a0w8SS/kilaY6BliDzvwvws8bwOaAZIYAC/uF0b/11p1J8xWKYxZMS11UdRFFVdqLE3JsVTZeTiXY7iQNBdetg+dR3gV76TI89YUcg+v3OVuVRDZ4WDRhgqPnRXNleJPUPMNdJ0/YJG17E1qWwQoIjUNzbZsSAeZ5epgbynL/bhID5s7RbEic+13zifMCGAHklvqgGzAt3+Z5Rus+UutYvG27RJ26tqW2gFF1o+GJ0JWy/T70yod0qfc8+349gm4Q5YBWiL8QregrtyxWsvdPbXqsMX+kE1TBcgcBXp2nGsRVMOvuI8XguseXS1lbzYyjr/Cy6nVg+vmnbIRstXGHiE5O+UaAi6f9RrCOb3waKOHzdRaGzIeVswut9HmOfFruTWNzHx/gOhmY475o3/ZPXrFhu2IJmXJnVMxAzg48QBbr3UcjMjV+hcxSOrRgqyTKNaCZksWkZ+gMoxJAsWRTPdr3vdvk8lZ+UKJ4alRqNRzDEfC1CvE+MznjMe6zbzQXOGUZulSITU+CMk/uYaR4UpzDyuRCpBiQfJIoiYxyDG53JEOwEVYC4GOK3vjXd0TlhLGnED+rRIb2A0d550EwrjD9MF7g+Ip8LuA9x44OsFnugBOFOlm4JUHG7483XgMEiIDPqsVrH3LjdkmzWKKS5LC2IFeorhFWzp2lM00C2Gcn/mXUd3TESSIOXOif2mbcTPgsqB1iBhTcvS/DU5uQ05wHY9vATGXht+yhxpimfdF0wyR8di4Obq/4CMyPa5t3/qdlu+0wmZcw35+6lJLPUGjqBxDbLfLKjwqn6tnzAvUz2aduEHjWGGne9HD/7hsVe2DzuFGxntUjmQ+ZIOIFdpwQ0gzV8P0JLeYGBKQKYLTOydkrR6c1DqvEaAG9gYqTA96BEcb7Yc12vOycY/cUG9ly87j9RaTC+9BeT7Y8Lv3/wQqtPK4aCiRMNxWW5pvukDVnVq7lo86pyCKpaAloY5xZ2DlavY7gVySAhwdKcNA+QxV/ATymoFMTNOyRMiqks9ED/4TqfKSop+9gEmPmqNGRLzRiGtws+dR5G1lyKbH11PtgTm0E4rvC/Tu4olOYsBAqXIktowBXk8MPXn1i4LcUvbMfUF5PT01Cr4zlNegqOzym/BlpQTEKOwajkN6gnxgqitrndz043fs8bYcwv8k4sQQG7NDdVQUNinWybpgei8DRhqnQcwbQuqVStbF21p4gl7eVKGY7/jQAxiWL6HdfC92bzZPAllpec8tKGR0YGrKwPrNbtqSUJh8i8KYed2aZ9ohoByqeqh8yFVxQdRIsPZy2B+XQivJifIB1SVJRtPE4bI4b05rL7s+MG7n44NPHQqFmabUCiHhmbynxQ2F1f0OTCzlmrA5I2fm4xmdaaWpTBu1poumoKCVtwmcdRdf+z76yoqr3/aHancvZjH9ydkoM2Od/cBfej+EiiPBW6V4kLrWERCWY5S49K5Sfm/UR4LFPodSPvAWoFh6I7JrvFC6g91H6lyXHHuoew+4HdbJXv9QPQUJ4dGKW4N0vH+kNoBFmveC6DtT00KoRneP+YzWZH1z9GH6FO9reUDDtQ0ZjW7sy2yC3C5UH9kyclY/wTLRW+8JJ4FEhAWasLMpoKfMYx773NWX5gQrQSExZttWrR/LkdnzCM8KppFTqYrPxuBC0g9MN9rWKlbSkjHXuOeOXsAOAFpF2/R68QhpSh9kkYs1fkOAsDN3ntinQMmLej1uCsuewK4UCVO2Gh4Ei9VUWMJViK7nz8kmqwtBAEhdgLk1lKsoBkFEnCXBDkIl1snY/TUqTCazxj7xuzwDtDvZwRl08/wYHXGM8b+car/jMO0yA7i/qwbp3DnXGhbBR35oSUNtkwK/V3X4+aG9z+kAgf3DKYGItU5RcqHaG2jiG9uAenjk2dm6WdEdcuIlNRchwdcJqf1IquRW6iP1HAystGukA/pkelXQr3ylipRz0KDbIhTqXGakZBYqtHbZytN4ExONTKa8cllptSued5kkZGXTHFZ0Tim6ix0WynuVR9v4/wxivIH8gJXrPBDuhyn4Pbxss0NHhMZv0D/eVcGRgfAY37Pgc+2Zq59V1Bksm6wfhc+2Biq0rh4n0cqS7UQ6onL40HUl9R86UWwhZMK7bH+1Jsj8gEYudP8dyYF0CnWhHp3eG+Pa+Pg0liy5Q0O/E3i6RDkwXpVF9TyCKOQHEB9VYOZujz5kyGSteu26464jmZm8G+5QZTEhKigrI9fjaLGr84+2PKkxqdvStxyWsS/POo4QVO7eZabm9uLre3ooplzT7OJDGs5GAvTYEHxekTBnyPQ8F9k1RLCvfJfyWGQ/wdHtDREyce5XAMgee6KPsEPVm3vFEXzjKF3khIYYab59LWx8OSr51M3Wd3BCOlvStITEyVxsxnW3T86neC83/lSW52o5/c2fcMMy1wG8xTj1Zrxi8UI8ZbQNlHBlT/REEHSevpkFEUf7XoGr3NKT8lFoA6G599Ju2A16rpOixQRFwW0YWIEwIUhDG4WI1NXNKRyYBly052UAHo6BDw7vR4H/mFH0/togVLdIldh3przPWeqAiRgtmg9nXKeTEcm+OB0mwFiiz++NhV1+i0mko6nLouh949xNvg9TNHc0rEBMkaJPGe6CLjdtpqQqjc5bF8ca/9HSv1SCaPk3XIUVhCqT/hTvnCmtuLQT5NLjZDlMJIRf6SHL7nib3QBFsFf4lhYoKG001zjxF2PxV8swEv1NwPyCBbJTnnmV3bDjeL6otCCtOoheaWWtTUbImZxW1t1qocgIj/ztuAG2Nbx+18EL7i+OEWWA104TrAq/yJiozhh0tgUv0XsbCVjfR8e0Ay/gAWhPVvBKCGcGUzS4sOmTGywciQ0dwYGzKiRjdZdCWV3W6iMN55+bXFYWII+JvxsZCreU9/PRSzyvaN8mp9JGY16dW2SciFGnG5wZZlqtQVjXSw1+yyyaa55CY9k0kdtkzCQBruXXXQ2H3CUBveWWiC8ly8qQ23TPwxvo1C1MCgp+jq5ReEJ/A3k2ThlBf3pnduWKkYNRDru8Z63SnMbvaRWtIEYHZ0Wpom2AtMYhJ+bzIjxoP350DO9T1ogZ2vbi6yEtF0b8KR1hDkZH3IepL6S/5O623GgCpJK8fKLpvPPdReoQrIZzW9cP4NfdUYoh/J8Ex2SdwTrVtzWmja0juS6g+y/yuX2dPfedYf0AXNiCSO2bvZzBMaSNKeMW8h3DjEH8NdFP/ldnX9AIz/rtp1f5oYjsiUXfbMo1WgY6RkLzTIeUqzESyyvaclscYmqD2/hZaWJSyirF6+rnYUbvQJ1A5Cb3pCk0M8/N2JA7yG7vxqorFZ032XMvBOG7Ut7IdAcF6PdhA/YC9Ak+laZVrua9CvJWddlM62OKY+pg6/vsKSOyS5rBSgZDLmsRiJjah5tAgG0gj+XyGQ53wFV5Rjjr2z0slW+yySQ628Y9lnzqWNOp5a3fD+CKIPdiS+mZv8R+Z8Iyjmftinl/ecGanHoqQfJlNsQLtjolAVzPPvCFdeKh/BPcr10P/yVq4TAfvDA4m+bK4sT/m/hwVizWEQVvxQvEm/jOhBzPNr8vU5rIYdRklinIHEQwc+tILCaJvgpdmcfpbfSiqCW95ii2VSH9J3WuvqC54hfAG2toTdC6EKIGu3jBVwHORf7VZ4H5dbI4Tn9pt2ILlzVsSaeW/iLZNC8Xz8JPanyP+xQh69BlMt+oRf2tdt8/zVrGdXJMbEQRyVRV1/3pFXRlv8J9ODQdVbe7v0Z95dfac/Iv9qYK0LRQghkS1RvbaDLfzWDFBsJP+OC3/FeczDO1XlJhQCeAwyEZ6kfAxu5QSt9tGe436T7MRuKC3l7wHeOY0qq2Rjue1L3yvbEdFYmi1y2mEnU/SKaczsOGMWI8uIfkxCLrSfD3hK2AvjVHM5tTdIIZlJkLNnshhz5mdzfy+xBrJ+4y1JnqjrmjqBml/k2JXfYYPg9D9kIwRxDSpzq4Avbdx9NMrDqYz8t9Oykv5bP1pQyv5scjXQdFfrvp8T5iSu/LCKoWvtRKLVJtc60na8ZyFcphcmG5Xz0URGfclgM6xV15fMKEMd1bFo4GOABgexspgdI4K+wAOr2qm6MMmBnkXI7Rq5RJkzOqAEyBi6PWE6j8O/UBSiVqmKDjTjxq1VTfNPrqnIFxxNGmNcDadqnfNZ2u7xEQamXsgfUxeormSvfNm14aY9xi6dYePhqShNe10j9RnWNvxA2vSVsJCW5it/pNwpicqa3qqan1hU8c9TNx14OxHqv2WImjfXTNE+w9XRkiiqT6rJZMYJfYfWhQBmcPK6Ls6XSOZS5BLCDn+CdABnD6shYv8+ElEuDSOtX9lJ2jyymUQSh4dVI7C7ZAD1lEGKhiCbRl0ns7HvQBsgGf4YVIdYJDlDxiKgf5pWv9/jRI5qkXuTjRK2tIBPRgiPxAzhi2iTpp4B0RLEyWziP5hkM71jRnRHUR1OXQYFJIfQiom13YK6xmm+l5eqcydSSkS+Vh6qUI7pvDWMHFmkj5LF41qGQwhSKv2ABca3Y1zqf/oelYJoTVmkc6MLjKDn8PsfJcbD2TanHNF0OjN+44L0YD9nVpX13wUcBZ09GWcfq+drbkqA5LeULA1UAp+kYU2r4JpWN3ZpE7PfvWP0FHQn/dAUc+D3M6f13/mowKazFM5emHd5Y3gvAW4LYBeKzhdbwuwFR+kiJiYzoBX7RAijug1qEm3kFnoDViqEI9y/+gU+gVMiuykEXLOLg1JcU5u5USsnj39khc5qxV8hN8BO5mZjPWNJi4wshKYoVgcZoN6RZFcjjmVxu8wqzVzWrhUoGIkQCIvHyCgdYo8QI043Weye6qlLn0UstwhGRfOLPx1cBBTRsEQso4eviBcrKdwYebzZfoEmRcJbZN+Eh9ApFKQk0QKp5v8lDDrVyEFyuGk9SE4YuYpJGktv9L+Jic2YdOBv+BquesDLZMvHGX2QnmZQpgjOk7MvPwv3dTPt5IJGe6xosRhXnmMe20QTsDbeMvMW6/XgBA0xHV6ocfPXi/PvbYrAmELxL0dlkzzHL/EC6mF2+8kPPlRpaQ4bnqwqUlqv4wJKTkjovZngoqHDWiSPcaR2MIx3A2huL8TmvfVQaEozhlA6oTALPDQmLTs5Ajl6c0ad7bPh75QXWuhFlSIUxhdZZwlM4r7+nQDytzu1W1C+cMvIm8gowr5h17oxGTmjFJD5XAy/zE2eO25LMJtFCvAKepthgaD0tnNBh6wN4d3KuTR4mC25AAJJeSu/kqTUJ/H1wSmz/uQ7+Xa2E9wPZVyWcQK2afGD+X5Y9tsoliQXi+Uv20fZlafyvSlMqI6dIdVQhGFS/oSsWP4H580nvjXIvB2SQsOJxf0oPPVzWoBgKDvG2sf1uRn9oyD7U9oTAp1AkaL28shYYGKBPetADaxsJCAAY2o+8VsZ1YFq+yA0CNgKzaa8zDKR0h+jzZAF24KyCRjQSixlwJlAJCaqgD+9JeFrl13+OzrcEz3C4ze7JKv2mCvtvYHx8zcwl1bNSxw2Ky3FvQqlC8lPviL2K5IoquPzfuxwtmcCU9Sq/Y5iojv+f0W8eoSLOkJA9Ss5J0Ko14e1J01zm0Mda4+STmyz6riTMAsURPZiHQ1Q9za0QPtuytcbDk2I394Uk77SsagxmFGI8O8mnuxK8MbHGoO6fnE5emrjPZsFLbVUF5/uMKShs9UwD8juoFyzB0KkrNanOoflmNqIULxLaRbc2PuoXP2ltjd4i+qdA8mT18EtNia/xaXmZQbCkpUR9ajSk3YUPiOEE3R9ye1fyuIPRUuVPhmn4D51GJVTb5y6PNEvX8yichHbdUyuHINPbVbw2PIxawPMuoUDJvogFY/vxXuX68rJZzdPC2eJhTibBM4GPMWl41YX7OuSX+ndwKTrT/kOAcESMUm3D/dsf9v4WfEKCjHlrsd3EYlN2RVKOfuryszWPbeaHGM3Qgy80UyBNv1imroIsW9J6tJ1ufsnOw6n4rhgNjGyVbFYjZXCHY22wMsdK2M93Creu8RtDyRCXJzIZyI5pTPz8KX2zN1YVkSx7qNBfKF3pd13HWucP/LlQyKNyy7TEL7SJpUbsdsdXglsJeTGbRh8PHC4yCrsEsFJpLqrLh60xVdoAjJO+LerubXDo/jS2nB8oIuMESesziUCJGBIbLwyXyDNKBh8lC1/WvVApCUeW1qXxOnEz/gM2Jl41ZYoKvSjEFWYv3bnz8CM413HTNN5tvdkc6k1X8ymlM1zQPRdcskS6zoiib2+URLHX0hjexj1I8BAAGRBI4pGeshYQexjOewgBrVydrR1GN2RTgQG6QFmqC3GdfnBQ3irEyid3fHeB8e+1amzUkrBv4pswFadVCCVJ28hgxrrZRqXoZkSvakT0k+2PO2YbLcGcbjNR4F7VvhH5boL+iRv2fIC1GFRW0N65ax8spUodGikOvIcnxD1pcj7EYYyyGnHlJwBi6EolaOEy7nLTgm34/Yfono3DAPNSLfwDKonYpQggcf0Ux9IqduDIqXOz8oVwONOU13NTQgGtEOKCevJDlyIUwQxOscXXo4B9u38rwurdCFz96cKKb9hCjthlcfFoBTFp6QkEvFqwdFj2IPoaZcX538TTRynBH4YxYjnzk9Zlq23Y/j1hWdmTMaayfVvgkabLSGQ3PlGihchU4XqXA24uvYdLlyGtrI+RfhujOp5NzkmUr/yzyJY/IBx7NWETUaf0TFu6udnfBBgIQqfNFr0FT23yWMngEs3GoNHSV+uKCd94rSAkcxZStKN8vXk5m0UO7w3X/06xzBX7FIli79JxYKrX2Ul48SXwI+S93b7jKQzeDeyfEH9fp+T2ZSHtaYOpsRbUiyDhQctq86jUbpsYHvjGcOnHbvj5D2CxmuwwCA7DlqGzIrvguJ3THkDDYy8rD7DvSAbdUenCJIcHlat7+C5srSaU67Njg1G9prB132+jubSGdS0s5oH2JgMX2bqLnmR6l+GW/aCDjRW4WIH1NfvNRUei+ncGArswRnCOe2x/sZ1tWw9Vy/NrvaA0JDmTXZnByaOjyKPZ27ROUifBTeP/nampA36yKKJoS2/q3bMQWo7hahpLlaCJXMvUYkk04YWKJBCkM4PIfEMJOlEO8jb6UubFO8MY/QvsPZKyppb5Tw9wSapdxxewbD5zVrYeI6rT6D5w1+XBpV0z9iOcynXGk/fNphm6EVLCz0R9CaDsS6MrCeDlTTnR1gChhYdTtzjijd8Vc8sJVKE07NTzShHUXOaqE62d0BgcvbQsG+3ZWIdOJLB37byhcuu3Ub5MvRO7VdyuJy474MG7zoCa6XTC8PrMTde5p2RwWIqP4GOG0sE2PrOPOFq3R8rOTPZQrsl4AY4OfOnKEzQ3qF9BYJcjBNN4lzyXRPrPuU3H8LyQsXj23RyYa3/QhUr0rcsoZHNPAW9Z2pQDkeoHO3eCDEg+r0q0/uo7fY6/L6+cv3Y4mpuhkVG/AbmGY0R/Cw2SxUiX41rC7lzwdv21aOTAUd2BB1ASryfizum01q6IZLHI34GsPPmA5CJJ27n+g7W32NFFLu7bHjN8jhujFJoY6cBxoo/Dr+hkauxJhsTFraInZPl0U3KnfvmtEDPEKjrOl9WhFDv1i3vZdXFiAh07tevOT2RQa4BFz5i0Q1Ad6P8SxdYFOMj7poJdR0Vd8/FpA8jK+ybF+rnMrfsRI2MLPHWWXUkdrk5c0IYFR6yMPnkhw7wZfGsdTtusp0ORbWlJkR9FM4XWFYeIjTJbLOtp9nvQSWwDNB2eIw+zb/OBfDrycYHBzSgGCN3FVUHIw9W9PblmBZnLG6RBbcTw87BQL+FI4RDDvKELZhhCB48e6foVpx3ZHK+QX88SwttAOozKZAW1HNMHMJN106SwOX8XL/0cD4vgCl08WaRCmeWSY0LPDR3FreO+B6eVrHROEb8O2eGWyvmJFnlw8PD9Q0oCKHeaOMGSuc/O0Jn1ntgu0/5wYhrPBl6gehAqkiNBhA4T5v63QD/aw75vl3VZtCzEMCA4sUhgJaVyaDYx2G0LQEb5mCylT//zvyReMxK77nyHIt1DWby3MCxDQW+CZcc2cKfkPxfkUdc4PABAdYwG/IZ5GiWrucbjwkMkqplYGaN6yDoNSTdBVHY55IvpW1+Yn+Hla2kj8Llx/yIeU1sVHc1njTj6rLH6vwSZQfsRK/HPI9CA0rXYKAjsBCBUa/NSA3AH0DGyCmQZBPgcqY5TEJik914ZdGpbFAhlaIEgnopCBSIkLvFUdY4YzI4BP+4vokavJuSc2OXYr2pyQAW6ELp9Bf6mPx8y/K2FztYEiw9H1oJsglcFCNLWkRixNRU2XNrC6vl2b6TpSaQE7AraVZ+hJ0truR4YwxBgZslfy0UbqdadaiQ3yVlwJJjI57a3MeXlceNAt9kVAJwjJd2UPI5Ri7gaajfOFosCgLfaye2NIQOZUED8xVXidI9n3aZcZcOfkO3k/zYeU6C6KWD+poVGpeNojpswO7t+v/krITI+D++gwF5mJqEiU3xk0CaSeWdm1zgyy20VJHqbztkJFcmo84rwVprlSlIWTnklh2uJ4bs6Sxv3InW6wH0qd6cJQAA0vwkdbBziw/mK7Qk2RtjFN2ptSm3KhDw2xMRB3mBX3CoggKz/pWFVZ4qTrIJj7Smd2B65n8PtukNBhJPPykwU0ZTEU0wkLFhXUoGjxGhfVvRUJ1l9Ml4eGrvECNkJ1YV4e2Nja108Z8Tc/WYjiHQC5wI0Q2ZqPlTZC5CopRZWKsGFmENJNL6xq9T9Z7DjXwOBfl6ZIhJymcBAe8QdzrU4mUBfn/OHZKf2cWvRNhOTSNH8Ft6oveaV6Bl2vFsDb0KmXjmDqybQC9hi8JmNxPyDxZaEBwwChEaJh7J12bwwpByiEK0IIHsE31PGIEwk4ji4M0il5hH8/hRDX0d9pPeqj+QvIm2EY7UJdamJelfkXULZEpHRJxQbgUqewdRRpakhBiZcTWIxMoZM4NVeSjHSTHEhf+vdV2wLWR3c5+NfTFnRqwOfgP88n4Ersbhpa9mU7qDCTjhMx+sx+NdifgKpyxvyFwLHYAoSYV8yAdaFL2hhuuSRaa1P2pRQoJUo8U9wuPO2gUFwCnxsitO62PfjDnOiCbYv9EXsZgMgwRmwIYl7a4zM+zB4HjjN1V72gsM7doHkxuuzqgEBVM+hmGcVkq52oXwZHyie/80bjHDhESA3FK4oLf4IQYPdmX908Eorj4hwwVX40xZFXFSWWsu4MsvJHPn3TWCKm5DvIoIsi/p2b6eTxyV+tyF+LyWPXa2VqOjxbu668Sljv8TbffEXrb/JCzsEumHunhcqE0h7ebhlIa6q41gBTswoPyJE7lWBzn9VEhj7JhkFSG3qJUyJ7mNPRWxrFCLzIDlEBkn7oTXwGpeiOLQXtUS400G5wr8h1DO+NMYRSGGH5UV5mvmnRd08F3SqFAiQv2SbMRFyVk2+zE1Pf1HTofVNvFtxHgiXW3uYk/AzcrlWjOzMAdcN3IT+jOoEzpa2DpgkYOgatEHL67VJpk914+YYdMdfSojBi4mhX05PUPHJWMKEpAmUFkyQhVbM+bs4lavo1FZib4/V2hzlvaO4yWj80YmvU00fw1N3n7V6H0GDNVQ2AdT0oULf6zLqf2snUwhzBJySrBXiVTrjCAMrZYu+Ja+8RHDUZ86Y0qDbqNnwILFcGx795xXdaKde6KDTwLCBWC4pLzaJYZZWt19eNVaNgUDKECEVU+By+FszFjyfPSqDICv5gCrOsyc81pPmK2kYIIcxyEtYW5WxCU/qmXW7hAVEWrsC46Ha0y5NR3PwlkXZm0ztardvFfF9B8oHfxQrQByuKwiRIM97sZJ1elcaNr5AZymZAbzk++oGhrGH+/6IsD1Edw4rDFg0h1tqfb8oZ+0qXEIdrQU0qgeTz3w6AGt4nzUAwk2MgJnuc7j4LB8vFQOU17BptTPMZV7Ft8OwJzBu7oBbGwFn6ExUCNYZZ53+oEQ7U6qC9BBqiDMLwisvoKNNGV7QVmGG+AehysSnQLejDEeoaTgb6V9m1+hkpQjLnPTIhZiZT3WTzzRPSLVZTgVhMPfpOkc+rfihJ8edaEzpO93RR8SzduxbA8tniIEnZkQ8Qchm4v7bKW9uY+/iNH+RE0vYUBB/LMcGZxWJIdbBEj+pHbaZxxTghG8wd4G682gW3gTxSIwgB+5Mlgv+0B3C6C6PehfjW7z1HEwwiq/QM4PGbLQ+VkVyCgwS24sNGq7tLgkI3bKNDmSx9KgseCLEE1GfvNNrii0NmLi1YT6PhItPojhJz2lZNuaghaMDCnM11eZ2R1B2CvelXr+JYiZoUlRidUJEAf0L9+gZMbDjfzfw8lfaUgMsi5ewmNu2gsBIiAUIrg6iz7bw5u1Xkiu4PhZ5aubBtweC/fuaK2Yg+0YTDYKIWaun5NkJ/Y7l3iI1bvkhQP26ODUAqMTAZ1ZwmSYsWKIy+bk2mHNGqS35cPl3QhbHy7Uzzi9RD4gACBEVcOOZlxZFxtaH12QBbEskXyUWCFBXn2X1N11t9Drz6EQdRs254BkFhGqXwXLMfMjZVtJGUQrrLgKv5jLhfqxspgDerwWL7fk1s26a+iMR8bmz6gMigdqCbsld/xHahc/dVoPxW2qinSFKIVzHZUXncKYyZUyecfVdYPs3mCs0SPlRopC0udp0AqpCDa/Qdw3l8ZP74s0vsTw0miDByI4bqoN7UJ6Q982NBPWv/i9umABHgydWLREzdcY9jDTunSxk8ohP5m0xDKZEWtsE5cQC6sCVtpGx2zx2vdz35mGeMXmU3+EbNENczIV44WnXhJ3oSRUTPH34DjHdiF5MkHiy9TIX6hOnwaXdO3d7AzLIuMxIhrZa2tNu+ReC3GaUoxuaVcneV3rMoUYjo1+i7fceBfBC4q367AdN2QR5QCmJRwKCE0aJzMIT3EXerv3v6ndV0jG8FTUNMvlHZOu8N9wIM6oQ6pmIHsvVIUefbO77E5Ij/nQKAPlxsszT0PKp+xW5jGQbsQr4d6d0N2p71uNwysZekDHtA0vXUzEDwTB63V2Yf8L43x1y9XPSAbiGxCKaG2m85cocKmhILjhr3OgAbDOLKxP7/PUvYdW1ZF0n0YwgbrHFU0sEJoU7oyP5+07Zw2vgHQ4na6BqvHcwW5ghm8GM93HbWR+PrBLGETYAQBrNIZMIfz1PcmR6Mw3C3Vrcldz/j5ZPj0tqcUvfENgv+FmSdVjzqHdi2h4ct28cKgx1rZBlwfwWSVxaYYMAhOQGNZpLlK9HXw6146WvKovRxpcZT2386sPKweunNxf+qCcE1dM2EAy/sQJbjIAT52fgw84/s3PerjZxl53Rz8Gvq4mkWpKIEQ4LkelZOD+QSLDSNWGIGxsodcWccoxVreXMo85gLT2OOvF1Z7QUj6oAOi7z09R/9FOIuYsKALrIwLIlKuQ419904IKGIjSpJ7wANQ30zz0mnTGoa6SsCD+qPmw4raQaCUucHFHbYD2fTFZARmQjFzpECY/VnPQQiAsOj7xWH9v5xj+J98EnK9Hs+5B24Pi6CppQAZ4CMIPNman2fOMen8EBsMDyBT0uoFhwu5tiW01s29Rcr7m1KsQVptELVSSMvMzXLKAZvWLS34q3YOASCg4SfkfgIacHOp292MB+LOWUxbF4v6pHmte3QpumsnkXmXtITKuyfJo6C95Wqv3vpSw5Pksb48ByiXDIl0RxCisYTFGAycejfMA0zGGnmM+htu2NGOWpmLrh1rOPO9bgka4zjy2NMAWPppthPmaqp1KIlvrpXittztPYkRtRCxD/6N8BXUCq6WwiFdPFt6sz1Hz/8d1+6jQpbfuJrZy6WYd3AvMLakSR8DVZX+SLL01EAfT3r1Fkg2SqjFbT7fFliooZgn87a2tyBemWu/Z858Zk5zdsdhMQtLF8bYCvU2/xbYld7QMYfxV5zf2l4nJWOFG2L+dtJKatz5SCIn+N9RVRq1PhqSuWxlsM3yLzt6y6akhmjc55BwoFeoSuHmeL054/8/SGiIawkysxt8jyJENh6PWbzfmROqC/k/Fw4fGhjbP3F9Q71ptCNF8GKu0Fv1xXo551nW4u1j2mVNrWywRMxbAKU/elFyJJvR0W7UhavuRbsK2qtfcA5fmKSbofNI9p/iyhLr6eL4kp3HduAumT0CsRyjcqgEVw+vlZTd4G5XD2nAgXa3e/XHn2qq+AcaCtPGgA3jw09yZ3PKRn6458RMrgB0GcZb+2uI8CN8lT6+s1+neoFoRFylm1KClmSKfKngj4TJS9RIUPDQe4N3qp03i3kbka9JdCcOwMCbrVricc+3r34VyJMLrFRsN5DC5RRjykJoqQX4qmWR890qWOMQmwYK7HLbkNmHtZ7HfBsOZl6iN2QYiii1lEhHNEUST7jRlciUShc6cJSinaTgFGkLll+D3LkPHDgmQb3ygQ5B8JsdnaHTatGG1U+kpnf5h1j9a8zdvxiK9MHUTTGK04CifjMaQV+kQ+piWvE4xAhdNY+vckxzm8/zjsd8MDgphHIsFlNRylyyPJqVOLljKrMUJxxamsSMecfvBWHuegcNAzKW2+ToQ5ppYvUv4mpZ2/MW5ag/DCwwuCdXFIw2PZy9PGtcw1cfseNH9hdyWE6uFCdENQfGn/Sluaa9w/XDEsMZGktbhLhjTR+5QjIhQsdLPoXrX3+I/roHFQlIIqeUDWscs7854bwEe2pW10mzOhg4Tm0rA8ZwfXa5OwMwItFGfr1prvpJz7MMh8NQvOrgVQ7AiiUtBaH4kOKmoxEA5YJ72ameMxu4FBPF0x4C3N/9KReWjod0GBSXDgV49/uT9Rq/faLejFOLJj5KBUTLELM1qK5dRR5vwp2ld3S5n1qKDETJaW8+lpC2JOOi6SqlyR9941sf/cfTbp2kcwr3s8M2RJ1gJUL6RneCDHzY1gHmk6MxwUrHxmwH6XzKJIb3X1OdLFPAtX3a8ljitOGR2AAOrBi8TVvyP23oKzjO+cwKeR+JGZSwfqoZy2WbgfntZJhrssDnWKvTlAU+jVG604fKtk7jYN7S2TfIhwqAvCGxieInu173zPw8kmTygLl0k2dbdLQ55JEvhFftixGyQLUXleahH587LwCq6SRReEGcN/yjYN9cTmA6Jpk4l4cs/AAA3uvU1iHaIajUDgVdikK4lYh+XXqHMivMY1/BP45vQllbdSEfwpY1ukHjEVbWwzzTfZ/jtk6QyRKN2d4LCmcMm4M8f6tf9ETSEFqZx4nDUPnbIS/G97Rnxi0oL7Vk5prHrYrL3FR+PVS8vrlfEaXvPvjMkVlJUtafkUp0kYJ3x43aSS0KYl092KaOSQAmNP4gv9wla3NXE2PCqEt4VuaBoNUE+7dYkxfNQozmiyf7teEjaxitgRgzyqLPrVd9F1eeWwCVDtCjP2MvSV2iJ6fxAEuGy0w/BIN2sWywFfwtBZOEfzcpydSEGE8ova5YS1wFTEZtixbd2/IpcegkfNKw2nmEKJCUUUO2SlS+kpUBL65dvJ7sAKriQYfedpBJQQnkSeN0TqSH5TIwEyLMq1uaiS6uvQXYYP/UtRdMJVk0En7yElXA5xnvDfLapA1C7yPH+ekJjmGKTaJ+jBGL2jovpk82fZORWXJsfK0O098vhdo7yOuCW50qQxchfd/V+WNfR9ULvlHjSzyYtiz/ujAZQSoVrv8cgQZF/4lFM61uZKm58olk9uWuok8p+ya0CIq3njYJ3L3JBGkJcAYeZxcwNID+uFfeNLdzcawGh1qZeNlkSD12AO6nOWZ7tJldMdWMjAtsQ5NaWBaVCYOrVyC3VrG1VQlq75mkbWVnenM2nBfpGl4lirmEhDJaskGGbJwknQmJCqNjfz8vAwrIYSz75pG7dkB/96wrdOF+5ttLJ0tudnBo17I0rN6w3d9kGbIdS4UvC1ooj/+5/EFeZQnxRAmtbaif30szLZWajioKZGM0T62+pKdSkvQyFJCJ68HZISREv9urnYKetjgaEe84GGfv6qVshFbdCO88ZahxoT33eTsxXh9dl+uv7FbDbTi4Yhg+8PNIBT6nvHsAFB4yL/D7+oK56y5hRHBD5rTbQJ8hjduFPDLjHVnB3/QtCFbB6FAD4XHIF2FU9lPa3HOoEXOEcUbwkeQ1a6XE/HKgvvXRc/BS84BZN9u2vO5NexU+PeCR9DaL2/zr1wATR+3tjh3yY5Mc/4cEMOwsWnUZjErYMHHujNeIJXdQJjDpG1GQ/gLw4eXUNLeGSO5Zgz8LOPmZW1e5fYjMS0KDmjQlaa76J+iQ791AfeIgj9gR0FRsXpoO8vEP8TUvWZDwG54nzYy+gGfKqYqMlmnz5sBAfEGHmcoQRN66CrpMe1AvlUIzJif1Uj2Ynh2wiCJkcjD12xk9T9SaTbN9vd9Wa3atSOLPHn4F9Xg2Eri6TnsYC+j1HcqJNM7vGNO2E8OJnuxEV2RlPsKVedZicySgEgxwOnvBHpOlSYhuwLW1HJNEqtQ3YARoQRrKDYS2OYFnZSjNO97dpp+Z7+BFlLBw9qht/u92uHnLwlTxbXII7yrdpqzKsrPCe3vtI0uxxTkdPJeKUpOfxtQxUchf+aIQBSRaxLKjqQdhEiuQHLjUHuRo8iZ9Uq+mc0vkP8mweS1qecf2lcnSsWRy6wazJFzvu5M/hfq+GJC0UAnQFaj6Yqx7Ps0fpRMRruioUp9WWr9yn5DpBL8xNBqG0jBdr1C4wkrVgop4tn4LBAB1TNNwiw4SO7guAA3fmOTXGC/jWUBcVoXwVx1x9cgOFkQe3vSsodZ1fXyxuRvs9e7pQMt11KiCatt2FewbKqgMiZa0E67xfEzZJ9IiowBU1IxCh4uPCcCfOqyHilXHJsmckDG6dZEN6i9zNrmS5NhTC68pGN6wl8xDb9g0ljmYABjlGErdw8I97a9k8lZeSFz3iqyGAkW1RIj/o8yYTXX0/lqUcLyYXoDsd+PLfdmQIN5hfSOhw70faMx73qNKSzGirogv96cIxPlcbQgvoe2HrMHNQn+wFzt4sNSC1FAgXBG/Y+rqfXhEByxHHGUXowvoqnU94b/UomGVxy/BBtbEGB6Sj+/JRWok49xF/zOsUkYinp7pwGqhYplyb+wNe82rJZmy3gzFL4ylStCKSTIBhIMNaMPdfI2ANmwcE="/>
  <p:tag name="MEKKOXMLTAGS" val="1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PICTURE"/>
  <p:tag name="MEKKO" val="MekkoChart"/>
  <p:tag name="MEKKOEXCEL6" val="False"/>
  <p:tag name="MEKKOEXCEL7" val="False"/>
  <p:tag name="MEKKOEXCEL8" val="False"/>
  <p:tag name="MEKKOXML1" val="4HooU0THZk28POP9trq+pbTvvzd/gcV8t56cq85kb3NDTsUhojRA0EsgEHHMH7oYP1SYpn09ysXVivguJdhTvfyVMsBLTGvcX7WPTor/CmXfOtOhH41qEIghVTfcT6o7+LHxt2iMj4vD/tblS6qzJ/OHdSMGn80SAkSMQY+vPsTFBOXVu41tbu8+6L0VwS+f0YXQsvhOkAyC9Q3nWduexXP1SnER2NIGshevehlmtKd+FtrOgnYeeOJm2Vh5Ae+y+xKhASf/IvnVfgtmbX2MyuTiuvk7voq6Rh2cOkR96QxxeK5kgawCNtUErPBqWVpcRxY69QRqLYD0d/R3mcrF5ZRvjT9yV41bhvRjGKBaSy/m+yRT4frjCaxVaNKsjR/f1Ci1c8I//o14A6hkV/Ahy9HetNYWo059XhLhcsACwOVpCafS/IFD0uR0vAWLFyIUM6aAEu7CFhzTxULFIFHBcUkvz/C3WJ3lqHf5xkf5MvIrgCRY/QZC59BgzxwSxpecveb4Z7fyu70GTl803C8LKOyGneG8SAGpfUeG8WTp+d5apno3MIPTLE7KMQ9EsFFjSSMgMzKZME3yGQWBjFFq+K5RQO6jgOfolyWl07nDmyPLnzZXkljID715DP1QkKVGGBxtAPcMvXCINYfbJaxiZEuEmvozCcM+D78yCW1oGrDvzcCoi/iKNKwlNfiJrGiP2Wkv8vRA20li1rE20I55J6N+kzaqG/T4Tqbg7pBP1qvbkKy6QcLMq7p+Im/jISfubdkIrbLvoCnBp2UU8d18ME9B36SAu/nBq7uLY/5WAtn5fOEP5e1NXucBNp3eII85w+hQX2UDUVEhzDGT8Dykg1WTRgGSonSfZFQ1s3tfjsnmTz67295UGft4nhjFAAH+NCJj4gy+/o6Y1OuT07EDztA5Aa/KAfIeGjR0rj2KaXGj1gV/5e8bB5XkstaeOfZFMIZkWetP+FEoKHtHAfcRBO3Zze+canBqeIerfztf4hWZrWGaq0dnUJdSjcF+uuo9A5kHwK5FbbbIFEEYDTFaSxO89KA5YMKvwayObowmaY/RpVT7B/iiDfq2AUIrTlClahO01GFYawQj6vFBpSCYh+7CxHoa3pcm8UsH9hpdRx/A8RvFfWka6qQdWUjB/xIqy0wZFHzGLyeo5MKXRkblAUB9vFYt8xJ9BGEuAfgXHA7yvyWWamuFPhFCfctvBK6SnZSNh8ZOzzq6EDJco9UMX8Nyh3/b7CpYv43d/61qk0bm8DyV0nwxiGoe1m8DqKJneHRshFE7a26MWfy59pNOOGpjmxmTy4J0aJXWB4JlDfyEsQHvlAVArG9Rma9aSumVdSO97cL49ZBIlg7qQwcvhS0A4xDnAZapCfUJl+rRfxvvgSsI89Vbzo+Jv9A6R03uyG5VF0esZKY/FsXryYJwDGSQOVzkfhA0x6vOcysI8Z92jJwcdL2SUiGXPJPX0KDxCPU5kWTcszGXuycqMA/MA6Ao1n7/xR4r1m1K/5EbmPcr69mWePM944zsqps0T8WJcDT3SXnZZdZ3c6sZSv/9aQOP8HSN70+6Ubmt2FW8tmMlUw3URz67VKGgDOHFn9jgUh3bjVzDPua5wgfmv1/wAxrEG04V8F8MekjpA6GrXem3lkIfNSPzDzv2h6/OhhYYxLkXasxYMtuR2ARs8TOGXoRS1fs1dsXx1TsFdcx+RMwA8RhIGl56hpfhSQBERaK64Yapg7qOS/I9KL8WgVOsCSJ9Ty8PzeJfhG3EnI1HruQqHdXTJRPaaW7d3n0DtMuDh0ksG3gydSN+Fhc6JDFfd/Quoet/UEPtmqK1UhTG9HGSZPMAX3TIkivL+uUoh0fLor+dr+RBkN3tufL9O/uVklR75NaubomtyyZuKufQATwCmFdXpRKpvBFtpiXkkpAkgEK6d49aXDOQCWyzn+Tm87bT/lRPke29bvs3ez8LdR7vRxtzusDypJGdLO+HyEOHQ8AuPXFEPB+gTQUE4+OB9ZtbSu1jch5eY4M9ujzpBjLbtjficSQt4eTO1S0P/NExBEU9XcQRJ9xeceVnlXQri6fs/OKIuDA2rnjKnj3YYcOCpCB558CDG2iR2b3FPnBUVZ81hcVPnqTX8ALlNkpYisoSojqqtflBNErOVSgfFzNqbP2QJpjrDBBPX83szdMi0bznSSN0epFnfsZuE+avdj1985C3WoCK/ZqoYow8uYtLlByo6Xnj4EsJ0vNfo3lH0byniQzVU1xzMEDg2t+dps2zXCKOn5m4fOAVLW8SdnoByz6/nkqLPi6YRr3hSaHaCyTky5714LaMg8X8CL5QwTFYhRSJ7g5xpFwSErQ5C8rOv1mKUedUBunBYaTFwLVhkjPzPnOH3jvTe3BnrzJulW7sbtA5lfyVAQi0k2FcwAa1LJFivit+DYukqhLxKViitRbB/dGzlIbiz/rMtB5KPuICao3wPu4eq9BLNVzdZe1LqNvx6qYYXwF+MTZ7fB5qWG6u2ypCfstFovyCvPTzDd80q51QktaV2pjBDaAIpmDVohfoTo7j4oc4rSM8CpN1tV3GM/SQTFHoomzFaMc4susYmnsGlr5ezmfolvx4ckGpGPjSYBBKSmF12nMYtYTvaVdPrzO9MldfSH9PYYQZDU+fByb6ZlPNA/5DSaL8Lq0aLNA9YBOgaK42aWg4wFNz4AAH41JmiUWpvNeU9olphMhsNy4CulzETERD/Hs8R0SMp+T8+lRYWxA3Z3z3boj42Dxr/93KZWbXERd64/NTgbCKqBpKoTPDNFBkSDzYwa7wW9YHZSH1PlHAxzCBMKw4gED47CL9hC26OwUJG+IdMQ129qSJ71OkWxtbQf2cuwH/WplYXPvII9f/UXecT9JYQO26dzNbyr8vfjmGalrVPoZwBWiokCDdA3mKdb0WzLYTLzTGKMdCsB9EyE4kUf6z4wD5rYGle55yTNtJuKDdLJTqwi3aSImP/wcO+DM1VemTye/fp3PeDwnEDHsgfYJd7QFIFEBXIZRYj9T2vecLB1H1+1PZzDCuAXlRjag5o7aOxEoJxjydiqsBS0hASbpyItjro+xO5M5kXwxsHr+esJt1faapET9bEin9ZB5nutGCYQUPldafKbD1a+kr0OUYJ5vFRksyGqxsOnDmRS4DPIkN6cD41sceEsc//sj/L5EPw8YDjcm5qbIJieANSrxe7XIcMTT0ZnDNi5HfbgygiztA/7lWMmFVO8FzinbZkW/VeysXcHKJYcYm9MG6RbnCds/QQZHvPKLRpSOH1SqbwYghyES4CYQQ54temXhmCfgLCaiNomkuToWL7VPt2nJbwCkLAGAViKkTrZQwHFR1uqaWfxzCtpurLw5RwdHHUKmdLLKLEvNGSFI097U4D1Hp1IruR7BxPV/arm0/hMoQ3HPksmr5+jQ3oGcgyCUI9/VIDV5rXIkEfc5HXkiB3FNxi8M3V99uaf9CbswhhvW6n7vVL0peNenohyZRVUtIy08oCe8qAWIUoqnrO1B/tN8Tb9dABfRxmQ1KKUSiaTDox6Ej40/2plhDhiaosRXhoOwAah9bPMm13EjVxrVkN1mP6s48JbY8ZykWKxpdB32dEr6Wm6JmIAp111LQwHwZ1vKn3HGdEA5kDGPHn3rAz0TVvoN3QytGMn1r7+aR7hxtOjyeeWk4KTIuJmWNYvc6V9/MfXgv6QxIVLDIJw63VKmhxdgXu9Gr0HcU/FuwTXO5VLwsC/UtTan81Q8GQ/wX1YqovGytUK3IrpTDOsAv7hByNdsgLEWn/+mbVIIO3fTWEC0+X5Ht85NR34DIMHztHSbWxGxTu0zcD0+EoDcpA3rs2ITo4bMvx0hpHd9uspnDfT4VCsyqO+8dlr0vyos4kOnkiXJnsqjIlWgTAV8QDthZHJdvNDyZFNpScsy8xWnUtjBOdwuXeizzf6ZJpQjPdd7O7rUUsR0T61KhLKc0EewM/KZ9X4LP7Bf3H+hWwycChseOn9Ewm5X6be/iCclNgueBNRWANmQX+oUbChfV5sD4gdDfAaPyQxxAcX83M+4oWaxFJXCJlzvRBefQ0M258KagLy3+CvR5X7q4Zj943gH28D2kmkmwnAxnTon/z+ij8isWF4ynSnlC1OlJCp/qdMVeFqKGD2Lxq3d2wvFirL20+U9okfm4qddTLPAvw3HYUejJfSLjDqewV7WMljJSFiwT6+s+wsZYlSe7BIuqE+vHFKNJEPX5LpI7XqR7mV0SIw4BO4E2Zp0EwerMvmFk83oElxg6IQpV2S9FXHFkPHOmXolHD6UsY8mj4xbS7jaOv8b/u9ElS/LCmaq6FUUr/ejE4GdYD6GJKrNUvFgvIzly2kbk1U1WTANfKN2xV0BLVRNRi+OZKBjSiM0XvFVueF9kc3F2F5eAtVGkazNGZHOrnj60U/rgxgBZJpGvvpiUjUNKZpopbzj7oekfr8h3kGXSGEYXuaAoWlAyd9NwXas5f4HXMN9b+Vs/vEvylzBpqQznkXnlWh7RVPP/kYdMNomWqebKYrRFycB0PCtxVcRQ3D3e44PaLku+Mu7uscVBxy9Aaz+8nhA5KcSctKnu3P2NP/Hz2DGwPkupiX//ChOv1hfkh1OCiZXSSN7CJRpXuv1TeHMZkG7TUCKvARuZto9DQKimtDDvRwJiYLxTglQvqPUz2oyBZ8UVYEcDz4BLOiHrHLP1TegxbF8y1twgJvVlZE3erxkXDb8vibdp4ghQv0bLjIEh1aFqV6KlWngnU1chghOChp/RD0zSYynzP3vhFDso007k525nFfr+h1wP90s/theWsk8KBxOLS7BI2ncWiGJxWISlxbP/e2jnktvzsVzQ4HywemxTPoBLbRiujpCDYj5mHODxNIsGcwCwrOWc6egj4Fhm6cvHjmPq+C55+RPbJM0pzx1iIyRHsEunfgcJHQ+Pg3IgrlQUb+Ij2nkJAeXTjTkyQa6T8QF9rqzfNTrxdOLMktv61bAonkiLFL5PM77gX01rPWZW2fOxD82JJnKdoMhegKDgtqjNWiVIA5dEkKwrkaRpGCcHhORcE31KgcbWu6MZui0zm/K1cd1v5aLF37x1PVCVLNiGtHwrfByNSAUDLll9UgDpQ+UCYZvDB89hvh0Fz+I5eWJlcojwB/wouuoT1zMH9HY+upwdSwMhKuKBnRVwHLNv6seDdj3lwNlxV+E3+M5uBOELnlgC+7w3bpgXKXt1BvsZY4NhhWzpchRWfhFN/qR6zDPmNOYjmeiEe/oP/oQYDNH+pvLtc11FYdAwBLgoswxMnPMvu4Dhm5SCm380R0klidOCEo5Zr/gHmLzwqIrD+jioK0/A267fddYThlj+mkoq2pGgW2Ws3UClhgg3jxcx6OT1wMO7RSFsinSzH0+BpqRadC1xqd4WgGX29eqD5ZvMgRvsp32Z3eP1R1uU4tTerDHg1aWsPJts4Zw7WCQpbAE87gnICGGxvmPwpOpBpm4TyPTbHzHKG9FWxnScXsETWX5hlaBNEP78lMlqEdrQQsZ4WXCUJYUbWM9fcRtqeOJQQ+OA5CE+YUwdz2axMaE2CMQnDKA2UHQ75PVH+I94z+lVybRzDS9Dr7NMvn/N2vJ9o5g/QUpT3jf82u04WnHtaQm1vEJc8IbutHQfyJDPPn9rJG+r/l9cRkwcrUcQXMz5fiAFuch3fADsZ+uuvoyVGsI7lvOgQbqrs5JMzGrxyvZDuy/Lt/Zz0C2lCvm1sTt1OcFmb1gB0E2vEh9RS6Fuq0p/MyTtlZHq/44qbrAXwqdAQpqg20B6KpLXnkK9NSnkj4bPJGmXvvvWv4PJICJ6D50TbX0iVgqtFunEH37oHES5NrHGzAFhIkGxjgD+Ubz4jhr4UE+0SPE7BEsVvl0gCOks/Ws3Z2wvI3IFxmYgFW0kwT81FTAOKTz2AmO7+PBMfJN2AN2pujkt5VgLWEWeTDjI6VAOyGN1w1E0Ksr/6Fb++mk6uS64uDFu4Z5v7B57p/8xhE1bA3jsuvUaeb6v26VhT0cXfVkp973muNUU0rvWbvCRaBZMkOWtH/Wv+SHVkJfq2+7JXf4Q92qJJzVU2SK0ZjHUGxsVjXNh80vPGsqlGBH5c9DffuXpnK4k0X+2HM7g4Xjs1e8f+3bl37XFuHHPANwGsxDI9811MjTOkTj+KCOimrb0vF21lGz28EPlGsliPnvOaEjQyjovD+WutsG4xpFPU8AU9EKtALpLfuy+IWIABnu/mGTFU4HjGyi5J8WYovgBNeca0moIX00Sw4RVysTBr1E2IwoRFL5tEAXs1wA6w9kHXKDkeECmoof8Z40TdYnb6PHOl2omjFQz3uVX4Qh/WmOvDT0z5lBqR/WTMDoN5mrx7E10QOUkKXq52j+Z4p4mjRKfET9x7JZgL27PE9BAbMDDcUXk71/MhX6z7BoaNhv2NMG1S0qAzxc9T7CTm1PIr7HUzFjx5diqeDNjpljOomu6QofUcxQR+ZTjs9axGrfNoDzWJtvu1VF5AvD6Hg3gl1jLg+1fnhN5nYOp4bbHi7IIymhmyKCJaJ8vXiUmQzWcE4hAfQPUtirCmDMaXAVyaZBYpCj4FuJyqIBAG703AeJ3U7md4HEWjhSixinVzpzOea5nE/FGbxBpk3WP3iE0PqqUAO3k7t4R8yJ8vYBVLbZpAvVlEDNraCIos5BPZw9inikokQfTJUSof6AvK0mzGrBbLiygF6peBdCeUON+12BdA/+I3adiYaDb62UZ4P6IWkoQNtzdt44kD6nRjZ1AFKDeHrgUdB1t/4TSodbSMa6pdkWw8/89vP8keUMir1jZzDPhz0krMolns2t9112skmcAGMKB8tacF6wViheQR4+soX/3ExU+CuJaad5Qji9Y/lb/+oGbBSXTRt9WqGB2RDP8u+T2Hh5emoLySJQYLYCi+3+NwhllUhEkjfgbXfsIWKQJEaKcyq5TpfgSydkqyfHUPdhFe2RQ9U+sV+/fd4EZgSqkxJImNFwbdWswX5q3MIXrhOdRSS4ZlW7wUMsPYHYcs5hw+vPlhkAx/s+07BVhowR/QZWXFTgwn1KvRIeYo+0+TNnhYx5McszJfK2A65rTG++EL0egutVYu6Rd0dM4CBo478HIFLNV7nZXGlaWToQjQr5wvsAaXRzu3733sc62jnMvbhP/bZlc/IEDNu1VcADdc30cDARpKii1KcGdMhpSKg/LoTe7Jo7bB55/26RuGUZ0c4UO0wx038pEjhrCBoSdbLPQXI6g3kHiTzbwV1dFWwoX6GGJxdNkDEZZe2YvE8qEduySOIwOO8zSPTlKeiqJZvSq26sn8qlR1UHztKE0RAmbecCbVarp/O55NNHw2TRP/ZKFtxxy+hdroHH5SCNJpLSiYiVuKzE+HLS3YDbemev2V8faydVS9BrjVZGwJO55jfaBsdkmbsBn6PkdguhqWYmULmjrHoR4l0626cPy5yMkPs6rS6boDonwzdD0wAvvjajQfTz/kUr85DxuMEqUN/kPVEpXt2P0j4TVc6o7YUDXSfTLTI3HEprUgHfX2HziJfF53R5+MPKbheMFWOwPd6aEcfnKavdbev2I7+7bk4tS7NFxBPq3MlupP1ZMofpe6/bCDMAneS62aPYa96Wr6rB554b+ztZzxSiLrOHQLfpTJLs9yiT6UzGEj/yyTezTXkS0MMKBkSOmesqAYlwnY78FrtOaXexC9xS6ohoZC3K38LUopwFCs6mzvIIlYPZyOOvuyiB0I9YVqrFxRz/4KUtEPWqPm8MkKG78xVT8R1SKgXHzsMS5duHLXYr3ZVDmPD9HxA7n/pwN4sR/viXktu0jQjwEGtQF4sl9ZYKTPkgcHfqZiXrdRIOAJhZeBJncHf8OoFijrczyuLPPhf12TduWTYKKZZS8/nbfH4Guc5jCszx2yyysCMuOL5y44Mub0o2EAcD7+RiS2hMmRL97VOJLXY6Jr28r4kSbva6WulQt93HughyB6Q7jySWERB6M/4JFCoBoMNb8GWd7mtVYoYKwstTosKXPHEMwmvU7NZ/KOQIcUUJKjqfwmD9u1gdUuudHVZ32VY+iEM/v4KdelAKCovtqXbiYp5guiUAwlR5kgAxlSygY6OtRRZzi+gTErXjUqvFhJYtEDDx2GqI8ckzpUQaDgTb/V0MVmZowj1HP4tMOeIOfbAsARLADMbD/j+UwMsIQWtrv5BkysDwkGhNEiX+jKWMt3Pc6QpxIpHKCS9Ep/npAL3mkt+V+x9SFdZfC/x0cIUUB0aRdK9rcl+APi7tv/qMWD3jnxarv046AXAAT5EjtLu58omE9/odoz7szV4/qKUKNzfVJyg3bIggnMW0OzlwFVVhuUxM+yhRwnnImMoh2+WLCK3JmkXHuJUIgAKlMkjIeegG444R+pXkjNMNTJsLAUIGb9jJJcUYlfFVzBlqwDIBRHQnOaJfr6VRYH0Uze4XtTCOX0io43kl+76vHWdSpmlyyuOBk4G+Vj+QWNoqXPmJcY0tOCEkNCA+tD3JCO5FzTDgb61XK3SXTIy3NBEyot/3m4fqRn8mZk5SR+cQAh0O7ERFlXUtPfJxhQPr9mTv3IJP4mRMAKJvhc4gaJwwu2YwmDPPDAx1DSwtFTZpNAPruKt8yTePo81OHd86XIyLyb0MPttIKE5Bm8p1ljcwwKS/EDCnReZ3y0FfxIj5cMRvmnHPemLKS2S+Nw8fNEiB33XKrLeMgdO17znhJfjAM37rtYTK3/XC8iQsiBbgcpzyQFac1MO4Oi1H/FvmmwLZWT+ufZNW8tCeDJQJR/VxSyAHjZbe13PJ1Qi8TmNuACKj7sFJfZDEHJFA/NHUZhJbfTRgb3CJeZtI6MofqEkEhCUHDBk9BDwa4iI0Ygcd/FQT9rOjimuDBV4asugeHkSW0d6SG/4XPptHmuL+jvgQIPZQyurnUxS4fzHdsxyg56ioj931befyzmkchSth7Ftg/oVTJv+G8Xrbn+T6wUO40qBMTsK41ec48sq2SS8XyQl8MM12kwIMiGpa60LVtjCZ/H/t/vLepyueH0s9JaAfa6enene0RYnJ+sgvMsFgSxBdtzmA+Fc/saxmLb9A9aP4la3oRi1ykv/tb8nhtXzYbNkej6JompnGKSsAXjeDHEF/73tVslUwPFRhq4BsYYQimGhgymktyvpZPRGviQbqxcIVbtAOFbkXR+Y9sYKMzyVF8bSg73JdQ8I2JCKOGegUXMg7oNw8mdv3ToO7++BoBejxjVPt1cPp+cP4pcaEDq9VrYhsRj+DtjMrEd3n6unh0+mnu8zAMjkkY3IwREpf05eCdqmHsslJ1MP55G5210ukyBCo66FeLFkMn9HeshqMbAqS462xUxoGBdElcVd3RarxokE6dw+SZrER8U7Osm/ra+W2s5SaGg9Q0zczlq8r5wVMGUXNOrWbUvCe0Jrdmwa8kc5JFVLX2SPFaYq2StnUMCl4G9aDGRojGLAUZi6kQi493dyaF4/nMRtiEXpkUEwOqIFBExc/j6wTU367mGsUiX8iz1HwhGCyAV2V6b2d70rkzSCOimn7wM6ri6hdSiMARdCKMDEl+vEFost0LwiUnV9JhYjuUJsEdSN6xj27RxOYke6ZUP/lIjbqtsDWPGfaGVeCGHWW7ubqBBGu1sl78CQhutBGUasqwx5k0pE7FPqLomhcn5vD2SQFCgYPyecPKysZaimfvXYtOMNLLd6eWm3HIdXLhLyWcNasnKx9Qe0l3DOO6/cQxbUd+AoQErHYlhA+LgJxEKncJwkcQ0xqIiWsNDgLBJjrHt+Onp+enjKxfElmbmcX3TB+P/Mhv6Hge84J8lgOVM07+XpgH7zlNawJcS3re18IZBfgnPi+tu2uhj9JyAAVF6rvCetntaJHjRSP+jEzA7sfOjENvKHp/GXpHLToItOUdBBsCzY7fSCYMk3X8W/l5oCoIyW5pOOTcFwyQzFBKcLTpTNmTvbNSVHzqpYcijCU0XRZDtFq5g+Wbpz2tWVoyZf6+PynpDYdQV9zHzE7eH20cgyXtm/YIB4+yq1Rl4M2lUa/cFjgh7iNgKBh9QBg5DFmj6V1VoaBecQP7veZi+9Myw2Z4ujmHbpowNdKCh014nvPzLJhrfCbUWeggOQCXW31VmZBTIPQCpVb/uCCQPR5agqvxJ3YP+esasQFVt12gqFCZPmPd153ROzOfsoIOXH84Psd29YeDMPBNJ5GyOTWuz0dDIoNswFdgnX/laLIGpeUiaH8231AuotXX0GttyVVQRrsuQBEegZXIOpYFs/aBvbab4RqrjgozCUUlv4voS6K+M8hXYj05nUsdG3gmPiw4sv6VmJeStYrOUJew5nnQv5g0rnC+NO402khV5IPCVUpd4ASpDOWNYmCy46uW6gGo3+qA3u+PoWqdRL3GyvjRLufVIEn18HeniY+wK+Lhn0EjC0HYpOwz6b4+xRJmu5uJGkaA4c+QEkk/9/ZZ4l3CBVNYYAueu+SsvtyddQHt0eukefttxloX6FV+msqQfNvyiiu6HlsaCfNuBr5JBUmncpE6amSL6CQuIr2Epw+KLy2DOUIEHO/du/56R0Pg8mlpqovCloGbAzrvLYhmS/+uVkf2Wi4KzbOfwGg+BFVOLDojyWRmqkxYmmIAcW8qFyCxw6xTKSpQKA81NyNQKp4z7Exvex8rDI9VJfimDbs7uqvnaCQh3S0Flp49B9NU2x1J8qi8n6OfeMGUAd7PqpWcWYR7HefVBZM+9ZwEkimKrmSkCgJh9f9rbbJKKllmQ8xUrj7/ix28Es1dLkyPHa3Y2Sc0ZGeWkIKzRnAARGd43hqkGHKCQ8tHU5TOKmnhC/WysffBnKdJiR+tWVumtV0GRUeEjnl4k0FRBCci6zP/ADo3RbdQ5hfPuJ5qN82wUyvQdJ+5/zHxdyOiBrXO3nqRFsSZYP4reiGozLzQnUbXqIGTj1mYpHFPoa/ykTIh7146gydT5S+yeSr0PDGRXDr4ubBvzUdFHVWJ0Qsw8D6NZvyt9iKlV8XlznULHB15X+H9wap2UZYAh6SD5KysmeVpq2QN6lWDN0a6a/vDX83SZ+hEMxi78XC6g6P+U0vAV3CEMZT4X+e9CzEl3n43QY3bipHvbdgxscYOkBbcIzPZgRCsjviItKtIq4KRsK7gs3eTee0yrOWzzvDufUEB/jSytF6+VWeQwZQTpxZkjpFCO8ublnHNGVc16Hjgev9YFK6TnJf2wFY1Fn/1ARLDd0iLAWM2q202Qlv0lTaY6GYY8sKH8dGdRwOuBpgFzT485l8FDJbjtX5F81fupUjkIFImGTCkAmJjHG1MFHvx+MLOl7ZTzY26S6hazsx5dmXDcuLLQTqLJI1Ysz2acLNhPBP/uskBdSfDmhyXA2xWyIOFPS4i0ocxok+WWjJXvSt+7tlFcqCMY9FhOT9smV54oIRoCmFrFDeV0Sr1m6XJeBWNoU+UGTmwAbjG3ImECL02rOckoCQyYONgKZv/5qAgUWlQGdb+dIkwfra+Ff8j8Y+wynl2JP0rR3mic9npje0NCPdAdXv3Yxd3Zk+POAtyFmLwbp8KfXP+pRq852JCURNcSk3dh0gexPE9JCb4RCWgR+/euqX3tCGhPzX7MrQMq3CdoohBqj64DD3+UvwsxM5bd00zb2dwPWPAMpk0Tfw53JyOZOGVLVqUNpexUmSp+rWoIGrGUFT+GSik4PNKbIV5FVpEPMZ8/nZGkh1Y/51rrW7JwJ4gQKpryb/7M+upOtmnrhAPzJKzV0RypU5c9pKSVhPOBu4GP9PeE4kFm7x87GqLq6P9neuZZzgADzgyunyFwRDHhKVie7kKDU1VTzmCBYo8lC5d6VF/ZCfnnNe9Z2zxFEyrkjHQ4JK+cXig4nU82mQin/2BoPcT7GNbvnDpdWsETg8wrMSaLoy4ySQwCtXMIPaCnItNTc6EXF4dIWGiS3KZFk3wcWgZ0RR2iIdzYk9PZ7wT6D4Xgts52nX7UdjBB7uqjC6yWL4tO+doFAlD4qAwznnxao7CHGc3EYLT29tgEJ29N1WtDWiexEbB4JEWLudhH23wxSXy7wDyj6hlI/tr5Uh1T+GfmWhkuNAxB8PWf9xRNAKY+X906J7a1rJJ+xu0iBG0VTIw7ckmzpiF2R610JoIKccTiIX2UpJPoUEbAGqC36vxMfZaGj6lUMLGLXhvldITPd93033Si87NQ97FlXnEhO+KiPr7dZ8coJzXUccAET9nPLEqzE35X9CoplPhrIF3RMyqijGdA7NX4AsUv27AOs3yj9sTnXXVlNKRN5B55GGWj17JgKfAf1FhWopYfPd0YOPgRm6Fayickh79Sfy5ygFkfwYO9gca0kigL/cdgG3EMsrtU2wChN52cu2LqB7x52caLykM9cyfpweLzPSz637xIR1FZVSDN/0B6kUiXLE2IhzmyAq2kRpnsp5Xu8sTaELAEgnnSEXqs9E9I2KVZZYy2IByipRHJAEjUMX93bxfLsiCmZQgaQt2QAFLC+CeBOSJhbRNimv/1v1sMfUcsssTsRZBfchaXFJhDYjF139Bxf3lp5ZTKgCNgbsR/xqxPTduPQm9KrLSLuJWcVN7iekVDudAnJa9s4eO+vJN1BFY34GJZf+WI/kxm1CAi5A5oH7Bowf6ayw1/CmUSl14X/D2/x4rD3FIKAaSh3U87Jj/LcAvBWhDPZY9f7Kh2c5hWFilTWRd2p7q3Shy0OHrURxRU7+suo1GCnusS2ydMwry7CWoMuEMokaScFwD3yjfUm9OZ/q7ctyEEfE2g82AdG1olHgwbZVo5nh+NxIiksGjFlglmUCFKIpCO2A34UbxWl4iVVkHCUhtZUWKGWsNa8RSpL03jsHYFQD6IlFczUThUxESEeo8/eVwnFHP3zP5cVymIGh7LZMbidL+Tkj1PIYkPUEkpxT1Fc5ggVbR/z4L1D83FLlXZScjk4PDUvV5B0TdTV1mul41PgvNcOnjs9KVkryX8meNMutEcYzK/KLxJC8KRXPXzoszDADk/8MQP39Nbg1H5iqtZA0EH6dS2QtUlHCLSXOJay4HuycLslzYmoAW05CTt6XJ9Jvve4SKXSmdBQWHoFri9hP4BKWkS8l5kzPFVFx67n3X7ThA0cVLvu1KxuOC01aqDOMTF9ZJFdULd1rn28iwWLpgOgRSR632kMiieiYg//LvkI3iCyLJKGcXH4W8jmMyW2z4FQgW/xKmLLneNRKkdE6hSk3hx1dIOPRJ6LewjL9QhhQo4+khacf8LzxQCyJG70camiJWjEt821OFgt9bO5KKzyL7dFjQ8wLhepM8G3VZ3KF+Byg0TC1+l7tFPwn18Rp2fuwS7sQ5+gSyY2IptanlYoaTURPFKpa8PfzjbKxhmuAi4MyBGPUqY09UNQeCt+76aRGexm0/u1Tamq98MzyphbQawYCrecuuCQ9d4Rz9WFDWI2e8SKUbTUDC8CX3TdvA0MxkZGTTJPQ4C52XvZA4ZDsbuOYTeVsOP1yWo4GW35Q0GiMtZlBzVSF/+D+bGHG17S0HEkDZ+tRtEvWV1WfRAw+3HfbtRfAFviTtdCWxBl0BzawXqvKcprc6ttEXcC2PJY24NLT3iZXV7hpGupugS/nd2B5t8U01uYuht2j4RQ6Ec/TPN9nyTlSTzLFmN/Cbl1K3zsNbsdKdwbeStZudG+HdwXILDH5GbXMtKxvHH1XBq+6nQbQaAtAcZNhfgNlpPlTZf983NSHshWSDbvTrre7+qv8iz3uUxCCju+SHRYhrXQDo5+aO7mFz8bRl1kDa11f0gkUKp/LRFX1xlunq/Zi+lklPNgtcVdHNsCwThe76a7LQZ7PpNA0YBAM1bUcyck8upolqqFrohOEDkU/VYWjybT1Aa/c0DFARV6VD48czVUkPT/pFS6G3ZrToawU4oAALldUVQ/4TttqtoRPXIeA7PTH+zeMQybCv6aZ+DVk2buxCNB2I0MgCh3wJYgtUNsTorKoGA+/ojNA5OxcflXEV8h4ft90foXc+2qD9qRAqTLRAOvc1tU3zovzaBpoxVByg19wn8yP8G57UFCgJTDNCD7piszCDCN//uI1QfVILCOTs7kcb2u2S48YS/3s5X7FZGBwPiAT5BYb6ay9VrpDMotzpskdUOI/DlHrzZupORj5N3bmdieDHIj9IuW6FplEeA6s1sxoGIXM5oMc4KFdR8TW+2croig1YjULw6xlc/B4W/kQygC/Ay/mGeK3cuzTNpYwkiv2F9aSjTIjnJRjDvoDQ/ksecMrVLXIN6nAN2mCrmXLKpUPyvCxwbQBQ85wDkv81+5SQXHLRzHhAeayEi39tzbieB4IBlzlTn5MgrjU/FK+0o5L4WT78fbZbspdxa+A+ajSuEixlwRBiBRkOSRLH1mWPMdaOF8DXEYNYIEiMkfcc0KSsyzNg8exAD49DX9wS0naih/6zOqEwxi+imTnXfeQuWk8A+zBd0jG5hwatRXMP0dq4LBsLKGh5ZOYMhQgcjm4XPwts0JwHp/deY9LYnD0zXpsAgmS8zaqTleq/j5YELuhCKFmHQV/5bieD4VfcTj9jIqsKPMHPF9QXzfSM20/d+96y0uQ1PtL5hkJKDnwfInMQzYs/4y9KOb+XNCQZS1+8ja144a7/8SO16M6m/msOeq0F53XL8FG0/2FLSnImYG5Whau/0Ft0q+OhlSsbB8I2w2KNvVZsMyAg6MVh194whjoqsWluTtxRpFvZMe1ov4C+/9WWyqBywAmCd91UiEyJh1W/lCiPSUYxe2Q+alxGXKRI2UPJluKg3zBrOPefEuFjS+4SVr2NgGSORSxVnpeGVHmDTfCb+zK/5vqGn/tg+I8fe9onqJnBvUkeCP7yU4+rze65gRspo9JQqFQNoFuei6ZUcJ0aVF4Tg/gxzYYHxNrBSBQ2d4ihfaTLO2CJsZKGs/CGJnFRPrP72s/Qr+N1wqNMLq58nCckDcxwgRdZp0oXGFYT+RK5y+aQXLlrUsRRnJsJhJ99aXov5xfkPTzY9RTcaXtQ7NZjVlZirlB5fk1GplhcPNVbJBnV9QfnuKSRXgPTb3C8XUPM/7JM/KI7ROnCkifXK6OcZvt0LT8gd1+xHGqIGNpR2JecR0XBvEa52dGnmmw5Vagefoiv0wT/gI7/XbPS6aI9mvdbtPATDPPyeGrWTaRpFynmBX2+hUCNkgnC6Ci5MNtYYUffyIzXL4UCWkTnadn7csJnpo3uurCWLkO5J73sb4hNXgLbJXc0S65ev/yJqROHjyz/ICP+apsKDBM1FyjxBVoDGnpXNZanAtUecfYAQ7hAuaHw1g5feT6TUGt3F4SHdnoB7urWEECFBNlbZZRt+bu+yFy+ZmG7TZpwNDEt6Y/v4YEmiXpFe0MK5V2JkuusHldJAESaYErKT33x8T8/DhnCRMaap2tC5flCqeSN6bh3+FfdkNG2n4MrEh95EaQdye4lX4I8X6Y281sOMcx4zwJrpJj/JrYSZaU3f6q5xmEuQCcOnKmvTlFjW5zYl79L8Kd3/lEfRSReRPUCdo9Y0ooMV+/EmqiehTuODysOu3Fqa0NoLOPmD9F+Fb8O2+eQj+piMh56P2qIlDB69qkz0Rmbm5bWeAKdyXQeJ5p7Nr07MNpxh9GgIDZJ9zyK/FMNCHYIu1GrhCG/JIGPmV+cZX0VrahX3DTrqSkkJ+RuY8AK+4kLRXSf2GDIMI2GTBFqPgYF8HX2oicGsVmemLwcGk0D4JCH77VGg+N8F9J6YpjKajMcDywbrg+tXdRA764XJkFeqXRwb3dhkocM9MI1LHrxsTYAh89wrP8cbpHSqEc/MvM3X8lQK1rqjG+kkCiS63LZr7LHB8GQvnwpqwzgV/7UqDr75pZlxhDwjGxliieDF4yVLAIohgXh+AHiJGXOFq/YqdRIuqwj3FA5cGo5uWop42a8xPhBXToNnp0FuDhUjPAXA+t4BWAFqt6RTGelUOFrIOggKL24/lP/qRU6ktmrjmj9/g187sQ47BYuf5ZOIS4yetXojmxVxftG/nl1hqFOLH7WobcplhWcJY0VOBEGQkWWu8W8Bd3gwix1JsFlICZLKgipSdLtwPPG1BPSimpfqOFtuiimdIYS/eS1+ChtOFrZW01LWbHDgNpHOyVHLWroYcUsFo2AO9MmBj5mj99C3kpb1ubDJq+fMClhu0/qghJONCe/TT0RdpXEvArBAtN2WPw6g0LXdUDFNKrTLV0XSTu088SH/JJCglw2zrGMrskELmw0dG/Kx122rOR8qbrseSM/kYVu5vZqY5w3HK5xllY/DWwM8/enCpogbt97N8WoQ24XjIrxe6dxbUYHPKw9Uek7jGGWVV26yCRtGaVgD6OjZKo+y5SrozKYH/kq0qpXpQrqLtv2cEiSLdRA51ptB/xvTnbeSlhOkZwsSOWgJHyxEOJjGx/9fqIM+2w9fIrOVfGhXezEWJaIDUQkeaVpNxUU8d6Gf3zYTn4mL7+1cB/Cdipx9bL7Hhn/wUtabAVgI1QrpKqQwFkgVzi7tINfbbrPuqj3yW5Zu/LEWqgg2N0qMuj0ZuogEBdkeKLXT6vva22B8fw7qP4czdBplC6wkNDtcXwUejHeUU4Ai/4id2EyfPx93s5Zp2vL6Ol0ObA9xyRaLJ68o9ijNWuAx3syQa3JTsfWItg25fGDGv6LIsgzIJCSs10dsfQsfiXQbTwA7fGOX4h29TMmlrnhfbN/AjINMM36Wt4Tj488vlHtNfTorJZA47g4Lmd+D0S6r6mR3cIhRBKglTZ4HbjxHx1reyufh1gtfajDEU/pOUjcylRxg9R94HU="/>
  <p:tag name="MEKKOXMLTAGS" val="1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PICTURE"/>
  <p:tag name="MEKKO" val="MekkoChart"/>
  <p:tag name="MEKKOEXCEL6" val="False"/>
  <p:tag name="MEKKOEXCEL7" val="False"/>
  <p:tag name="MEKKOEXCEL8" val="False"/>
  <p:tag name="MEKKOXML1" val="4HooU0THZk28POP9trq+pbTvvzd/gcV8t56cq85kb3NDTsUhojRA0EsgEHHMH7oYP1SYpn09ysXVivguJdhTvfyVMsBLTGvcX7WPTor/CmXfOtOhH41qEIghVTfcT6o7+LHxt2iMj4vD/tblS6qzJ/gMcPCGrbvVDHAA21UQtxjiIUqba8bxYpIy0ufKDgD5XDCDe+RVNlFbJpcVRItRb19Hi89qJjTD9ipKC/dBBdkNW3cqqxFriNY2B7W3+bXVxpcBJ3WxE9+VOtV8Tm585I32tmAWsi3qBeXb5MtO78ZlEar+3ePvZm/eKkNj3/PmkC7+73A7e2tVVjZSW+pEyY6MjjSb/fYuKUlYdpc2J851EWCgPDEiElWg1WnTjQz/WMaup5Ox8HzXdYPaLQY02tr4lIE0usFqpPEw0kAWDWcYjok4eOt9EVw073UTlngHofjai/ToWfbOdqm9oJ+6oBsKJmgHTVcOIle7J4AIEpuHvG496en+iGEM42uyGNLEqbn/rPWm0HFHWjW0Im8qDo6T8JJ9MWVWo4V8z3dk3rdbfoA2HYq2DBgvzZkfLx9gCBRe86WwP4H9AdJdrwdxn6062SwJZOuuDM7FKpom23pQmAMT8fVEQMZ5nfNHKlsxO32tA24iC9KE2fUQHr43WCNmPQ3UrwI9v6UFRZaJjaHxr01WyN84IaIGAZGAhvotQ+cGVocnPcLjdKmDHgpA9rhuVpmOTiCpcCNFBvgcsG6Ib4ANMZsQKVZ47CYExh19qoxwWNSPo1YIIDHI4I/ASIu4EEwTMbXhFzEDEOT/VhWr8+8bc5m1iTZwyQi5V/Q0v809OEI0PpTK6Uuu9K8tNZg70ktmBWitAuifLIZ850dgWGJyZTfWMALVQrZ5+lR8M1rpcrfSIx7r9r0Ys44VTE8UZ5z9yZ09DkafpeluiUVTt4lvCS72fjk/07CCQZbw7KhJer5LbcO2JTm7+8AeLJIWFJwSuGmJhnSbw5gd0lgL3v3PtOf+wqGOqxi0mmw3xjqeVj4h/QoWtn+hs7tvBTKFZShDE0AxDgwvuiebdAdMXcoRUNmiQuj4wt0IidIqb+d+4frMlqBTVajvW0HsPpdnb770vb4xXDVM630EeVrdqW4bYdm2x0q3+b+qP9elSlWXmMac7baQq5esLVccYY2dyOezz8sY1c2eaieGhhZIjuJabUs12zoBg8lSki7lMrP1U3ni1i0Xhltvz0jYyeXyaT0U/eajGr+Om7kiWBVU8FWYalkdu3nR9AF4X52WIX0zBhqu0Hb+EAtTPmJJhaXu+SlQ2Gyydsbjiu7vEgq2pT58ItcjA7npZg0xrxNqH9W9B4vHm1vuNQ7LrUn3Fml59hn7JKZaXQ7f7RhXyN2+VqNdpe5WEnANPQ0FnZWqjkTBx2e99WUypKj5Uj9UAl/4deao8gsRReE+dZZlkStvIBYuKYzsJ/dF6AVekHviq/NWXCuKzEHYGkdNbGKoMhHmMNTBYESwwBj7QrbK93p90Pfg/uCHGzz7neKbB9o0KfF9/ZN3rIGL7JFsXZ7IhuzjXEBgZF7BeaSt3HzA9eiitSEFqA3T2a0w8SS/kilaY6BliDzvwvws8bwOaAZIYAC/uF0b/11p1J8xWKYxZMS11UdRFFVdqLE3JsVTZeTiXY7iQNBdetg+dR3gV76TI89YUcg+v3OVuVRDZ4WDRhgqPnRXNleJPUPMNdJ0/YJG17E1qWwQoIjUNzbZsSAeZ5epgbynL/bhID5s7RbEic+13zifMCGAHklvqgGzAt3+Z5Rus+UutYvG27RJ26tqW2gFF1o+GJ0JWy/T70yod0qfc8+349gm4Q5YBWiL8QregrtyxWsvdPbXqsMX+kE1TBcgcBXp2nGsRVMOvuI8XguseXS1lbzYyjr/Cy6nVg+vmnbIRstXGHiE5O+UaAi6f9RrCOb3waKOHzdRaGzIeVswut9HmOfFruTWNzHx/gOhmY475o3/ZPXrFhu2IJmXJnVMxAzg48QBbr3UcjMjV+hcxSOrRgqyTKNaCZksWkZ+gMoxJAsWRTPdr3vdvk8lZ+UKJ4alRqNRzDEfC1CvE+MznjMe6zbzQXOGUZulSITU+CMk/uYaR4UpzDyuRCpBiQfJIoiYxyDG53JEOwEVYC4GOK3vjXd0TlhLGnED+rRIb2A0d550EwrjD9MF7g+Ip8LuA9x44OsFnugBOFOlm4JUHG7483XgMEiIDPqsVrH3LjdkmzWKKS5LC2IFeorhFWzp2lM00C2Gcn/mXUd3TESSIOXOif2mbcTPgsqB1iBhTcvS/DU5uQ05wHY9vATGXht+yhxpimfdF0wyR8di4Obq/4CMyPa5t3/qdlu+0wmZcw35+6lJLPUGjqBxDbLfLKjwqn6tnzAvUz2aduEHjWGGne9HD/7hsVe2DzuFGxntUjmQ+ZIOIFdpwQ0gzV8P0JLeYGBKQKYLTOydkrR6c1DqvEaAG9gYqTA96BEcb7Yc12vOycY/cUG9ly87j9RaTC+9BeT7Y8Lv3/wQqtPK4aCiRMNxWW5pvukDVnVq7lo86pyCKpaAloY5xZ2DlavY7gVySAhwdKcNA+QxV/ATymoFMTNOyRMiqks9ED/4TqfKSop+9gEmPmqNGRLzRiGtws+dR5G1lyKbH11PtgTm0E4rvC/Tu4olOYsBAqXIktowBXk8MPXn1i4LcUvbMfUF5PT01Cr4zlNegqOzym/BlpQTEKOwajkN6gnxgqitrndz043fs8bYcwv8k4sQQG7NDdVQUNinWybpgei8DRhqnQcwbQuqVStbF21p4gl7eVKGY7/jQAxiWL6HdfC92bzZPAllpec8tKGR0YGrKwPrNbtqSUJh8i8KYed2aZ9ohoByqeqh8yFVxQdRIsPZy2B+XQivJifIB1SVJRtPE4bI4b05rL7s+MG7n44NPHQqFmabUCiHhmbynxQ2F1f0OTCzlmrA5I2fm4xmdaaWpTBu1poumoKCVtwmcdRdf+z76yoqr3/aHancvZjH9ydkoM2Od/cBfej+EiiPBW6V4kLrWERCWY5S49K5Sfm/UR4LFPodSPvAWoFh6I7JrvFC6g91H6lyXHHuoew+4HdbJXv9QPQUJ4dGKW4N0vH+kNoBFmveC6DtT00KoRneP+YzWZH1z9GH6FO9reUDDtQ0ZjW7sy2yC3C5UH9kyclY/wTLRW+8JJ4FEhAWasLMpoKfMYx773NWX5gQrQSExZttWrR/LkdnzCM8KppFTqYrPxuBC0g9MN9rWKlbSkjHXuOeOXsAOAFpF2/R68QhpSh9kkYs1fkOAsDN3ntinQMmLej1uCsuewK4UCVO2Gh4Ei9VUWMJViK7nz8kmqwtBAEhdgLk1lKsoBkFEnCXBDkIl1snY/TUqTCazxj7xuzwDtDvZwRl08/wYHXGM8b+car/jMO0yA7i/qwbp3DnXGhbBR35oSUNtkwK/V3X4+aG9z+kAgf3DKYGItU5RcqHaG2jiG9uAenjk2dm6WdEdcuIlNRchwdcJqf1IquRW6iP1HAystGukA/pkelXQr3ylipRz0KDbIhTqXGakZBYqtHbZytN4ExONTKa8cllptSued5kkZGXTHFZ0Tim6ix0WynuVR9v4/wxivIH8gJXrPBDuhyn4Pbxss0NHhMZv0D/eVcGRgfAY37Pgc+2Zq59V1Bksm6wfhc+2Biq0rh4n0cqS7UQ6onL40HUl9R86UWwhZMK7bH+1Jsj8gEYudP8dyYF0CnWhHp3eG+Pa+Pg0liy5Q0O/E3i6RDkwXpVF9TyCKOQHEB9VYOZujz5kyGSteu26464jmZm8G+5QZTEhKigrI9fjaLGr84+2PKkxqdvStxyWsS/POo4QVO7eZabm9uLre3ooplzT7OJDGs5GAvTYEHxekTBnyPQ8F9k1RLCvfJfyWGQ/wdHtDREyce5XAMgee6KPsEPVm3vFEXzjKF3khIYYab59LWx8OSr51M3Wd3BCOlvStITEyVxsxnW3T86neC83/lSW52o5/c2fcMMy1wG8xTj1Zrxi8UI8ZbQNlHBlT/REEHSevpkFEUf7XoGr3NKT8lFoA6G599Ju2A16rpOixQRFwW0YWIEwIUhDG4WI1NXNKRyYBly052UAHo6BDw7vR4H/mFH0/togVLdIldh3przPWeqAiRgtmg9nXKeTEcm+OB0mwFiiz++NhV1+i0mko6nLouh949xNvg9TNHc0rEBMkaJPGe6CLjdtpqQqjc5bF8ca/9HSv1SCaPk3XIUVhCqT/hTvnCmtuLQT5NLjZDlMJIRf6SHL7nib3QBFsFf4lhYoKG001zjxF2PxV8swEv1NwPyCBbJTnnmV3bDjeL6otCCtOoheaWWtTUbImZxW1t1qocgIj/ztuAG2Nbx+18EL7i+OEWWA104TrAq/yJiozhh0tgUv0XsbCVjfR8e0Ay/gAWhPVvBKCGcGUzS4sOmTGywciQ0dwYGzKiRjdZdCWV3W6iMN55+bXFYWII+JvxsZCreU9/PRSzyvaN8mp9JGY16dW2SciFGnG5wZZlqtQVjXSw1+yyyaa55CY9k0kdtkzCQBruXXXQ2H3CUBveWWiC8ly8qQ23TPwxvo1C1MCgp+jq5ReEJ/A3k2ThlBf3pnduWKkYNRDru8Z63SnMbvaRWtIEYHZ0Wpom2AtMYhJ+bzIjxoP350DO9T1ogZ2vbi6yEtF0b8KR1hDkZH3IepL6S/5O623GgCpJK8fKLpvPPdReoQrIZzW9cP4NfdUYoh/J8Ex2SdwTrVtzWmja0juS6g+y/yuX2dPfedYf0AXNiCSO2bvZzBMaSNKeMW8h3DjEH8NdFP/ldnX9AIz/rtp1f5oYjsiUXfbMo1WgY6RkLzTIeUqzESyyvaclscYmqD2/hZaWJSyirF6+rnYUbvQJ1A5Cb3pCk0M8/N2JA7yG7vxqorFZ032XMvBOG7Ut7IdAcF6PdhA/YC9Ak+laZVrua9CvJWddlM62OKY+pg6/vsKSOyS5rBSgZDLmsRiJjah5tAgG0gj+XyGQ53wFV5Rjjr2z0slW+yySQ628Y9lnzqWNOp5a3fD+CKIPdiS+mZv8R+Z8Iyjmftinl/ecGanHoqQfJlNsQLtjolAVzPPvCFdeKh/BPcr10P/yVq4TAfvDA4m+bK4sT/m/hwVizWEQVvxQvEm/jOhBzPNr8vU5rIYdRklinIHEQwc+tILCaJvgpdmcfpbfSiqCW95ii2VSH9J3WuvqC54hfAG2toTdC6EKIGu3jBVwHORf7VZ4H5dbI4Tn9pt2ILlzVsSaeW/iLZNC8Xz8JPanyP+xQh69BlMt+oRf2tdt8/zVrGdXJMbEQRyVRV1/3pFXRlv8J9ODQdVbe7v0Z95dfac/Iv9qYK0LRQghkS1RvbaDLfzWDFBsJP+OC3/FeczDO1XlJhQCeAwyEZ6kfAxu5QSt9tGe436T7MRuKC3l7wHeOY0qq2Rjue1L3yvbEdFYmi1y2mEnU/SKaczsOGMWI8uIfkxCLrSfD3hK2AvjVHM5tTdIIZlJkLNnshhz5mdzfy+xBrJ+4y1JnqjrmjqBml/k2JXfYYPg9D9kIwRxDSpzq4Avbdx9NMrDqYz8t9Oykv5bP1pQyv5scjXQdFfrvp8T5iSu/LCKoWvtRKLVJtc60na8ZyFcphcmG5Xz0URGfclgM6xV15fMKEMd1bFo4GOABgexspgdI4K+wAOr2qm6MMmBnkXI7Rq5RJkzOqAEyBi6PWE6j8O/UBSiVqmKDjTjxq1VTfNPrqnIFxxNGmNcDadqnfNZ2u7xEQamXsgfUxeormSvfNm14aY9xi6dYePhqShNe10j9RnWNvxA2vSVsJCW5it/pNwpicqa3qqan1hU8c9TNx14OxHqv2WImjfXTNE+w9XRkiiqT6rJZMYJfYfWhQBmcPK6Ls6XSOZS5BLCDn+CdABnD6shYv8+ElEuDSOtX9lJ2jyymUQSh4dVI7C7ZAD1lEGKhiCbRl0ns7HvQBsgGf4YVIdYJDlDxiKgf5pWv9/jRI5qkXuTjRK2tIBPRgiPxAzhi2iTpp4B0RLEyWziP5hkM71jRnRHUR1OXQYFJIfQiom13YK6xmm+l5eqcydSSkS+Vh6qUI7pvDWMHFmkj5LF41qGQwhSKv2ABca3Y1zqf/oelYJoTVmkc6MLjKDn8PsfJcbD2TanHNF0OjN+44L0YD9nVpX13wUcBZ09GWcfq+drbkqA5LeULA1UAp+kYU2r4JpWN3ZpE7PfvWP0FHQn/dAUc+D3M6f13/mowKazFM5emHd5Y3gvAW4LYBeKzhdbwuwFR+kiJiYzoBX7RAijug1qEm3kFnoDViqEI9y/+gU+gVMiuykEXLOLg1JcU5u5USsnj39khc5qxV8hN8BO5mZjPWNJi4wshKYoVgcZoN6RZFcjjmVxu8wqzVzWrhUoGIkQCIvHyCgdYo8QI043Weye6qlLn0UstwhGRfOLPx1cBBTRsEQso4eviBcrKdwYebzZfoEmRcJbZN+Eh9ApFKQk0QKp5v8lDDrVyEFyuGk9SE4YuYpJGktv9L+Jic2YdOBv+BquesDLZMvHGX2QnmZQpgjOk7MvPwv3dTPt5IJGe6xosRhXnmMe20QTsDbeMvMW6/XgBA0xHV6ocfPXi/PvbYrAmELxL0dlkzzHL/EC6mF2+8kPPlRpaQ4bnqwqUlqv4wJKTkjovZngoqHDWiSPcaR2MIx3A2huL8TmvfVQaEozhlA6oTALPDQmLTs5Ajl6c0ad7bPh75QXWuhFlSIUxhdZZwlM4r7+nQDytzu1W1C+cMvIm8gowr5h17oxGTmjFJD5XAy/zE2eO25LMJtFCvAKepthgaD0tnNBh6wN4d3KuTR4mC25AAJJeSu/kqTUJ/H1wSmz/uQ7+Xa2E9wPZVyWcQK2afGD+X5Y9tsoliQXi+Uv20fZlafyvSlMqI6dIdVQhGFS/oSsWP4H580nvjXIvB2SQsOJxf0oPPVzWoBgKDvG2sf1uRn9oyD7U9oTAp1AkaL28shYYGKBPetADaxsJCAAY2o+8VsZ1YFq+yA0CNgKzaa8zDKR0h+jzZAF24KyCRjQSixlwJlAJCaqgD+9JeFrl13+OzrcEz3C4ze7JKv2mCvtvYHx8zcwl1bNSxw2Ky3FvQqlC8lPviL2K5IoquPzfuxwtmcCU9Sq/Y5iojv+f0W8eoSLOkJA9Ss5J0Ko14e1J01zm0Mda4+STmyz6riTMAsURPZiHQ1Q9za0QPtuytcbDk2I394Uk77SsagxmFGI8O8mnuxK8MbHGoO6fnE5emrjPZsFLbVUF5/uMKShs9UwD8juoFyzB0KkrNanOoflmNqIULxLaRbc2PuoXP2ltjd4i+qdA8mT18EtNia/xaXmZQbCkpUR9ajSk3YUPiOEE3R9ye1fyuIPRUuVPhmn4D51GJVTb5y6PNEvX8yichHbdUyuHINPbVbw2PIxawPMuoUDJvogFY/vxXuX68rJZzdPC2eJhTibBM4GPMWl41YX7OuSX+ndwKTrT/kOAcESMUm3D/dsf9v4WfEKCjHlrsd3EYlN2RVKOfuryszWPbeaHGM3Qgy80UyBNv1imroIsW9J6tJ1ufsnOw6n4rhgNjGyVbFYjZXCHY22wMsdK2M93Creu8RtDyRCXJzIZyI5pTPz8KX2zN1YVkSx7qNBfKF3pd13HWucP/LlQyKNyy7TEL7SJpUbsdsdXglsJeTGbRh8PHC4yCrsEsFJpLqrLh60xVdoAjJO+LerubXDo/jS2nB8oIuMESesziUCJGBIbLwyXyDNKBh8lC1/WvVApCUeW1qXxOnEz/gM2Jl41ZYoKvSjEFWYv3bnz8CM413HTNN5tvdkc6k1X8ymlM1zQPRdcskS6zoiib2+URLHX0hjexj1I8BAAGRBI4pGeshYQexjOewgBrVydrR1GN2RTgQG6QFmqC3GdfnBQ3irEyid3fHeB8e+1amzUkrBv4pswFadVCCVJ28hgxrrZRqXoZkSvakT0k+2PO2YbLcGcbjNR4F7VvhH5boL+iRv2fIC1GFRW0N65ax8spUodGikOvIcnxD1pcj7EYYyyGnHlJwBi6EolaOEy7nLTgm34/Yfono3DAPNSLfwDKonYpQggcf0Ux9IqduDIqXOz8oVwONOU13NTQgGtEOKCevJDlyIUwQxOscXXo4B9u38rwurdCFz96cKKb9hCjthlcfFoBTFp6QkEvFqwdFj2IPoaZcX538TTRynBH4YxYjnzk9Zlq23Y/j1hWdmTMaayfVvgkabLSGQ3PlGihchU4XqXA24uvYdLlyGtrI+RfhujOp5NzkmUr/yzyJY/IBx7NWETUaf0TFu6udnfBBgIQqfNFr0FT23yWMngEs3GoNHSV+uKCd94rSAkcxZStKN8vXk5m0UO7w3X/06xzBX7FIli79JxYKrX2Ul48SXwI+S93b7jKQzeDeyfEH9fp+T2ZSHtaYOpsRbUiyDhQctq86jUbpsYHvjGcOnHbvj5D2CxmuwwCA7DlqGzIrvguJ3THkDDYy8rD7DvSAbdUenCJIcHlat7+C5srSaU67Njg1G9prB132+jubSGdS0s5oH2JgMX2bqLnmR6l+GW/aCDjRW4WIH1NfvNRUei+ncGArswRnCOe2x/sZ1tWw9Vy/NrvaA0JDmTXZnByaOjyKPZ27ROUifBTeP/nampA36yKKJoS2/q3bMQWo7hahpLlaCJXMvUYkk04YWKJBCkM4PIfEMJOlEO8jb6UubFO8MY/QvsPZKyppb5Tw9wSapdxxewbD5zVrYeI6rT6D5w1+XBpV0z9iOcynXGk/fNphm6EVLCz0R9CaDsS6MrCeDlTTnR1gChhYdTtzjijd8Vc8sJVKE07NTzShHUXOaqE62d0BgcvbQsG+3ZWIdOJLB37byhcuu3Ub5MvRO7VdyuJy474MG7zoCa6XTC8PrMTde5p2RwWIqP4GOG0sE2PrOPOFq3R8rOTPZQrsl4AY4OfOnKEzQ3qF9BYJcjBNN4lzyXRPrPuU3H8LyQsXj23RyYa3/QhUr0rcsoZHNPAW9Z2pQDkeoHO3eCDEg+r0q0/uo7fY6/L6+cv3Y4mpuhkVG/AbmGY0R/Cw2SxUiX41rC7lzwdv21aOTAUd2BB1ASryfizum01q6IZLHI34GsPPmA5CJJ27n+g7W32NFFLu7bHjN8jhujFJoY6cBxoo/Dr+hkauxJhsTFraInZPl0U3KnfvmtEDPEKjrOl9WhFDv1i3vZdXFiAh07tevOT2RQa4BFz5i0Q1Ad6P8SxdYFOMj7poJdR0Vd8/FpA8jK+ybF+rnMrfsRI2MLPHWWXUkdrk5c0IYFR6yMPnkhw7wZfGsdTtusp0ORbWlJkR9FM4XWFYeIjTJbLOtp9nvQSWwDNB2eIw+zb/OBfDrycYHBzSgGCN3FVUHIw9W9PblmBZnLG6RBbcTw87BQL+FI4RDDvKELZhhCB48e6foVpx3ZHK+QX88SwttAOozKZAW1HNMHMJN106SwOX8XL/0cD4vgCl08WaRCmeWSY0LPDR3FreO+B6eVrHROEb8O2eGWyvmJFnlw8PD9Q0oCKHeaOMGSuc/O0Jn1ntgu0/5wYhrPBl6gehAqkiNBhA4T5v63QD/aw75vl3VZtCzEMCA4sUhgJaVyaDYx2G0LQEb5mCylT//zvyReMxK77nyHIt1DWby3MCxDQW+CZcc2cKfkPxfkUdc4PABAdYwG/IZ5GiWrucbjwkMkqplYGaN6yDoNSTdBVHY55IvpW1+Yn+Hla2kj8Llx/yIeU1sVHc1njTj6rLH6vwSZQfsRK/HPI9CA0rXYKAjsBCBUa/NSA3AH0DGyCmQZBPgcqY5TEJik914ZdGpbFAhlaIEgnopCBSIkLvFUdY4YzI4BP+4vokavJuSc2OXYr2pyQAW6ELp9Bf6mPx8y/K2FztYEiw9H1oJsglcFCNLWkRixNRU2XNrC6vl2b6TpSaQE7AraVZ+hJ0truR4YwxBgZslfy0UbqdadaiQ3yVlwJJjI57a3MeXlceNAt9kVAJwjJd2UPI5Ri7gaajfOFosCgLfaye2NIQOZUED8xVXidI9n3aZcZcOfkO3k/zYeU6C6KWD+poVGpeNojpswO7t+v/krITI+D++gwF5mJqEiU3xk0CaSeWdm1zgyy20VJHqbztkJFcmo84rwVprlSlIWTnklh2uJ4bs6Sxv3InW6wH0qd6cJQAA0vwkdbBziw/mK7Qk2RtjFN2ptSm3KhDw2xMRB3mBX3CoggKz/pWFVZ4qTrIJj7Smd2B65n8PtukNBhJPPykwU0ZTEU0wkLFhXUoGjxGhfVvRUJ1l9Ml4eGrvECNkJ1YV4e2Nja108Z8Tc/WYjiHQC5wI0Q2ZqPlTZC5CopRZWKsGFmENJNL6xq9T9Z7DjXwOBfl6ZIhJymcBAe8QdzrU4mUBfn/OHZKf2cWvRNhOTSNH8Ft6oveaV6Bl2vFsDb0KmXjmDqybQC9hi8JmNxPyDxZaEBwwChEaJh7J12bwwpByiEK0IIHsE31PGIEwk4ji4M0il5hH8/hRDX0d9pPeqj+QvIm2EY7UJdamJelfkXULZEpHRJxQbgUqewdRRpakhBiZcTWIxMoZM4NVeSjHSTHEhf+vdV2wLWR3c5+NfTFnRqwOfgP88n4Ersbhpa9mU7qDCTjhMx+sx+NdifgKpyxvyFwLHYAoSYV8yAdaFL2hhuuSRaa1P2pRQoJUo8U9wuPO2gUFwCnxsitO62PfjDnOiCbYv9EXsZgMgwRmwIYl7a4zM+zB4HjjN1V72gsM7doHkxuuzqgEBVM+hmGcVkq52oXwZHyie/80bjHDhESA3FK4oLf4IQYPdmX908Eorj4hwwVX40xZFXFSWWsu4MsvJHPn3TWCKm5DvIoIsi/p2b6eTxyV+tyF+LyWPXa2VqOjxbu668Sljv8TbffEXrb/JCzsEumHunhcqE0h7ebhlIa6q41gBTswoPyJE7lWBzn9VEhj7JhkFSG3qJUyJ7mNPRWxrFCLzIDlEBkn7oTXwGpeiOLQXtUS400G5wr8h1DO+NMYRSGGH5UV5mvmnRd08F3SqFAiQv2SbMRFyVk2+zE1Pf1HTofVNvFtxHgiXW3uYk/AzcrlWjOzMAdcN3IT+jOoEzpa2DpgkYOgatEHL67VJpk914+YYdMdfSojBi4mhX05PUPHJWMKEpAmUFkyQhVbM+bs4lavo1FZib4/V2hzlvaO4yWj80YmvU00fw1N3n7V6H0GDNVQ2AdT0oULf6zLqf2snUwhzBJySrBXiVTrjCAMrZYu+Ja+8RHDUZ86Y0qDbqNnwILFcGx795xXdaKde6KDTwLCBWC4pLzaJYZZWt19eNVaNgUDKECEVU+By+FszFjyfPSqDICv5gCrOsyc81pPmK2kYIIcxyEtYW5WxCU/qmXW7hAVEWrsC46Ha0y5NR3PwlkXZm0ztardvFfF9B8oHfxQrQByuKwiRIM97sZJ1elcaNr5AZymZAbzk++oGhrGH+/6IsD1Edw4rDFg0h1tqfb8oZ+0qXEIdrQU0qgeTz3w6AGt4nzUAwk2MgJnuc7j4LB8vFQOU17BptTPMZV7Ft8OwJzBu7oBbGwFn6ExUCNYZZ53+oEQ7U6qC9BBqiDMLwisvoKNNGV7QVmGG+AehysSnQLejDEeoaTgb6V9m1+hkpQjLnPTIhZiZT3WTzzRPSLVZTgVhMPfpOkc+rfihJ8edaEzpO93RR8SzduxbA8tniIEnZkQ8Qchm4v7bKW9uY+/iNH+RE0vYUBB/LMcGZxWJIdbBEj+pHbaZxxTghG8wd4G682gW3gTxSIwgB+5Mlgv+0B3C6C6PehfjW7z1HEwwiq/QM4PGbLQ+VkVyCgwS24sNGq7tLgkI3bKNDmSx9KgseCLEE1GfvNNrii0NmLi1YT6PhItPojhJz2lZNuaghaMDCnM11eZ2R1B2CvelXr+JYiZoUlRidUJEAf0L9+gZMbDjfzfw8lfaUgMsi5ewmNu2gsBIiAUIrg6iz7bw5u1Xkiu4PhZ5aubBtweC/fuaK2Yg+0YTDYKIWaun5NkJ/Y7l3iI1bvkhQP26ODUAqMTAZ1ZwmSYsWKIy+bk2mHNGqS35cPl3QhbHy7Uzzi9RD4gACBEVcOOZlxZFxtaH12QBbEskXyUWCFBXn2X1N11t9Drz6EQdRs254BkFhGqXwXLMfMjZVtJGUQrrLgKv5jLhfqxspgDerwWL7fk1s26a+iMR8bmz6gMigdqCbsld/xHahc/dVoPxW2qinSFKIVzHZUXncKYyZUyecfVdYPs3mCs0SPlRopC0udp0AqpCDa/Qdw3l8ZP74s0vsTw0miDByI4bqoN7UJ6Q982NBPWv/i9umABHgydWLREzdcY9jDTunSxk8ohP5m0xDKZEWtsE5cQC6sCVtpGx2zx2vdz35mGeMXmU3+EbNENczIV44WnXhJ3oSRUTPH34DjHdiF5MkHiy9TIX6hOnwaXdO3d7AzLIuMxIhrZa2tNu+ReC3GaUoxuaVcneV3rMoUYjo1+i7fceBfBC4q367AdN2QR5QCmJRwKCE0aJzMIT3EXerv3v6ndV0jG8FTUNMvlHZOu8N9wIM6oQ6pmIHsvVIUefbO77E5Ij/nQKAPlxsszT0PKp+xW5jGQbsQr4d6d0N2p71uNwysZekDHtA0vXUzEDwTB63V2Yf8L43x1y9XPSAbiGxCKaG2m85cocKmhILjhr3OgAbDOLKxP7/PUvYdW1ZF0n0YwgbrHFU0sEJoU7oyP5+07Zw2vgHQ4na6BqvHcwW5ghm8GM93HbWR+PrBLGETYAQBrNIZMIfz1PcmR6Mw3C3Vrcldz/j5ZPj0tqcUvfENgv+FmSdVjzqHdi2h4ct28cKgx1rZBlwfwWSVxaYYMAhOQGNZpLlK9HXw6146WvKovRxpcZT2386sPKweunNxf+qCcE1dM2EAy/sQJbjIAT52fgw84/s3PerjZxl53Rz8Gvq4mkWpKIEQ4LkelZOD+QSLDSNWGIGxsodcWccoxVreXMo85gLT2OOvF1Z7QUj6oAOi7z09R/9FOIuYsKALrIwLIlKuQ419904IKGIjSpJ7wANQ30zz0mnTGoa6SsCD+qPmw4raQaCUucHFHbYD2fTFZARmQjFzpECY/VnPQQiAsOj7xWH9v5xj+J98EnK9Hs+5B24Pi6CppQAZ4CMIPNman2fOMen8EBsMDyBT0uoFhwu5tiW01s29Rcr7m1KsQVptELVSSMvMzXLKAZvWLS34q3YOASCg4SfkfgIacHOp292MB+LOWUxbF4v6pHmte3QpumsnkXmXtITKuyfJo6C95Wqv3vpSw5Pksb48ByiXDIl0RxCisYTFGAycejfMA0zGGnmM+htu2NGOWpmLrh1rOPO9bgka4zjy2NMAWPppthPmaqp1KIlvrpXittztPYkRtRCxD/6N8BXUCq6WwiFdPFt6sz1Hz/8d1+6jQpbfuJrZy6WYd3AvMLakSR8DVZX+SLL01EAfT3r1Fkg2SqjFbT7fFliooZgn87a2tyBemWu/Z858Zk5zdsdhMQtLF8bYCvU2/xbYld7QMYfxV5zf2l4nJWOFG2L+dtJKatz5SCIn+N9RVRq1PhqSuWxlsM3yLzt6y6akhmjc55BwoFeoSuHmeL054/8/SGiIawkysxt8jyJENh6PWbzfmROqC/k/Fw4fGhjbP3F9Q71ptCNF8GKu0Fv1xXo551nW4u1j2mVNrWywRMxbAKU/elFyJJvR0W7UhavuRbsK2qtfcA5fmKSbofNI9p/iyhLr6eL4kp3HduAumT0CsRyjcqgEVw+vlZTd4G5XD2nAgXa3e/XHn2qq+AcaCtPGgA3jw09yZ3PKRn6458RMrgB0GcZb+2uI8CN8lT6+s1+neoFoRFylm1KClmSKfKngj4TJS9RIUPDQe4N3qp03i3kbka9JdCcOwMCbrVricc+3r34VyJMLrFRsN5DC5RRjykJoqQX4qmWR890qWOMQmwYK7HLbkNmHtZ7HfBsOZl6iN2QYiii1lEhHNEUST7jRlciUShc6cJSinaTgFGkLll+D3LkPHDgmQb3ygQ5B8JsdnaHTatGG1U+kpnf5h1j9a8zdvxiK9MHUTTGK04CifjMaQV+kQ+piWvE4xAhdNY+vckxzm8/zjsd8MDgphHIsFlNRylyyPJqVOLljKrMUJxxamsSMecfvBWHuegcNAzKW2+ToQ5ppYvUv4mpZ2/MW5ag/DCwwuCdXFIw2PZy9PGtcw1cfseNH9hdyWE6uFCdENQfGn/Sluaa9w/XDEsMZGktbhLhjTR+5QjIhQsdLPoXrX3+I/roHFQlIIqeUDWscs7854bwEe2pW10mzOhg4Tm0rA8ZwfXa5OwMwItFGfr1prvpJz7MMh8NQvOrgVQ7AiiUtBaH4kOKmoxEA5YJ72ameMxu4FBPF0x4C3N/9KReWjod0GBSXDgV49/uT9Rq/faLejFOLJj5KBUTLELM1qK5dRR5vwp2ld3S5n1qKDETJaW8+lpC2JOOi6SqlyR9941sf/cfTbp2kcwr3s8M2RJ1gJUL6RneCDHzY1gHmk6MxwUrHxmwH6XzKJIb3X1OdLFPAtX3a8ljitOGR2AAOrBi8TVvyP23oKzjO+cwKeR+JGZSwfqoZy2WbgfntZJhrssDnWKvTlAU+jVG604fKtk7jYN7S2TfIhwqAvCGxieInu173zPw8kmTygLl0k2dbdLQ55JEvhFftixGyQLUXleahH587LwCq6SRReEGcN/yjYN9cTmA6Jpk4l4cs/AAA3uvU1iHaIajUDgVdikK4lYh+XXqHMivMY1/BP45vQllbdSEfwpY1ukHjEVbWwzzTfZ/jtk6QyRKN2d4LCmcMm4M8f6tf9ETSEFqZx4nDUPnbIS/G97Rnxi0oL7Vk5prHrYrL3FR+PVS8vrlfEaXvPvjMkVlJUtafkUp0kYJ3x43aSS0KYl092KaOSQAmNP4gv9wla3NXE2PCqEt4VuaBoNUE+7dYkxfNQozmiyf7teEjaxitgRgzyqLPrVd9F1eeWwCVDtCjP2MvSV2iJ6fxAEuGy0w/BIN2sWywFfwtBZOEfzcpydSEGE8ova5YS1wFTEZtixbd2/IpcegkfNKw2nmEKJCUUUO2SlS+kpUBL65dvJ7sAKriQYfedpBJQQnkSeN0TqSH5TIwEyLMq1uaiS6uvQXYYP/UtRdMJVk0En7yElXA5xnvDfLapA1C7yPH+ekJjmGKTaJ+jBGL2jovpk82fZORWXJsfK0O098vhdo7yOuCW50qQxchfd/V+WNfR9ULvlHjSzyYtiz/ujAZQSoVrv8cgQZF/4lFM61uZKm58olk9uWuok8p+ya0CIq3njYJ3L3JBGkJcAYeZxcwNID+uFfeNLdzcawGh1qZeNlkSD12AO6nOWZ7tJldMdWMjAtsQ5NaWBaVCYOrVyC3VrG1VQlq75mkbWVnenM2nBfpGl4lirmEhDJaskGGbJwknQmJCqNjfz8vAwrIYSz75pG7dkB/96wrdOF+5ttLJ0tudnBo17I0rN6w3d9kGbIdS4UvC1ooj/+5/EFeZQnxRAmtbaif30szLZWajioKZGM0T62+pKdSkvQyFJCJ68HZISREv9urnYKetjgaEe84GGfv6qVshFbdCO88ZahxoT33eTsxXh9dl+uv7FbDbTi4Yhg+8PNIBT6nvHsAFB4yL/D7+oK56y5hRHBD5rTbQJ8hjduFPDLjHVnB3/QtCFbB6FAD4XHIF2FU9lPa3HOoEXOEcUbwkeQ1a6XE/HKgvvXRc/BS84BZN9u2vO5NexU+PeCR9DaL2/zr1wATR+3tjh3yY5Mc/4cEMOwsWnUZjErYMHHujNeIJXdQJjDpG1GQ/gLw4eXUNLeGSO5Zgz8LOPmZW1e5fYjMS0KDmjQlaa76J+iQ791AfeIgj9gR0FRsXpoO8vEP8TUvWZDwG54nzYy+gGfKqYqMlmnz5sBAfEGHmcoQRN66CrpMe1AvlUIzJif1Uj2Ynh2wiCJkcjD12xk9T9SaTbN9vd9Wa3atSOLPHn4F9Xg2Eri6TnsYC+j1HcqJNM7vGNO2E8OJnuxEV2RlPsKVedZicySgEgxwOnvBHpOlSYhuwLW1HJNEqtQ3YARoQRrKDYS2OYFnZSjNO97dpp+Z7+BFlLBw9qht/u92uHnLwlTxbXII7yrdpqzKsrPCe3vtI0uxxTkdPJeKUpOfxtQxUchf+aIQBSRaxLKjqQdhEiuQHLjUHuRo8iZ9Uq+mc0vkP8mweS1qecf2lcnSsWRy6wazJFzvu5M/hfq+GJC0UAnQFaj6Yqx7Ps0fpRMRruioUp9WWr9yn5DpBL8xNBqG0jBdr1C4wkrVgop4tn4LBAB1TNNwiw4SO7guAA3fmOTXGC/jWUBcVoXwVx1x9cgOFkQe3vSsodZ1fXyxuRvs9e7pQMt11KiCatt2FewbKqgMiZa0E67xfEzZJ9IiowBU1IxCh4uPCcCfOqyHilXHJsmckDG6dZEN6i9zNrmS5NhTC68pGN6wl8xDb9g0ljmYABjlGErdw8I97a9k8lZeSFz3iqyGAkW1RIj/o8yYTXX0/lqUcLyYXoDsd+PLfdmQIN5hfSOhw70faMx73qNKSzGirogv96cIxPlcbQgvoe2HrMHNQn+wFzt4sNSC1FAgXBG/Y+rqfXhEByxHHGUXowvoqnU94b/UomGVxy/BBtbEGB6Sj+/JRWok49xF/zOsUkYinp7pwGqhYplyb+wNe82rJZmy3gzFL4ylStCKSTIBhIMNaMPdfI2ANmwcE="/>
  <p:tag name="MEKKOXMLTAGS" val="1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PICTURE"/>
  <p:tag name="MEKKO" val="MekkoChart"/>
  <p:tag name="MEKKOEXCEL6" val="False"/>
  <p:tag name="MEKKOEXCEL7" val="False"/>
  <p:tag name="MEKKOEXCEL8" val="False"/>
  <p:tag name="MEKKOXML1" val="4HooU0THZk28POP9trq+pbTvvzd/gcV8t56cq85kb3NDTsUhojRA0EsgEHHMH7oYP1SYpn09ysXVivguJdhTvfyVMsBLTGvcX7WPTor/CmXfOtOhH41qEIghVTfcT6o7+LHxt2iMj4vD/tblS6qzJ/OHdSMGn80SAkSMQY+vPsTFBOXVu41tbu8+6L0VwS+f0YXQsvhOkAyC9Q3nWduexXP1SnER2NIGshevehlmtKd+FtrOgnYeeOJm2Vh5Ae+y+xKhASf/IvnVfgtmbX2MyuTiuvk7voq6Rh2cOkR96QxxeK5kgawCNtUErPBqWVpcRxY69QRqLYD0d/R3mcrF5ZRvjT9yV41bhvRjGKBaSy/m+yRT4frjCaxVaNKsjR/f1Ci1c8I//o14A6hkV/Ahy9HetNYWo059XhLhcsACwOVpCafS/IFD0uR0vAWLFyIUM6aAEu7CFhzTxULFIFHBcUkvz/C3WJ3lqHf5xkf5MvIrgCRY/QZC59BgzxwSxpecveb4Z7fyu70GTl803C8LKOyGneG8SAGpfUeG8WTp+d5apno3MIPTLE7KMQ9EsFFjSSMgMzKZME3yGQWBjFFq+K5RQO6jgOfolyWl07nDmyPLnzZXkljID715DP1QkKVGGBxtAPcMvXCINYfbJaxiZEuEmvozCcM+D78yCW1oGrDvzcCoi/iKNKwlNfiJrGiP2Wkv8vRA20li1rE20I55J6N+kzaqG/T4Tqbg7pBP1qvbkKy6QcLMq7p+Im/jISfubdkIrbLvoCnBp2UU8d18ME9B36SAu/nBq7uLY/5WAtn5fOEP5e1NXucBNp3eII85w+hQX2UDUVEhzDGT8Dykg1WTRgGSonSfZFQ1s3tfjsnmTz67295UGft4nhjFAAH+NCJj4gy+/o6Y1OuT07EDztA5Aa/KAfIeGjR0rj2KaXGj1gV/5e8bB5XkstaeOfZFMIZkWetP+FEoKHtHAfcRBO3Zze+canBqeIerfztf4hWZrWGaq0dnUJdSjcF+uuo9A5kHwK5FbbbIFEEYDTFaSxO89KA5YMKvwayObowmaY/RpVT7B/iiDfq2AUIrTlClahO01GFYawQj6vFBpSCYh+7CxHoa3pcm8UsH9hpdRx/A8RvFfWka6qQdWUjB/xIqy0wZFHzGLyeo5MKXRkblAUB9vFYt8xJ9BGEuAfgXHA7yvyWWamuFPhFCfctvBK6SnZSNh8ZOzzq6EDJco9UMX8Nyh3/b7CpYv43d/61qk0bm8DyV0nwxiGoe1m8DqKJneHRshFE7a26MWfy59pNOOGpjmxmTy4J0aJXWB4JlDfyEsQHvlAVArG9Rma9aSumVdSO97cL49ZBIlg7qQwcvhS0A4xDnAZapCfUJl+rRfxvvgSsI89Vbzo+Jv9A6R03uyG5VF0esZKY/FsXryYJwDGSQOVzkfhA0x6vOcysI8Z92jJwcdL2SUiGXPJPX0KDxCPU5kWTcszGXuycqMA/MA6Ao1n7/xR4r1m1K/5EbmPcr69mWePM944zsqps0T8WJcDT3SXnZZdZ3c6sZSv/9aQOP8HSN70+6Ubmt2FW8tmMlUw3URz67VKGgDOHFn9jgUh3bjVzDPua5wgfmv1/wAxrEG04V8F8MekjpA6GrXem3lkIfNSPzDzv2h6/OhhYYxLkXasxYMtuR2ARs8TOGXoRS1fs1dsXx1TsFdcx+RMwA8RhIGl56hpfhSQBERaK64Yapg7qOS/I9KL8WgVOsCSJ9Ty8PzeJfhG3EnI1HruQqHdXTJRPaaW7d3n0DtMuDh0ksG3gydSN+Fhc6JDFfd/Quoet/UEPtmqK1UhTG9HGSZPMAX3TIkivL+uUoh0fLor+dr+RBkN3tufL9O/uVklR75NaubomtyyZuKufQATwCmFdXpRKpvBFtpiXkkpAkgEK6d49aXDOQCWyzn+Tm87bT/lRPke29bvs3ez8LdR7vRxtzusDypJGdLO+HyEOHQ8AuPXFEPB+gTQUE4+OB9ZtbSu1jch5eY4M9ujzpBjLbtjficSQt4eTO1S0P/NExBEU9XcQRJ9xeceVnlXQri6fs/OKIuDA2rnjKnj3YYcOCpCB558CDG2iR2b3FPnBUVZ81hcVPnqTX8ALlNkpYisoSojqqtflBNErOVSgfFzNqbP2QJpjrDBBPX83szdMi0bznSSN0epFnfsZuE+avdj1985C3WoCK/ZqoYow8uYtLlByo6Xnj4EsJ0vNfo3lH0byniQzVU1xzMEDg2t+dps2zXCKOn5m4fOAVLW8SdnoByz6/nkqLPi6YRr3hSaHaCyTky5714LaMg8X8CL5QwTFYhRSJ7g5xpFwSErQ5C8rOv1mKUedUBunBYaTFwLVhkjPzPnOH3jvTe3BnrzJulW7sbtA5lfyVAQi0k2FcwAa1LJFivit+DYukqhLxKViitRbB/dGzlIbiz/rMtB5KPuICao3wPu4eq9BLNVzdZe1LqNvx6qYYXwF+MTZ7fB5qWG6u2ypCfstFovyCvPTzDd80q51QktaV2pjBDaAIpmDVohfoTo7j4oc4rSM8CpN1tV3GM/SQTFHoomzFaMc4susYmnsGlr5ezmfolvx4ckGpGPjSYBBKSmF12nMYtYTvaVdPrzO9MldfSH9PYYQZDU+fByb6ZlPNA/5DSaL8Lq0aLNA9YBOgaK42aWg4wFNz4AAH41JmiUWpvNeU9olphMhsNy4CulzETERD/Hs8R0SMp+T8+lRYWxA3Z3z3boj42Dxr/93KZWbXERd64/NTgbCKqBpKoTPDNFBkSDzYwa7wW9YHZSH1PlHAxzCBMKw4gED47CL9hC26OwUJG+IdMQ129qSJ71OkWxtbQf2cuwH/WplYXPvII9f/UXecT9JYQO26dzNbyr8vfjmGalrVPoZwBWiokCDdA3mKdb0WzLYTLzTGKMdCsB9EyE4kUf6z4wD5rYGle55yTNtJuKDdLJTqwi3aSImP/wcO+DM1VemTye/fp3PeDwnEDHsgfYJd7QFIFEBXIZRYj9T2vecLB1H1+1PZzDCuAXlRjag5o7aOxEoJxjydiqsBS0hASbpyItjro+xO5M5kXwxsHr+esJt1faapET9bEin9ZB5nutGCYQUPldafKbD1a+kr0OUYJ5vFRksyGqxsOnDmRS4DPIkN6cD41sceEsc//sj/L5EPw8YDjcm5qbIJieANSrxe7XIcMTT0ZnDNi5HfbgygiztA/7lWMmFVO8FzinbZkW/VeysXcHKJYcYm9MG6RbnCds/QQZHvPKLRpSOH1SqbwYghyES4CYQQ54temXhmCfgLCaiNomkuToWL7VPt2nJbwCkLAGAViKkTrZQwHFR1uqaWfxzCtpurLw5RwdHHUKmdLLKLEvNGSFI097U4D1Hp1IruR7BxPV/arm0/hMoQ3HPksmr5+jQ3oGcgyCUI9/VIDV5rXIkEfc5HXkiB3FNxi8M3V99uaf9CbswhhvW6n7vVL0peNenohyZRVUtIy08oCe8qAWIUoqnrO1B/tN8Tb9dABfRxmQ1KKUSiaTDox6Ej40/2plhDhiaosRXhoOwAah9bPMm13EjVxrVkN1mP6s48JbY8ZykWKxpdB32dEr6Wm6JmIAp111LQwHwZ1vKn3HGdEA5kDGPHn3rAz0TVvoN3QytGMn1r7+aR7hxtOjyeeWk4KTIuJmWNYvc6V9/MfXgv6QxIVLDIJw63VKmhxdgXu9Gr0HcU/FuwTXO5VLwsC/UtTan81Q8GQ/wX1YqovGytUK3IrpTDOsAv7hByNdsgLEWn/+mbVIIO3fTWEC0+X5Ht85NR34DIMHztHSbWxGxTu0zcD0+EoDcpA3rs2ITo4bMvx0hpHd9uspnDfT4VCsyqO+8dlr0vyos4kOnkiXJnsqjIlWgTAV8QDthZHJdvNDyZFNpScsy8xWnUtjBOdwuXeizzf6ZJpQjPdd7O7rUUsR0T61KhLKc0EewM/KZ9X4LP7Bf3H+hWwycChseOn9Ewm5X6be/iCclNgueBNRWANmQX+oUbChfV5sD4gdDfAaPyQxxAcX83M+4oWaxFJXCJlzvRBefQ0M258KagLy3+CvR5X7q4Zj943gH28D2kmkmwnAxnTon/z+ij8isWF4ynSnlC1OlJCp/qdMVeFqKGD2Lxq3d2wvFirL20+U9okfm4qddTLPAvw3HYUejJfSLjDqewV7WMljJSFiwT6+s+wsZYlSe7BIuqE+vHFKNJEPX5LpI7XqR7mV0SIw4BO4E2Zp0EwerMvmFk83oElxg6IQpV2S9FXHFkPHOmXolHD6UsY8mj4xbS7jaOv8b/u9ElS/LCmaq6FUUr/ejE4GdYD6GJKrNUvFgvIzly2kbk1U1WTANfKN2xV0BLVRNRi+OZKBjSiM0XvFVueF9kc3F2F5eAtVGkazNGZHOrnj60U/rgxgBZJpGvvpiUjUNKZpopbzj7oekfr8h3kGXSGEYXuaAoWlAyd9NwXas5f4HXMN9b+Vs/vEvylzBpqQznkXnlWh7RVPP/kYdMNomWqebKYrRFycB0PCtxVcRQ3D3e44PaLku+Mu7uscVBxy9Aaz+8nhA5KcSctKnu3P2NP/Hz2DGwPkupiX//ChOv1hfkh1OCiZXSSN7CJRpXuv1TeHMZkG7TUCKvARuZto9DQKimtDDvRwJiYLxTglQvqPUz2oyBZ8UVYEcDz4BLOiHrHLP1TegxbF8y1twgJvVlZE3erxkXDb8vibdp4ghQv0bLjIEh1aFqV6KlWngnU1chghOChp/RD0zSYynzP3vhFDso007k525nFfr+h1wP90s/theWsk8KBxOLS7BI2ncWiGJxWISlxbP/e2jnktvzsVzQ4HywemxTPoBLbRiujpCDYj5mHODxNIsGcwCwrOWc6egj4Fhm6cvHjmPq+C55+RPbJM0pzx1iIyRHsEunfgcJHQ+Pg3IgrlQUb+Ij2nkJAeXTjTkyQa6T8QF9rqzfNTrxdOLMktv61bAonkiLFL5PM77gX01rPWZW2fOxD82JJnKdoMhegKDgtqjNWiVIA5dEkKwrkaRpGCcHhORcE31KgcbWu6MZui0zm/K1cd1v5aLF37x1PVCVLNiGtHwrfByNSAUDLll9UgDpQ+UCYZvDB89hvh0Fz+I5eWJlcojwB/wouuoT1zMH9HY+upwdSwMhKuKBnRVwHLNv6seDdj3lwNlxV+E3+M5uBOELnlgC+7w3bpgXKXt1BvsZY4NhhWzpchRWfhFN/qR6zDPmNOYjmeiEe/oP/oQYDNH+pvLtc11FYdAwBLgoswxMnPMvu4Dhm5SCm380R0klidOCEo5Zr/gHmLzwqIrD+jioK0/A267fddYThlj+mkoq2pGgW2Ws3UClhgg3jxcx6OT1wMO7RSFsinSzH0+BpqRadC1xqd4WgGX29eqD5ZvMgRvsp32Z3eP1R1uU4tTerDHg1aWsPJts4Zw7WCQpbAE87gnICGGxvmPwpOpBpm4TyPTbHzHKG9FWxnScXsETWX5hlaBNEP78lMlqEdrQQsZ4WXCUJYUbWM9fcRtqeOJQQ+OA5CE+YUwdz2axMaE2CMQnDKA2UHQ75PVH+I94z+lVybRzDS9Dr7NMvn/N2vJ9o5g/QUpT3jf82u04WnHtaQm1vEJc8IbutHQfyJDPPn9rJG+r/l9cRkwcrUcQXMz5fiAFuch3fADsZ+uuvoyVGsI7lvOgQbqrs5JMzGrxyvZDuy/Lt/Zz0C2lCvm1sTt1OcFmb1gB0E2vEh9RS6Fuq0p/MyTtlZHq/44qbrAXwqdAQpqg20B6KpLXnkK9NSnkj4bPJGmXvvvWv4PJICJ6D50TbX0iVgqtFunEH37oHES5NrHGzAFhIkGxjgD+Ubz4jhr4UE+0SPE7BEsVvl0gCOks/Ws3Z2wvI3IFxmYgFW0kwT81FTAOKTz2AmO7+PBMfJN2AN2pujkt5VgLWEWeTDjI6VAOyGN1w1E0Ksr/6Fb++mk6uS64uDFu4Z5v7B57p/8xhE1bA3jsuvUaeb6v26VhT0cXfVkp973muNUU0rvWbvCRaBZMkOWtH/Wv+SHVkJfq2+7JXf4Q92qJJzVU2SK0ZjHUGxsVjXNh80vPGsqlGBH5c9DffuXpnK4k0X+2HM7g4Xjs1e8f+3bl37XFuHHPANwGsxDI9811MjTOkTj+KCOimrb0vF21lGz28EPlGsliPnvOaEjQyjovD+WutsG4xpFPU8AU9EKtALpLfuy+IWIABnu/mGTFU4HjGyi5J8WYovgBNeca0moIX00Sw4RVysTBr1E2IwoRFL5tEAXs1wA6w9kHXKDkeECmoof8Z40TdYnb6PHOl2omjFQz3uVX4Qh/WmOvDT0z5lBqR/WTMDoN5mrx7E10QOUkKXq52j+Z4p4mjRKfET9x7JZgL27PE9BAbMDDcUXk71/MhX6z7BoaNhv2NMG1S0qAzxc9T7CTm1PIr7HUzFjx5diqeDNjpljOomu6QofUcxQR+ZTjs9axGrfNoDzWJtvu1VF5AvD6Hg3gl1jLg+1fnhN5nYOp4bbHi7IIymhmyKCJaJ8vXiUmQzWcE4hAfQPUtirCmDMaXAVyaZBYpCj4FuJyqIBAG703AeJ3U7md4HEWjhSixinVzpzOea5nE/FGbxBpk3WP3iE0PqqUAO3k7t4R8yJ8vYBVLbZpAvVlEDNraCIos5BPZw9inikokQfTJUSof6AvK0mzGrBbLiygF6peBdCeUON+12BdA/+I3adiYaDb62UZ4P6IWkoQNtzdt44kD6nRjZ1AFKDeHrgUdB1t/4TSodbSMa6pdkWw8/89vP8keUMir1jZzDPhz0krMolns2t9112skmcAGMKB8tacF6wViheQR4+soX/3ExU+CuJaad5Qji9Y/lb/+oGbBSXTRt9WqGB2RDP8u+T2Hh5emoLySJQYLYCi+3+NwhllUhEkjfgbXfsIWKQJEaKcyq5TpfgSydkqyfHUPdhFe2RQ9U+sV+/fd4EZgSqkxJImNFwbdWswX5q3MIXrhOdRSS4ZlW7wUMsPYHYcs5hw+vPlhkAx/s+07BVhowR/QZWXFTgwn1KvRIeYo+0+TNnhYx5McszJfK2A65rTG++EL0egutVYu6Rd0dM4CBo478HIFLNV7nZXGlaWToQjQr5wvsAaXRzu3733sc62jnMvbhP/bZlc/IEDNu1VcADdc30cDARpKii1KcGdMhpSKg/LoTe7Jo7bB55/26RuGUZ0c4UO0wx038pEjhrCBoSdbLPQXI6g3kHiTzbwV1dFWwoX6GGJxdNkDEZZe2YvE8qEduySOIwOO8zSPTlKeiqJZvSq26sn8qlR1UHztKE0RAmbecCbVarp/O55NNHw2TRP/ZKFtxxy+hdroHH5SCNJpLSiYiVuKzE+HLS3YDbemev2V8faydVS9BrjVZGwJO55jfaBsdkmbsBn6PkdguhqWYmULmjrHoR4l0626cPy5yMkPs6rS6boDonwzdD0wAvvjajQfTz/kUr85DxuMEqUN/kPVEpXt2P0j4TVc6o7YUDXSfTLTI3HEprUgHfX2HziJfF53R5+MPKbheMFWOwPd6aEcfnKavdbev2I7+7bk4tS7NFxBPq3MlupP1ZMofpe6/bCDMAneS62aPYa96Wr6rB554b+ztZzxSiLrOHQLfpTJLs9yiT6UzGEj/yyTezTXkS0MMKBkSOmesqAYlwnY78FrtOaXexC9xS6ohoZC3K38LUopwFCs6mzvIIlYPZyOOvuyiB0I9YVqrFxRz/4KUtEPWqPm8MkKG78xVT8R1SKgXHzsMS5duHLXYr3ZVDmPD9HxA7n/pwN4sR/viXktu0jQjwEGtQF4sl9ZYKTPkgcHfqZiXrdRIOAJhZeBJncHf8OoFijrczyuLPPhf12TduWTYKKZZS8/nbfH4Guc5jCszx2yyysCMuOL5y44Mub0o2EAcD7+RiS2hMmRL97VOJLXY6Jr28r4kSbva6WulQt93HughyB6Q7jySWERB6M/4JFCoBoMNb8GWd7mtVYoYKwstTosKXPHEMwmvU7NZ/KOQIcUUJKjqfwmD9u1gdUuudHVZ32VY+iEM/v4KdelAKCovtqXbiYp5guiUAwlR5kgAxlSygY6OtRRZzi+gTErXjUqvFhJYtEDDx2GqI8ckzpUQaDgTb/V0MVmZowj1HP4tMOeIOfbAsARLADMbD/j+UwMsIQWtrv5BkysDwkGhNEiX+jKWMt3Pc6QpxIpHKCS9Ep/npAL3mkt+V+x9SFdZfC/x0cIUUB0aRdK9rcl+APi7tv/qMWD3jnxarv046AXAAT5EjtLu58omE9/odoz7szV4/qKUKNzfVJyg3bIggnMW0OzlwFVVhuUxM+yhRwnnImMoh2+WLCK3JmkXHuJUIgAKlMkjIeegG444R+pXkjNMNTJsLAUIGb9jJJcUYlfFVzBlqwDIBRHQnOaJfr6VRYH0Uze4XtTCOX0io43kl+76vHWdSpmlyyuOBk4G+Vj+QWNoqXPmJcY0tOCEkNCA+tD3JCO5FzTDgb61XK3SXTIy3NBEyot/3m4fqRn8mZk5SR+cQAh0O7ERFlXUtPfJxhQPr9mTv3IJP4mRMAKJvhc4gaJwwu2YwmDPPDAx1DSwtFTZpNAPruKt8yTePo81OHd86XIyLyb0MPttIKE5Bm8p1ljcwwKS/EDCnReZ3y0FfxIj5cMRvmnHPemLKS2S+Nw8fNEiB33XKrLeMgdO17znhJfjAM37rtYTK3/XC8iQsiBbgcpzyQFac1MO4Oi1H/FvmmwLZWT+ufZNW8tCeDJQJR/VxSyAHjZbe13PJ1Qi8TmNuACKj7sFJfZDEHJFA/NHUZhJbfTRgb3CJeZtI6MofqEkEhCUHDBk9BDwa4iI0Ygcd/FQT9rOjimuDBV4asugeHkSW0d6SG/4XPptHmuL+jvgQIPZQyurnUxS4fzHdsxyg56ioj931befyzmkchSth7Ftg/oVTJv+G8Xrbn+T6wUO40qBMTsK41ec48sq2SS8XyQl8MM12kwIMiGpa60LVtjCZ/H/t/vLepyueH0s9JaAfa6enene0RYnJ+sgvMsFgSxBdtzmA+Fc/saxmLb9A9aP4la3oRi1ykv/tb8nhtXzYbNkej6JompnGKSsAXjeDHEF/73tVslUwPFRhq4BsYYQimGhgymktyvpZPRGviQbqxcIVbtAOFbkXR+Y9sYKMzyVF8bSg73JdQ8I2JCKOGegUXMg7oNw8mdv3ToO7++BoBejxjVPt1cPp+cP4pcaEDq9VrYhsRj+DtjMrEd3n6unh0+mnu8zAMjkkY3IwREpf05eCdqmHsslJ1MP55G5210ukyBCo66FeLFkMn9HeshqMbAqS462xUxoGBdElcVd3RarxokE6dw+SZrER8U7Osm/ra+W2s5SaGg9Q0zczlq8r5wVMGUXNOrWbUvCe0Jrdmwa8kc5JFVLX2SPFaYq2StnUMCl4G9aDGRojGLAUZi6kQi493dyaF4/nMRtiEXpkUEwOqIFBExc/j6wTU367mGsUiX8iz1HwhGCyAV2V6b2d70rkzSCOimn7wM6ri6hdSiMARdCKMDEl+vEFost0LwiUnV9JhYjuUJsEdSN6xj27RxOYke6ZUP/lIjbqtsDWPGfaGVeCGHWW7ubqBBGu1sl78CQhutBGUasqwx5k0pE7FPqLomhcn5vD2SQFCgYPyecPKysZaimfvXYtOMNLLd6eWm3HIdXLhLyWcNasnKx9Qe0l3DOO6/cQxbUd+AoQErHYlhA+LgJxEKncJwkcQ0xqIiWsNDgLBJjrHt+Onp+enjKxfElmbmcX3TB+P/Mhv6Hge84J8lgOVM07+XpgH7zlNawJcS3re18IZBfgnPi+tu2uhj9JyAAVF6rvCetntaJHjRSP+jEzA7sfOjENvKHp/GXpHLToItOUdBBsCzY7fSCYMk3X8W/l5oCoIyW5pOOTcFwyQzFBKcLTpTNmTvbNSVHzqpYcijCU0XRZDtFq5g+Wbpz2tWVoyZf6+PynpDYdQV9zHzE7eH20cgyXtm/YIB4+yq1Rl4M2lUa/cFjgh7iNgKBh9QBg5DFmj6V1VoaBecQP7veZi+9Myw2Z4ujmHbpowNdKCh014nvPzLJhrfCbUWeggOQCXW31VmZBTIPQCpVb/uCCQPR5agqvxJ3YP+esasQFVt12gqFCZPmPd153ROzOfsoIOXH84Psd29YeDMPBNJ5GyOTWuz0dDIoNswFdgnX/laLIGpeUiaH8231AuotXX0GttyVVQRrsuQBEegZXIOpYFs/aBvbab4RqrjgozCUUlv4voS6K+M8hXYj05nUsdG3gmPiw4sv6VmJeStYrOUJew5nnQv5g0rnC+NO402khV5IPCVUpd4ASpDOWNYmCy46uW6gGo3+qA3u+PoWqdRL3GyvjRLufVIEn18HeniY+wK+Lhn0EjC0HYpOwz6b4+xRJmu5uJGkaA4c+QEkk/9/ZZ4l3CBVNYYAueu+SsvtyddQHt0eukefttxloX6FV+msqQfNvyiiu6HlsaCfNuBr5JBUmncpE6amSL6CQuIr2Epw+KLy2DOUIEHO/du/56R0Pg8mlpqovCloGbAzrvLYhmS/+uVkf2Wi4KzbOfwGg+BFVOLDojyWRmqkxYmmIAcW8qFyCxw6xTKSpQKA81NyNQKp4z7Exvex8rDI9VJfimDbs7uqvnaCQh3S0Flp49B9NU2x1J8qi8n6OfeMGUAd7PqpWcWYR7HefVBZM+9ZwEkimKrmSkCgJh9f9rbbJKKllmQ8xUrj7/ix28Es1dLkyPHa3Y2Sc0ZGeWkIKzRnAARGd43hqkGHKCQ8tHU5TOKmnhC/WysffBnKdJiR+tWVumtV0GRUeEjnl4k0FRBCci6zP/ADo3RbdQ5hfPuJ5qN82wUyvQdJ+5/zHxdyOiBrXO3nqRFsSZYP4reiGozLzQnUbXqIGTj1mYpHFPoa/ykTIh7146gydT5S+yeSr0PDGRXDr4ubBvzUdFHVWJ0Qsw8D6NZvyt9iKlV8XlznULHB15X+H9wap2UZYAh6SD5KysmeVpq2QN6lWDN0a6a/vDX83SZ+hEMxi78XC6g6P+U0vAV3CEMZT4X+e9CzEl3n43QY3bipHvbdgxscYOkBbcIzPZgRCsjviItKtIq4KRsK7gs3eTee0yrOWzzvDufUEB/jSytF6+VWeQwZQTpxZkjpFCO8ublnHNGVc16Hjgev9YFK6TnJf2wFY1Fn/1ARLDd0iLAWM2q202Qlv0lTaY6GYY8sKH8dGdRwOuBpgFzT485l8FDJbjtX5F81fupUjkIFImGTCkAmJjHG1MFHvx+MLOl7ZTzY26S6hazsx5dmXDcuLLQTqLJI1Ysz2acLNhPBP/uskBdSfDmhyXA2xWyIOFPS4i0ocxok+WWjJXvSt+7tlFcqCMY9FhOT9smV54oIRoCmFrFDeV0Sr1m6XJeBWNoU+UGTmwAbjG3ImECL02rOckoCQyYONgKZv/5qAgUWlQGdb+dIkwfra+Ff8j8Y+wynl2JP0rR3mic9npje0NCPdAdXv3Yxd3Zk+POAtyFmLwbp8KfXP+pRq852JCURNcSk3dh0gexPE9JCb4RCWgR+/euqX3tCGhPzX7MrQMq3CdoohBqj64DD3+UvwsxM5bd00zb2dwPWPAMpk0Tfw53JyOZOGVLVqUNpexUmSp+rWoIGrGUFT+GSik4PNKbIV5FVpEPMZ8/nZGkh1Y/51rrW7JwJ4gQKpryb/7M+upOtmnrhAPzJKzV0RypU5c9pKSVhPOBu4GP9PeE4kFm7x87GqLq6P9neuZZzgADzgyunyFwRDHhKVie7kKDU1VTzmCBYo8lC5d6VF/ZCfnnNe9Z2zxFEyrkjHQ4JK+cXig4nU82mQin/2BoPcT7GNbvnDpdWsETg8wrMSaLoy4ySQwCtXMIPaCnItNTc6EXF4dIWGiS3KZFk3wcWgZ0RR2iIdzYk9PZ7wT6D4Xgts52nX7UdjBB7uqjC6yWL4tO+doFAlD4qAwznnxao7CHGc3EYLT29tgEJ29N1WtDWiexEbB4JEWLudhH23wxSXy7wDyj6hlI/tr5Uh1T+GfmWhkuNAxB8PWf9xRNAKY+X906J7a1rJJ+xu0iBG0VTIw7ckmzpiF2R610JoIKccTiIX2UpJPoUEbAGqC36vxMfZaGj6lUMLGLXhvldITPd93033Si87NQ97FlXnEhO+KiPr7dZ8coJzXUccAET9nPLEqzE35X9CoplPhrIF3RMyqijGdA7NX4AsUv27AOs3yj9sTnXXVlNKRN5B55GGWj17JgKfAf1FhWopYfPd0YOPgRm6Fayickh79Sfy5ygFkfwYO9gca0kigL/cdgG3EMsrtU2wChN52cu2LqB7x52caLykM9cyfpweLzPSz637xIR1FZVSDN/0B6kUiXLE2IhzmyAq2kRpnsp5Xu8sTaELAEgnnSEXqs9E9I2KVZZYy2IByipRHJAEjUMX93bxfLsiCmZQgaQt2QAFLC+CeBOSJhbRNimv/1v1sMfUcsssTsRZBfchaXFJhDYjF139Bxf3lp5ZTKgCNgbsR/xqxPTduPQm9KrLSLuJWcVN7iekVDudAnJa9s4eO+vJN1BFY34GJZf+WI/kxm1CAi5A5oH7Bowf6ayw1/CmUSl14X/D2/x4rD3FIKAaSh3U87Jj/LcAvBWhDPZY9f7Kh2c5hWFilTWRd2p7q3Shy0OHrURxRU7+suo1GCnusS2ydMwry7CWoMuEMokaScFwD3yjfUm9OZ/q7ctyEEfE2g82AdG1olHgwbZVo5nh+NxIiksGjFlglmUCFKIpCO2A34UbxWl4iVVkHCUhtZUWKGWsNa8RSpL03jsHYFQD6IlFczUThUxESEeo8/eVwnFHP3zP5cVymIGh7LZMbidL+Tkj1PIYkPUEkpxT1Fc5ggVbR/z4L1D83FLlXZScjk4PDUvV5B0TdTV1mul41PgvNcOnjs9KVkryX8meNMutEcYzK/KLxJC8KRXPXzoszDADk/8MQP39Nbg1H5iqtZA0EH6dS2QtUlHCLSXOJay4HuycLslzYmoAW05CTt6XJ9Jvve4SKXSmdBQWHoFri9hP4BKWkS8l5kzPFVFx67n3X7ThA0cVLvu1KxuOC01aqDOMTF9ZJFdULd1rn28iwWLpgOgRSR632kMiieiYg//LvkI3iCyLJKGcXH4W8jmMyW2z4FQgW/xKmLLneNRKkdE6hSk3hx1dIOPRJ6LewjL9QhhQo4+khacf8LzxQCyJG70camiJWjEt821OFgt9bO5KKzyL7dFjQ8wLhepM8G3VZ3KF+Byg0TC1+l7tFPwn18Rp2fuwS7sQ5+gSyY2IptanlYoaTURPFKpa8PfzjbKxhmuAi4MyBGPUqY09UNQeCt+76aRGexm0/u1Tamq98MzyphbQawYCrecuuCQ9d4Rz9WFDWI2e8SKUbTUDC8CX3TdvA0MxkZGTTJPQ4C52XvZA4ZDsbuOYTeVsOP1yWo4GW35Q0GiMtZlBzVSF/+D+bGHG17S0HEkDZ+tRtEvWV1WfRAw+3HfbtRfAFviTtdCWxBl0BzawXqvKcprc6ttEXcC2PJY24NLT3iZXV7hpGupugS/nd2B5t8U01uYuht2j4RQ6Ec/TPN9nyTlSTzLFmN/Cbl1K3zsNbsdKdwbeStZudG+HdwXILDH5GbXMtKxvHH1XBq+6nQbQaAtAcZNhfgNlpPlTZf983NSHshWSDbvTrre7+qv8iz3uUxCCju+SHRYhrXQDo5+aO7mFz8bRl1kDa11f0gkUKp/LRFX1xlunq/Zi+lklPNgtcVdHNsCwThe76a7LQZ7PpNA0YBAM1bUcyck8upolqqFrohOEDkU/VYWjybT1Aa/c0DFARV6VD48czVUkPT/pFS6G3ZrToawU4oAALldUVQ/4TttqtoRPXIeA7PTH+zeMQybCv6aZ+DVk2buxCNB2I0MgCh3wJYgtUNsTorKoGA+/ojNA5OxcflXEV8h4ft90foXc+2qD9qRAqTLRAOvc1tU3zovzaBpoxVByg19wn8yP8G57UFCgJTDNCD7piszCDCN//uI1QfVILCOTs7kcb2u2S48YS/3s5X7FZGBwPiAT5BYb6ay9VrpDMotzpskdUOI/DlHrzZupORj5N3bmdieDHIj9IuW6FplEeA6s1sxoGIXM5oMc4KFdR8TW+2croig1YjULw6xlc/B4W/kQygC/Ay/mGeK3cuzTNpYwkiv2F9aSjTIjnJRjDvoDQ/ksecMrVLXIN6nAN2mCrmXLKpUPyvCxwbQBQ85wDkv81+5SQXHLRzHhAeayEi39tzbieB4IBlzlTn5MgrjU/FK+0o5L4WT78fbZbspdxa+A+ajSuEixlwRBiBRkOSRLH1mWPMdaOF8DXEYNYIEiMkfcc0KSsyzNg8exAD49DX9wS0naih/6zOqEwxi+imTnXfeQuWk8A+zBd0jG5hwatRXMP0dq4LBsLKGh5ZOYMhQgcjm4XPwts0JwHp/deY9LYnD0zXpsAgmS8zaqTleq/j5YELuhCKFmHQV/5bieD4VfcTj9jIqsKPMHPF9QXzfSM20/d+96y0uQ1PtL5hkJKDnwfInMQzYs/4y9KOb+XNCQZS1+8ja144a7/8SO16M6m/msOeq0F53XL8FG0/2FLSnImYG5Whau/0Ft0q+OhlSsbB8I2w2KNvVZsMyAg6MVh194whjoqsWluTtxRpFvZMe1ov4C+/9WWyqBywAmCd91UiEyJh1W/lCiPSUYxe2Q+alxGXKRI2UPJluKg3zBrOPefEuFjS+4SVr2NgGSORSxVnpeGVHmDTfCb+zK/5vqGn/tg+I8fe9onqJnBvUkeCP7yU4+rze65gRspo9JQqFQNoFuei6ZUcJ0aVF4Tg/gxzYYHxNrBSBQ2d4ihfaTLO2CJsZKGs/CGJnFRPrP72s/Qr+N1wqNMLq58nCckDcxwgRdZp0oXGFYT+RK5y+aQXLlrUsRRnJsJhJ99aXov5xfkPTzY9RTcaXtQ7NZjVlZirlB5fk1GplhcPNVbJBnV9QfnuKSRXgPTb3C8XUPM/7JM/KI7ROnCkifXK6OcZvt0LT8gd1+xHGqIGNpR2JecR0XBvEa52dGnmmw5Vagefoiv0wT/gI7/XbPS6aI9mvdbtPATDPPyeGrWTaRpFynmBX2+hUCNkgnC6Ci5MNtYYUffyIzXL4UCWkTnadn7csJnpo3uurCWLkO5J73sb4hNXgLbJXc0S65ev/yJqROHjyz/ICP+apsKDBM1FyjxBVoDGnpXNZanAtUecfYAQ7hAuaHw1g5feT6TUGt3F4SHdnoB7urWEECFBNlbZZRt+bu+yFy+ZmG7TZpwNDEt6Y/v4YEmiXpFe0MK5V2JkuusHldJAESaYErKT33x8T8/DhnCRMaap2tC5flCqeSN6bh3+FfdkNG2n4MrEh95EaQdye4lX4I8X6Y281sOMcx4zwJrpJj/JrYSZaU3f6q5xmEuQCcOnKmvTlFjW5zYl79L8Kd3/lEfRSReRPUCdo9Y0ooMV+/EmqiehTuODysOu3Fqa0NoLOPmD9F+Fb8O2+eQj+piMh56P2qIlDB69qkz0Rmbm5bWeAKdyXQeJ5p7Nr07MNpxh9GgIDZJ9zyK/FMNCHYIu1GrhCG/JIGPmV+cZX0VrahX3DTrqSkkJ+RuY8AK+4kLRXSf2GDIMI2GTBFqPgYF8HX2oicGsVmemLwcGk0D4JCH77VGg+N8F9J6YpjKajMcDywbrg+tXdRA764XJkFeqXRwb3dhkocM9MI1LHrxsTYAh89wrP8cbpHSqEc/MvM3X8lQK1rqjG+kkCiS63LZr7LHB8GQvnwpqwzgV/7UqDr75pZlxhDwjGxliieDF4yVLAIohgXh+AHiJGXOFq/YqdRIuqwj3FA5cGo5uWop42a8xPhBXToNnp0FuDhUjPAXA+t4BWAFqt6RTGelUOFrIOggKL24/lP/qRU6ktmrjmj9/g187sQ47BYuf5ZOIS4yetXojmxVxftG/nl1hqFOLH7WobcplhWcJY0VOBEGQkWWu8W8Bd3gwix1JsFlICZLKgipSdLtwPPG1BPSimpfqOFtuiimdIYS/eS1+ChtOFrZW01LWbHDgNpHOyVHLWroYcUsFo2AO9MmBj5mj99C3kpb1ubDJq+fMClhu0/qghJONCe/TT0RdpXEvArBAtN2WPw6g0LXdUDFNKrTLV0XSTu088SH/JJCglw2zrGMrskELmw0dG/Kx122rOR8qbrseSM/kYVu5vZqY5w3HK5xllY/DWwM8/enCpogbt97N8WoQ24XjIrxe6dxbUYHPKw9Uek7jGGWVV26yCRtGaVgD6OjZKo+y5SrozKYH/kq0qpXpQrqLtv2cEiSLdRA51ptB/xvTnbeSlhOkZwsSOWgJHyxEOJjGx/9fqIM+2w9fIrOVfGhXezEWJaIDUQkeaVpNxUU8d6Gf3zYTn4mL7+1cB/Cdipx9bL7Hhn/wUtabAVgI1QrpKqQwFkgVzi7tINfbbrPuqj3yW5Zu/LEWqgg2N0qMuj0ZuogEBdkeKLXT6vva22B8fw7qP4czdBplC6wkNDtcXwUejHeUU4Ai/4id2EyfPx93s5Zp2vL6Ol0ObA9xyRaLJ68o9ijNWuAx3syQa3JTsfWItg25fGDGv6LIsgzIJCSs10dsfQsfiXQbTwA7fGOX4h29TMmlrnhfbN/AjINMM36Wt4Tj488vlHtNfTorJZA47g4Lmd+D0S6r6mR3cIhRBKglTZ4HbjxHx1reyufh1gtfajDEU/pOUjcylRxg9R94HU="/>
  <p:tag name="MEKKOXMLTAGS" val="1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PICTURE"/>
  <p:tag name="MEKKO" val="MekkoChart"/>
  <p:tag name="MEKKOEXCEL6" val="False"/>
  <p:tag name="MEKKOEXCEL7" val="False"/>
  <p:tag name="MEKKOEXCEL8" val="False"/>
  <p:tag name="MEKKOXML1" val="4HooU0THZk28POP9trq+pbTvvzd/gcV8t56cq85kb3NDTsUhojRA0EsgEHHMH7oYP1SYpn09ysXVivguJdhTvfyVMsBLTGvcX7WPTor/CmXfOtOhH41qEIghVTfcT6o7+LHxt2iMj4vD/tblS6qzJ/gMcPCGrbvVDHAA21UQtxjiIUqba8bxYpIy0ufKDgD5XDCDe+RVNlFbJpcVRItRb19Hi89qJjTD9ipKC/dBBdkNW3cqqxFriNY2B7W3+bXVxpcBJ3WxE9+VOtV8Tm585I32tmAWsi3qBeXb5MtO78ZlEar+3ePvZm/eKkNj3/PmkC7+73A7e2tVVjZSW+pEyY6MjjSb/fYuKUlYdpc2J851EWCgPDEiElWg1WnTjQz/WMaup5Ox8HzXdYPaLQY02tr4lIE0usFqpPEw0kAWDWcYjok4eOt9EVw073UTlngHofjai/ToWfbOdqm9oJ+6oBsKJmgHTVcOIle7J4AIEpuHvG496en+iGEM42uyGNLEqbn/rPWm0HFHWjW0Im8qDo6T8JJ9MWVWo4V8z3dk3rdbfoA2HYq2DBgvzZkfLx9gCBRe86WwP4H9AdJdrwdxn6062SwJZOuuDM7FKpom23pQmAMT8fVEQMZ5nfNHKlsxO32tA24iC9KE2fUQHr43WCNmPQ3UrwI9v6UFRZaJjaHxr01WyN84IaIGAZGAhvotQ+cGVocnPcLjdKmDHgpA9rhuVpmOTiCpcCNFBvgcsG6Ib4ANMZsQKVZ47CYExh19qoxwWNSPo1YIIDHI4I/ASIu4EEwTMbXhFzEDEOT/VhWr8+8bc5m1iTZwyQi5V/Q0v809OEI0PpTK6Uuu9K8tNZg70ktmBWitAuifLIZ850dgWGJyZTfWMALVQrZ5+lR8M1rpcrfSIx7r9r0Ys44VTE8UZ5z9yZ09DkafpeluiUVTt4lvCS72fjk/07CCQZbw7KhJer5LbcO2JTm7+8AeLJIWFJwSuGmJhnSbw5gd0lgL3v3PtOf+wqGOqxi0mmw3xjqeVj4h/QoWtn+hs7tvBTKFZShDE0AxDgwvuiebdAdMXcoRUNmiQuj4wt0IidIqb+d+4frMlqBTVajvW0HsPpdnb770vb4xXDVM630EeVrdqW4bYdm2x0q3+b+qP9elSlWXmMac7baQq5esLVccYY2dyOezz8sY1c2eaieGhhZIjuJabUs12zoBg8lSki7lMrP1U3ni1i0Xhltvz0jYyeXyaT0U/eajGr+Om7kiWBVU8FWYalkdu3nR9AF4X52WIX0zBhqu0Hb+EAtTPmJJhaXu+SlQ2Gyydsbjiu7vEgq2pT58ItcjA7npZg0xrxNqH9W9B4vHm1vuNQ7LrUn3Fml59hn7JKZaXQ7f7RhXyN2+VqNdpe5WEnANPQ0FnZWqjkTBx2e99WUypKj5Uj9UAl/4deao8gsRReE+dZZlkStvIBYuKYzsJ/dF6AVekHviq/NWXCuKzEHYGkdNbGKoMhHmMNTBYESwwBj7QrbK93p90Pfg/uCHGzz7neKbB9o0KfF9/ZN3rIGL7JFsXZ7IhuzjXEBgZF7BeaSt3HzA9eiitSEFqA3T2a0w8SS/kilaY6BliDzvwvws8bwOaAZIYAC/uF0b/11p1J8xWKYxZMS11UdRFFVdqLE3JsVTZeTiXY7iQNBdetg+dR3gV76TI89YUcg+v3OVuVRDZ4WDRhgqPnRXNleJPUPMNdJ0/YJG17E1qWwQoIjUNzbZsSAeZ5epgbynL/bhID5s7RbEic+13zifMCGAHklvqgGzAt3+Z5Rus+UutYvG27RJ26tqW2gFF1o+GJ0JWy/T70yod0qfc8+349gm4Q5YBWiL8QregrtyxWsvdPbXqsMX+kE1TBcgcBXp2nGsRVMOvuI8XguseXS1lbzYyjr/Cy6nVg+vmnbIRstXGHiE5O+UaAi6f9RrCOb3waKOHzdRaGzIeVswut9HmOfFruTWNzHx/gOhmY475o3/ZPXrFhu2IJmXJnVMxAzg48QBbr3UcjMjV+hcxSOrRgqyTKNaCZksWkZ+gMoxJAsWRTPdr3vdvk8lZ+UKJ4alRqNRzDEfC1CvE+MznjMe6zbzQXOGUZulSITU+CMk/uYaR4UpzDyuRCpBiQfJIoiYxyDG53JEOwEVYC4GOK3vjXd0TlhLGnED+rRIb2A0d550EwrjD9MF7g+Ip8LuA9x44OsFnugBOFOlm4JUHG7483XgMEiIDPqsVrH3LjdkmzWKKS5LC2IFeorhFWzp2lM00C2Gcn/mXUd3TESSIOXOif2mbcTPgsqB1iBhTcvS/DU5uQ05wHY9vATGXht+yhxpimfdF0wyR8di4Obq/4CMyPa5t3/qdlu+0wmZcw35+6lJLPUGjqBxDbLfLKjwqn6tnzAvUz2aduEHjWGGne9HD/7hsVe2DzuFGxntUjmQ+ZIOIFdpwQ0gzV8P0JLeYGBKQKYLTOydkrR6c1DqvEaAG9gYqTA96BEcb7Yc12vOycY/cUG9ly87j9RaTC+9BeT7Y8Lv3/wQqtPK4aCiRMNxWW5pvukDVnVq7lo86pyCKpaAloY5xZ2DlavY7gVySAhwdKcNA+QxV/ATymoFMTNOyRMiqks9ED/4TqfKSop+9gEmPmqNGRLzRiGtws+dR5G1lyKbH11PtgTm0E4rvC/Tu4olOYsBAqXIktowBXk8MPXn1i4LcUvbMfUF5PT01Cr4zlNegqOzym/BlpQTEKOwajkN6gnxgqitrndz043fs8bYcwv8k4sQQG7NDdVQUNinWybpgei8DRhqnQcwbQuqVStbF21p4gl7eVKGY7/jQAxiWL6HdfC92bzZPAllpec8tKGR0YGrKwPrNbtqSUJh8i8KYed2aZ9ohoByqeqh8yFVxQdRIsPZy2B+XQivJifIB1SVJRtPE4bI4b05rL7s+MG7n44NPHQqFmabUCiHhmbynxQ2F1f0OTCzlmrA5I2fm4xmdaaWpTBu1poumoKCVtwmcdRdf+z76yoqr3/aHancvZjH9ydkoM2Od/cBfej+EiiPBW6V4kLrWERCWY5S49K5Sfm/UR4LFPodSPvAWoFh6I7JrvFC6g91H6lyXHHuoew+4HdbJXv9QPQUJ4dGKW4N0vH+kNoBFmveC6DtT00KoRneP+YzWZH1z9GH6FO9reUDDtQ0ZjW7sy2yC3C5UH9kyclY/wTLRW+8JJ4FEhAWasLMpoKfMYx773NWX5gQrQSExZttWrR/LkdnzCM8KppFTqYrPxuBC0g9MN9rWKlbSkjHXuOeOXsAOAFpF2/R68QhpSh9kkYs1fkOAsDN3ntinQMmLej1uCsuewK4UCVO2Gh4Ei9VUWMJViK7nz8kmqwtBAEhdgLk1lKsoBkFEnCXBDkIl1snY/TUqTCazxj7xuzwDtDvZwRl08/wYHXGM8b+car/jMO0yA7i/qwbp3DnXGhbBR35oSUNtkwK/V3X4+aG9z+kAgf3DKYGItU5RcqHaG2jiG9uAenjk2dm6WdEdcuIlNRchwdcJqf1IquRW6iP1HAystGukA/pkelXQr3ylipRz0KDbIhTqXGakZBYqtHbZytN4ExONTKa8cllptSued5kkZGXTHFZ0Tim6ix0WynuVR9v4/wxivIH8gJXrPBDuhyn4Pbxss0NHhMZv0D/eVcGRgfAY37Pgc+2Zq59V1Bksm6wfhc+2Biq0rh4n0cqS7UQ6onL40HUl9R86UWwhZMK7bH+1Jsj8gEYudP8dyYF0CnWhHp3eG+Pa+Pg0liy5Q0O/E3i6RDkwXpVF9TyCKOQHEB9VYOZujz5kyGSteu26464jmZm8G+5QZTEhKigrI9fjaLGr84+2PKkxqdvStxyWsS/POo4QVO7eZabm9uLre3ooplzT7OJDGs5GAvTYEHxekTBnyPQ8F9k1RLCvfJfyWGQ/wdHtDREyce5XAMgee6KPsEPVm3vFEXzjKF3khIYYab59LWx8OSr51M3Wd3BCOlvStITEyVxsxnW3T86neC83/lSW52o5/c2fcMMy1wG8xTj1Zrxi8UI8ZbQNlHBlT/REEHSevpkFEUf7XoGr3NKT8lFoA6G599Ju2A16rpOixQRFwW0YWIEwIUhDG4WI1NXNKRyYBly052UAHo6BDw7vR4H/mFH0/togVLdIldh3przPWeqAiRgtmg9nXKeTEcm+OB0mwFiiz++NhV1+i0mko6nLouh949xNvg9TNHc0rEBMkaJPGe6CLjdtpqQqjc5bF8ca/9HSv1SCaPk3XIUVhCqT/hTvnCmtuLQT5NLjZDlMJIRf6SHL7nib3QBFsFf4lhYoKG001zjxF2PxV8swEv1NwPyCBbJTnnmV3bDjeL6otCCtOoheaWWtTUbImZxW1t1qocgIj/ztuAG2Nbx+18EL7i+OEWWA104TrAq/yJiozhh0tgUv0XsbCVjfR8e0Ay/gAWhPVvBKCGcGUzS4sOmTGywciQ0dwYGzKiRjdZdCWV3W6iMN55+bXFYWII+JvxsZCreU9/PRSzyvaN8mp9JGY16dW2SciFGnG5wZZlqtQVjXSw1+yyyaa55CY9k0kdtkzCQBruXXXQ2H3CUBveWWiC8ly8qQ23TPwxvo1C1MCgp+jq5ReEJ/A3k2ThlBf3pnduWKkYNRDru8Z63SnMbvaRWtIEYHZ0Wpom2AtMYhJ+bzIjxoP350DO9T1ogZ2vbi6yEtF0b8KR1hDkZH3IepL6S/5O623GgCpJK8fKLpvPPdReoQrIZzW9cP4NfdUYoh/J8Ex2SdwTrVtzWmja0juS6g+y/yuX2dPfedYf0AXNiCSO2bvZzBMaSNKeMW8h3DjEH8NdFP/ldnX9AIz/rtp1f5oYjsiUXfbMo1WgY6RkLzTIeUqzESyyvaclscYmqD2/hZaWJSyirF6+rnYUbvQJ1A5Cb3pCk0M8/N2JA7yG7vxqorFZ032XMvBOG7Ut7IdAcF6PdhA/YC9Ak+laZVrua9CvJWddlM62OKY+pg6/vsKSOyS5rBSgZDLmsRiJjah5tAgG0gj+XyGQ53wFV5Rjjr2z0slW+yySQ628Y9lnzqWNOp5a3fD+CKIPdiS+mZv8R+Z8Iyjmftinl/ecGanHoqQfJlNsQLtjolAVzPPvCFdeKh/BPcr10P/yVq4TAfvDA4m+bK4sT/m/hwVizWEQVvxQvEm/jOhBzPNr8vU5rIYdRklinIHEQwc+tILCaJvgpdmcfpbfSiqCW95ii2VSH9J3WuvqC54hfAG2toTdC6EKIGu3jBVwHORf7VZ4H5dbI4Tn9pt2ILlzVsSaeW/iLZNC8Xz8JPanyP+xQh69BlMt+oRf2tdt8/zVrGdXJMbEQRyVRV1/3pFXRlv8J9ODQdVbe7v0Z95dfac/Iv9qYK0LRQghkS1RvbaDLfzWDFBsJP+OC3/FeczDO1XlJhQCeAwyEZ6kfAxu5QSt9tGe436T7MRuKC3l7wHeOY0qq2Rjue1L3yvbEdFYmi1y2mEnU/SKaczsOGMWI8uIfkxCLrSfD3hK2AvjVHM5tTdIIZlJkLNnshhz5mdzfy+xBrJ+4y1JnqjrmjqBml/k2JXfYYPg9D9kIwRxDSpzq4Avbdx9NMrDqYz8t9Oykv5bP1pQyv5scjXQdFfrvp8T5iSu/LCKoWvtRKLVJtc60na8ZyFcphcmG5Xz0URGfclgM6xV15fMKEMd1bFo4GOABgexspgdI4K+wAOr2qm6MMmBnkXI7Rq5RJkzOqAEyBi6PWE6j8O/UBSiVqmKDjTjxq1VTfNPrqnIFxxNGmNcDadqnfNZ2u7xEQamXsgfUxeormSvfNm14aY9xi6dYePhqShNe10j9RnWNvxA2vSVsJCW5it/pNwpicqa3qqan1hU8c9TNx14OxHqv2WImjfXTNE+w9XRkiiqT6rJZMYJfYfWhQBmcPK6Ls6XSOZS5BLCDn+CdABnD6shYv8+ElEuDSOtX9lJ2jyymUQSh4dVI7C7ZAD1lEGKhiCbRl0ns7HvQBsgGf4YVIdYJDlDxiKgf5pWv9/jRI5qkXuTjRK2tIBPRgiPxAzhi2iTpp4B0RLEyWziP5hkM71jRnRHUR1OXQYFJIfQiom13YK6xmm+l5eqcydSSkS+Vh6qUI7pvDWMHFmkj5LF41qGQwhSKv2ABca3Y1zqf/oelYJoTVmkc6MLjKDn8PsfJcbD2TanHNF0OjN+44L0YD9nVpX13wUcBZ09GWcfq+drbkqA5LeULA1UAp+kYU2r4JpWN3ZpE7PfvWP0FHQn/dAUc+D3M6f13/mowKazFM5emHd5Y3gvAW4LYBeKzhdbwuwFR+kiJiYzoBX7RAijug1qEm3kFnoDViqEI9y/+gU+gVMiuykEXLOLg1JcU5u5USsnj39khc5qxV8hN8BO5mZjPWNJi4wshKYoVgcZoN6RZFcjjmVxu8wqzVzWrhUoGIkQCIvHyCgdYo8QI043Weye6qlLn0UstwhGRfOLPx1cBBTRsEQso4eviBcrKdwYebzZfoEmRcJbZN+Eh9ApFKQk0QKp5v8lDDrVyEFyuGk9SE4YuYpJGktv9L+Jic2YdOBv+BquesDLZMvHGX2QnmZQpgjOk7MvPwv3dTPt5IJGe6xosRhXnmMe20QTsDbeMvMW6/XgBA0xHV6ocfPXi/PvbYrAmELxL0dlkzzHL/EC6mF2+8kPPlRpaQ4bnqwqUlqv4wJKTkjovZngoqHDWiSPcaR2MIx3A2huL8TmvfVQaEozhlA6oTALPDQmLTs5Ajl6c0ad7bPh75QXWuhFlSIUxhdZZwlM4r7+nQDytzu1W1C+cMvIm8gowr5h17oxGTmjFJD5XAy/zE2eO25LMJtFCvAKepthgaD0tnNBh6wN4d3KuTR4mC25AAJJeSu/kqTUJ/H1wSmz/uQ7+Xa2E9wPZVyWcQK2afGD+X5Y9tsoliQXi+Uv20fZlafyvSlMqI6dIdVQhGFS/oSsWP4H580nvjXIvB2SQsOJxf0oPPVzWoBgKDvG2sf1uRn9oyD7U9oTAp1AkaL28shYYGKBPetADaxsJCAAY2o+8VsZ1YFq+yA0CNgKzaa8zDKR0h+jzZAF24KyCRjQSixlwJlAJCaqgD+9JeFrl13+OzrcEz3C4ze7JKv2mCvtvYHx8zcwl1bNSxw2Ky3FvQqlC8lPviL2K5IoquPzfuxwtmcCU9Sq/Y5iojv+f0W8eoSLOkJA9Ss5J0Ko14e1J01zm0Mda4+STmyz6riTMAsURPZiHQ1Q9za0QPtuytcbDk2I394Uk77SsagxmFGI8O8mnuxK8MbHGoO6fnE5emrjPZsFLbVUF5/uMKShs9UwD8juoFyzB0KkrNanOoflmNqIULxLaRbc2PuoXP2ltjd4i+qdA8mT18EtNia/xaXmZQbCkpUR9ajSk3YUPiOEE3R9ye1fyuIPRUuVPhmn4D51GJVTb5y6PNEvX8yichHbdUyuHINPbVbw2PIxawPMuoUDJvogFY/vxXuX68rJZzdPC2eJhTibBM4GPMWl41YX7OuSX+ndwKTrT/kOAcESMUm3D/dsf9v4WfEKCjHlrsd3EYlN2RVKOfuryszWPbeaHGM3Qgy80UyBNv1imroIsW9J6tJ1ufsnOw6n4rhgNjGyVbFYjZXCHY22wMsdK2M93Creu8RtDyRCXJzIZyI5pTPz8KX2zN1YVkSx7qNBfKF3pd13HWucP/LlQyKNyy7TEL7SJpUbsdsdXglsJeTGbRh8PHC4yCrsEsFJpLqrLh60xVdoAjJO+LerubXDo/jS2nB8oIuMESesziUCJGBIbLwyXyDNKBh8lC1/WvVApCUeW1qXxOnEz/gM2Jl41ZYoKvSjEFWYv3bnz8CM413HTNN5tvdkc6k1X8ymlM1zQPRdcskS6zoiib2+URLHX0hjexj1I8BAAGRBI4pGeshYQexjOewgBrVydrR1GN2RTgQG6QFmqC3GdfnBQ3irEyid3fHeB8e+1amzUkrBv4pswFadVCCVJ28hgxrrZRqXoZkSvakT0k+2PO2YbLcGcbjNR4F7VvhH5boL+iRv2fIC1GFRW0N65ax8spUodGikOvIcnxD1pcj7EYYyyGnHlJwBi6EolaOEy7nLTgm34/Yfono3DAPNSLfwDKonYpQggcf0Ux9IqduDIqXOz8oVwONOU13NTQgGtEOKCevJDlyIUwQxOscXXo4B9u38rwurdCFz96cKKb9hCjthlcfFoBTFp6QkEvFqwdFj2IPoaZcX538TTRynBH4YxYjnzk9Zlq23Y/j1hWdmTMaayfVvgkabLSGQ3PlGihchU4XqXA24uvYdLlyGtrI+RfhujOp5NzkmUr/yzyJY/IBx7NWETUaf0TFu6udnfBBgIQqfNFr0FT23yWMngEs3GoNHSV+uKCd94rSAkcxZStKN8vXk5m0UO7w3X/06xzBX7FIli79JxYKrX2Ul48SXwI+S93b7jKQzeDeyfEH9fp+T2ZSHtaYOpsRbUiyDhQctq86jUbpsYHvjGcOnHbvj5D2CxmuwwCA7DlqGzIrvguJ3THkDDYy8rD7DvSAbdUenCJIcHlat7+C5srSaU67Njg1G9prB132+jubSGdS0s5oH2JgMX2bqLnmR6l+GW/aCDjRW4WIH1NfvNRUei+ncGArswRnCOe2x/sZ1tWw9Vy/NrvaA0JDmTXZnByaOjyKPZ27ROUifBTeP/nampA36yKKJoS2/q3bMQWo7hahpLlaCJXMvUYkk04YWKJBCkM4PIfEMJOlEO8jb6UubFO8MY/QvsPZKyppb5Tw9wSapdxxewbD5zVrYeI6rT6D5w1+XBpV0z9iOcynXGk/fNphm6EVLCz0R9CaDsS6MrCeDlTTnR1gChhYdTtzjijd8Vc8sJVKE07NTzShHUXOaqE62d0BgcvbQsG+3ZWIdOJLB37byhcuu3Ub5MvRO7VdyuJy474MG7zoCa6XTC8PrMTde5p2RwWIqP4GOG0sE2PrOPOFq3R8rOTPZQrsl4AY4OfOnKEzQ3qF9BYJcjBNN4lzyXRPrPuU3H8LyQsXj23RyYa3/QhUr0rcsoZHNPAW9Z2pQDkeoHO3eCDEg+r0q0/uo7fY6/L6+cv3Y4mpuhkVG/AbmGY0R/Cw2SxUiX41rC7lzwdv21aOTAUd2BB1ASryfizum01q6IZLHI34GsPPmA5CJJ27n+g7W32NFFLu7bHjN8jhujFJoY6cBxoo/Dr+hkauxJhsTFraInZPl0U3KnfvmtEDPEKjrOl9WhFDv1i3vZdXFiAh07tevOT2RQa4BFz5i0Q1Ad6P8SxdYFOMj7poJdR0Vd8/FpA8jK+ybF+rnMrfsRI2MLPHWWXUkdrk5c0IYFR6yMPnkhw7wZfGsdTtusp0ORbWlJkR9FM4XWFYeIjTJbLOtp9nvQSWwDNB2eIw+zb/OBfDrycYHBzSgGCN3FVUHIw9W9PblmBZnLG6RBbcTw87BQL+FI4RDDvKELZhhCB48e6foVpx3ZHK+QX88SwttAOozKZAW1HNMHMJN106SwOX8XL/0cD4vgCl08WaRCmeWSY0LPDR3FreO+B6eVrHROEb8O2eGWyvmJFnlw8PD9Q0oCKHeaOMGSuc/O0Jn1ntgu0/5wYhrPBl6gehAqkiNBhA4T5v63QD/aw75vl3VZtCzEMCA4sUhgJaVyaDYx2G0LQEb5mCylT//zvyReMxK77nyHIt1DWby3MCxDQW+CZcc2cKfkPxfkUdc4PABAdYwG/IZ5GiWrucbjwkMkqplYGaN6yDoNSTdBVHY55IvpW1+Yn+Hla2kj8Llx/yIeU1sVHc1njTj6rLH6vwSZQfsRK/HPI9CA0rXYKAjsBCBUa/NSA3AH0DGyCmQZBPgcqY5TEJik914ZdGpbFAhlaIEgnopCBSIkLvFUdY4YzI4BP+4vokavJuSc2OXYr2pyQAW6ELp9Bf6mPx8y/K2FztYEiw9H1oJsglcFCNLWkRixNRU2XNrC6vl2b6TpSaQE7AraVZ+hJ0truR4YwxBgZslfy0UbqdadaiQ3yVlwJJjI57a3MeXlceNAt9kVAJwjJd2UPI5Ri7gaajfOFosCgLfaye2NIQOZUED8xVXidI9n3aZcZcOfkO3k/zYeU6C6KWD+poVGpeNojpswO7t+v/krITI+D++gwF5mJqEiU3xk0CaSeWdm1zgyy20VJHqbztkJFcmo84rwVprlSlIWTnklh2uJ4bs6Sxv3InW6wH0qd6cJQAA0vwkdbBziw/mK7Qk2RtjFN2ptSm3KhDw2xMRB3mBX3CoggKz/pWFVZ4qTrIJj7Smd2B65n8PtukNBhJPPykwU0ZTEU0wkLFhXUoGjxGhfVvRUJ1l9Ml4eGrvECNkJ1YV4e2Nja108Z8Tc/WYjiHQC5wI0Q2ZqPlTZC5CopRZWKsGFmENJNL6xq9T9Z7DjXwOBfl6ZIhJymcBAe8QdzrU4mUBfn/OHZKf2cWvRNhOTSNH8Ft6oveaV6Bl2vFsDb0KmXjmDqybQC9hi8JmNxPyDxZaEBwwChEaJh7J12bwwpByiEK0IIHsE31PGIEwk4ji4M0il5hH8/hRDX0d9pPeqj+QvIm2EY7UJdamJelfkXULZEpHRJxQbgUqewdRRpakhBiZcTWIxMoZM4NVeSjHSTHEhf+vdV2wLWR3c5+NfTFnRqwOfgP88n4Ersbhpa9mU7qDCTjhMx+sx+NdifgKpyxvyFwLHYAoSYV8yAdaFL2hhuuSRaa1P2pRQoJUo8U9wuPO2gUFwCnxsitO62PfjDnOiCbYv9EXsZgMgwRmwIYl7a4zM+zB4HjjN1V72gsM7doHkxuuzqgEBVM+hmGcVkq52oXwZHyie/80bjHDhESA3FK4oLf4IQYPdmX908Eorj4hwwVX40xZFXFSWWsu4MsvJHPn3TWCKm5DvIoIsi/p2b6eTxyV+tyF+LyWPXa2VqOjxbu668Sljv8TbffEXrb/JCzsEumHunhcqE0h7ebhlIa6q41gBTswoPyJE7lWBzn9VEhj7JhkFSG3qJUyJ7mNPRWxrFCLzIDlEBkn7oTXwGpeiOLQXtUS400G5wr8h1DO+NMYRSGGH5UV5mvmnRd08F3SqFAiQv2SbMRFyVk2+zE1Pf1HTofVNvFtxHgiXW3uYk/AzcrlWjOzMAdcN3IT+jOoEzpa2DpgkYOgatEHL67VJpk914+YYdMdfSojBi4mhX05PUPHJWMKEpAmUFkyQhVbM+bs4lavo1FZib4/V2hzlvaO4yWj80YmvU00fw1N3n7V6H0GDNVQ2AdT0oULf6zLqf2snUwhzBJySrBXiVTrjCAMrZYu+Ja+8RHDUZ86Y0qDbqNnwILFcGx795xXdaKde6KDTwLCBWC4pLzaJYZZWt19eNVaNgUDKECEVU+By+FszFjyfPSqDICv5gCrOsyc81pPmK2kYIIcxyEtYW5WxCU/qmXW7hAVEWrsC46Ha0y5NR3PwlkXZm0ztardvFfF9B8oHfxQrQByuKwiRIM97sZJ1elcaNr5AZymZAbzk++oGhrGH+/6IsD1Edw4rDFg0h1tqfb8oZ+0qXEIdrQU0qgeTz3w6AGt4nzUAwk2MgJnuc7j4LB8vFQOU17BptTPMZV7Ft8OwJzBu7oBbGwFn6ExUCNYZZ53+oEQ7U6qC9BBqiDMLwisvoKNNGV7QVmGG+AehysSnQLejDEeoaTgb6V9m1+hkpQjLnPTIhZiZT3WTzzRPSLVZTgVhMPfpOkc+rfihJ8edaEzpO93RR8SzduxbA8tniIEnZkQ8Qchm4v7bKW9uY+/iNH+RE0vYUBB/LMcGZxWJIdbBEj+pHbaZxxTghG8wd4G682gW3gTxSIwgB+5Mlgv+0B3C6C6PehfjW7z1HEwwiq/QM4PGbLQ+VkVyCgwS24sNGq7tLgkI3bKNDmSx9KgseCLEE1GfvNNrii0NmLi1YT6PhItPojhJz2lZNuaghaMDCnM11eZ2R1B2CvelXr+JYiZoUlRidUJEAf0L9+gZMbDjfzfw8lfaUgMsi5ewmNu2gsBIiAUIrg6iz7bw5u1Xkiu4PhZ5aubBtweC/fuaK2Yg+0YTDYKIWaun5NkJ/Y7l3iI1bvkhQP26ODUAqMTAZ1ZwmSYsWKIy+bk2mHNGqS35cPl3QhbHy7Uzzi9RD4gACBEVcOOZlxZFxtaH12QBbEskXyUWCFBXn2X1N11t9Drz6EQdRs254BkFhGqXwXLMfMjZVtJGUQrrLgKv5jLhfqxspgDerwWL7fk1s26a+iMR8bmz6gMigdqCbsld/xHahc/dVoPxW2qinSFKIVzHZUXncKYyZUyecfVdYPs3mCs0SPlRopC0udp0AqpCDa/Qdw3l8ZP74s0vsTw0miDByI4bqoN7UJ6Q982NBPWv/i9umABHgydWLREzdcY9jDTunSxk8ohP5m0xDKZEWtsE5cQC6sCVtpGx2zx2vdz35mGeMXmU3+EbNENczIV44WnXhJ3oSRUTPH34DjHdiF5MkHiy9TIX6hOnwaXdO3d7AzLIuMxIhrZa2tNu+ReC3GaUoxuaVcneV3rMoUYjo1+i7fceBfBC4q367AdN2QR5QCmJRwKCE0aJzMIT3EXerv3v6ndV0jG8FTUNMvlHZOu8N9wIM6oQ6pmIHsvVIUefbO77E5Ij/nQKAPlxsszT0PKp+xW5jGQbsQr4d6d0N2p71uNwysZekDHtA0vXUzEDwTB63V2Yf8L43x1y9XPSAbiGxCKaG2m85cocKmhILjhr3OgAbDOLKxP7/PUvYdW1ZF0n0YwgbrHFU0sEJoU7oyP5+07Zw2vgHQ4na6BqvHcwW5ghm8GM93HbWR+PrBLGETYAQBrNIZMIfz1PcmR6Mw3C3Vrcldz/j5ZPj0tqcUvfENgv+FmSdVjzqHdi2h4ct28cKgx1rZBlwfwWSVxaYYMAhOQGNZpLlK9HXw6146WvKovRxpcZT2386sPKweunNxf+qCcE1dM2EAy/sQJbjIAT52fgw84/s3PerjZxl53Rz8Gvq4mkWpKIEQ4LkelZOD+QSLDSNWGIGxsodcWccoxVreXMo85gLT2OOvF1Z7QUj6oAOi7z09R/9FOIuYsKALrIwLIlKuQ419904IKGIjSpJ7wANQ30zz0mnTGoa6SsCD+qPmw4raQaCUucHFHbYD2fTFZARmQjFzpECY/VnPQQiAsOj7xWH9v5xj+J98EnK9Hs+5B24Pi6CppQAZ4CMIPNman2fOMen8EBsMDyBT0uoFhwu5tiW01s29Rcr7m1KsQVptELVSSMvMzXLKAZvWLS34q3YOASCg4SfkfgIacHOp292MB+LOWUxbF4v6pHmte3QpumsnkXmXtITKuyfJo6C95Wqv3vpSw5Pksb48ByiXDIl0RxCisYTFGAycejfMA0zGGnmM+htu2NGOWpmLrh1rOPO9bgka4zjy2NMAWPppthPmaqp1KIlvrpXittztPYkRtRCxD/6N8BXUCq6WwiFdPFt6sz1Hz/8d1+6jQpbfuJrZy6WYd3AvMLakSR8DVZX+SLL01EAfT3r1Fkg2SqjFbT7fFliooZgn87a2tyBemWu/Z858Zk5zdsdhMQtLF8bYCvU2/xbYld7QMYfxV5zf2l4nJWOFG2L+dtJKatz5SCIn+N9RVRq1PhqSuWxlsM3yLzt6y6akhmjc55BwoFeoSuHmeL054/8/SGiIawkysxt8jyJENh6PWbzfmROqC/k/Fw4fGhjbP3F9Q71ptCNF8GKu0Fv1xXo551nW4u1j2mVNrWywRMxbAKU/elFyJJvR0W7UhavuRbsK2qtfcA5fmKSbofNI9p/iyhLr6eL4kp3HduAumT0CsRyjcqgEVw+vlZTd4G5XD2nAgXa3e/XHn2qq+AcaCtPGgA3jw09yZ3PKRn6458RMrgB0GcZb+2uI8CN8lT6+s1+neoFoRFylm1KClmSKfKngj4TJS9RIUPDQe4N3qp03i3kbka9JdCcOwMCbrVricc+3r34VyJMLrFRsN5DC5RRjykJoqQX4qmWR890qWOMQmwYK7HLbkNmHtZ7HfBsOZl6iN2QYiii1lEhHNEUST7jRlciUShc6cJSinaTgFGkLll+D3LkPHDgmQb3ygQ5B8JsdnaHTatGG1U+kpnf5h1j9a8zdvxiK9MHUTTGK04CifjMaQV+kQ+piWvE4xAhdNY+vckxzm8/zjsd8MDgphHIsFlNRylyyPJqVOLljKrMUJxxamsSMecfvBWHuegcNAzKW2+ToQ5ppYvUv4mpZ2/MW5ag/DCwwuCdXFIw2PZy9PGtcw1cfseNH9hdyWE6uFCdENQfGn/Sluaa9w/XDEsMZGktbhLhjTR+5QjIhQsdLPoXrX3+I/roHFQlIIqeUDWscs7854bwEe2pW10mzOhg4Tm0rA8ZwfXa5OwMwItFGfr1prvpJz7MMh8NQvOrgVQ7AiiUtBaH4kOKmoxEA5YJ72ameMxu4FBPF0x4C3N/9KReWjod0GBSXDgV49/uT9Rq/faLejFOLJj5KBUTLELM1qK5dRR5vwp2ld3S5n1qKDETJaW8+lpC2JOOi6SqlyR9941sf/cfTbp2kcwr3s8M2RJ1gJUL6RneCDHzY1gHmk6MxwUrHxmwH6XzKJIb3X1OdLFPAtX3a8ljitOGR2AAOrBi8TVvyP23oKzjO+cwKeR+JGZSwfqoZy2WbgfntZJhrssDnWKvTlAU+jVG604fKtk7jYN7S2TfIhwqAvCGxieInu173zPw8kmTygLl0k2dbdLQ55JEvhFftixGyQLUXleahH587LwCq6SRReEGcN/yjYN9cTmA6Jpk4l4cs/AAA3uvU1iHaIajUDgVdikK4lYh+XXqHMivMY1/BP45vQllbdSEfwpY1ukHjEVbWwzzTfZ/jtk6QyRKN2d4LCmcMm4M8f6tf9ETSEFqZx4nDUPnbIS/G97Rnxi0oL7Vk5prHrYrL3FR+PVS8vrlfEaXvPvjMkVlJUtafkUp0kYJ3x43aSS0KYl092KaOSQAmNP4gv9wla3NXE2PCqEt4VuaBoNUE+7dYkxfNQozmiyf7teEjaxitgRgzyqLPrVd9F1eeWwCVDtCjP2MvSV2iJ6fxAEuGy0w/BIN2sWywFfwtBZOEfzcpydSEGE8ova5YS1wFTEZtixbd2/IpcegkfNKw2nmEKJCUUUO2SlS+kpUBL65dvJ7sAKriQYfedpBJQQnkSeN0TqSH5TIwEyLMq1uaiS6uvQXYYP/UtRdMJVk0En7yElXA5xnvDfLapA1C7yPH+ekJjmGKTaJ+jBGL2jovpk82fZORWXJsfK0O098vhdo7yOuCW50qQxchfd/V+WNfR9ULvlHjSzyYtiz/ujAZQSoVrv8cgQZF/4lFM61uZKm58olk9uWuok8p+ya0CIq3njYJ3L3JBGkJcAYeZxcwNID+uFfeNLdzcawGh1qZeNlkSD12AO6nOWZ7tJldMdWMjAtsQ5NaWBaVCYOrVyC3VrG1VQlq75mkbWVnenM2nBfpGl4lirmEhDJaskGGbJwknQmJCqNjfz8vAwrIYSz75pG7dkB/96wrdOF+5ttLJ0tudnBo17I0rN6w3d9kGbIdS4UvC1ooj/+5/EFeZQnxRAmtbaif30szLZWajioKZGM0T62+pKdSkvQyFJCJ68HZISREv9urnYKetjgaEe84GGfv6qVshFbdCO88ZahxoT33eTsxXh9dl+uv7FbDbTi4Yhg+8PNIBT6nvHsAFB4yL/D7+oK56y5hRHBD5rTbQJ8hjduFPDLjHVnB3/QtCFbB6FAD4XHIF2FU9lPa3HOoEXOEcUbwkeQ1a6XE/HKgvvXRc/BS84BZN9u2vO5NexU+PeCR9DaL2/zr1wATR+3tjh3yY5Mc/4cEMOwsWnUZjErYMHHujNeIJXdQJjDpG1GQ/gLw4eXUNLeGSO5Zgz8LOPmZW1e5fYjMS0KDmjQlaa76J+iQ791AfeIgj9gR0FRsXpoO8vEP8TUvWZDwG54nzYy+gGfKqYqMlmnz5sBAfEGHmcoQRN66CrpMe1AvlUIzJif1Uj2Ynh2wiCJkcjD12xk9T9SaTbN9vd9Wa3atSOLPHn4F9Xg2Eri6TnsYC+j1HcqJNM7vGNO2E8OJnuxEV2RlPsKVedZicySgEgxwOnvBHpOlSYhuwLW1HJNEqtQ3YARoQRrKDYS2OYFnZSjNO97dpp+Z7+BFlLBw9qht/u92uHnLwlTxbXII7yrdpqzKsrPCe3vtI0uxxTkdPJeKUpOfxtQxUchf+aIQBSRaxLKjqQdhEiuQHLjUHuRo8iZ9Uq+mc0vkP8mweS1qecf2lcnSsWRy6wazJFzvu5M/hfq+GJC0UAnQFaj6Yqx7Ps0fpRMRruioUp9WWr9yn5DpBL8xNBqG0jBdr1C4wkrVgop4tn4LBAB1TNNwiw4SO7guAA3fmOTXGC/jWUBcVoXwVx1x9cgOFkQe3vSsodZ1fXyxuRvs9e7pQMt11KiCatt2FewbKqgMiZa0E67xfEzZJ9IiowBU1IxCh4uPCcCfOqyHilXHJsmckDG6dZEN6i9zNrmS5NhTC68pGN6wl8xDb9g0ljmYABjlGErdw8I97a9k8lZeSFz3iqyGAkW1RIj/o8yYTXX0/lqUcLyYXoDsd+PLfdmQIN5hfSOhw70faMx73qNKSzGirogv96cIxPlcbQgvoe2HrMHNQn+wFzt4sNSC1FAgXBG/Y+rqfXhEByxHHGUXowvoqnU94b/UomGVxy/BBtbEGB6Sj+/JRWok49xF/zOsUkYinp7pwGqhYplyb+wNe82rJZmy3gzFL4ylStCKSTIBhIMNaMPdfI2ANmwcE="/>
  <p:tag name="MEKKOXMLTAGS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PICTURE"/>
  <p:tag name="MEKKO" val="MekkoChart"/>
  <p:tag name="MEKKOEXCEL6" val="False"/>
  <p:tag name="MEKKOEXCEL7" val="False"/>
  <p:tag name="MEKKOEXCEL8" val="False"/>
  <p:tag name="MEKKOXML1" val="4HooU0THZk28POP9trq+pbTvvzd/gcV8t56cq85kb3NDTsUhojRA0EsgEHHMH7oYP1SYpn09ysXVivguJdhTvfyVMsBLTGvcX7WPTor/CmXfOtOhH41qEIghVTfcT6o7+LHxt2iMj4vD/tblS6qzJ/gMcPCGrbvVDHAA21UQtxjiIUqba8bxYpIy0ufKDgD5XDCDe+RVNlFbJpcVRItRb19Hi89qJjTD9ipKC/dBBdkNW3cqqxFriNY2B7W3+bXVxpcBJ3WxE9+VOtV8Tm585I32tmAWsi3qBeXb5MtO78ZlEar+3ePvZm/eKkNj3/PmkC7+73A7e2tVVjZSW+pEyY6MjjSb/fYuKUlYdpc2J851EWCgPDEiElWg1WnTjQz/WMaup5Ox8HzXdYPaLQY02tr4lIE0usFqpPEw0kAWDWcYjok4eOt9EVw073UTlngHofjai/ToWfbOdqm9oJ+6oBsKJmgHTVcOIle7J4AIEpuHvG496en+iGEM42uyGNLEqbn/rPWm0HFHWjW0Im8qDo6T8JJ9MWVWo4V8z3dk3rdbfoA2HYq2DBgvzZkfLx9gCBRe86WwP4H9AdJdrwdxn6062SwJZOuuDM7FKpom23pQmAMT8fVEQMZ5nfNHKlsxO32tA24iC9KE2fUQHr43WCNmPQ3UrwI9v6UFRZaJjaHxr01WyN84IaIGAZGAhvotQ+cGVocnPcLjdKmDHgpA9rhuVpmOTiCpcCNFBvgcsG6Ib4ANMZsQKVZ47CYExh19qoxwWNSPo1YIIDHI4I/ASIu4EEwTMbXhFzEDEOT/VhWr8+8bc5m1iTZwyQi5V/Q0v809OEI0PpTK6Uuu9K8tNZg70ktmBWitAuifLIZ850dgWGJyZTfWMALVQrZ5+lR8M1rpcrfSIx7r9r0Ys44VTE8UZ5z9yZ09DkafpeluiUVTt4lvCS72fjk/07CCQZbw7KhJer5LbcO2JTm7+8AeLJIWFJwSuGmJhnSbw5gd0lgL3v3PtOf+wqGOqxi0mmw3xjqeVj4h/QoWtn+hs7tvBTKFZShDE0AxDgwvuiebdAdMXcoRUNmiQuj4wt0IidIqb+d+4frMlqBTVajvW0HsPpdnb770vb4xXDVM630EeVrdqW4bYdm2x0q3+b+qP9elSlWXmMac7baQq5esLVccYY2dyOezz8sY1c2eaieGhhZIjuJabUs12zoBg8lSki7lMrP1U3ni1i0Xhltvz0jYyeXyaT0U/eajGr+Om7kiWBVU8FWYalkdu3nR9AF4X52WIX0zBhqu0Hb+EAtTPmJJhaXu+SlQ2Gyydsbjiu7vEgq2pT58ItcjA7npZg0xrxNqH9W9B4vHm1vuNQ7LrUn3Fml59hn7JKZaXQ7f7RhXyN2+VqNdpe5WEnANPQ0FnZWqjkTBx2e99WUypKj5Uj9UAl/4deao8gsRReE+dZZlkStvIBYuKYzsJ/dF6AVekHviq/NWXCuKzEHYGkdNbGKoMhHmMNTBYESwwBj7QrbK93p90Pfg/uCHGzz7neKbB9o0KfF9/ZN3rIGL7JFsXZ7IhuzjXEBgZF7BeaSt3HzA9eiitSEFqA3T2a0w8SS/kilaY6BliDzvwvws8bwOaAZIYAC/uF0b/11p1J8xWKYxZMS11UdRFFVdqLE3JsVTZeTiXY7iQNBdetg+dR3gV76TI89YUcg+v3OVuVRDZ4WDRhgqPnRXNleJPUPMNdJ0/YJG17E1qWwQoIjUNzbZsSAeZ5epgbynL/bhID5s7RbEic+13zifMCGAHklvqgGzAt3+Z5Rus+UutYvG27RJ26tqW2gFF1o+GJ0JWy/T70yod0qfc8+349gm4Q5YBWiL8QregrtyxWsvdPbXqsMX+kE1TBcgcBXp2nGsRVMOvuI8XguseXS1lbzYyjr/Cy6nVg+vmnbIRstXGHiE5O+UaAi6f9RrCOb3waKOHzdRaGzIeVswut9HmOfFruTWNzHx/gOhmY475o3/ZPXrFhu2IJmXJnVMxAzg48QBbr3UcjMjV+hcxSOrRgqyTKNaCZksWkZ+gMoxJAsWRTPdr3vdvk8lZ+UKJ4alRqNRzDEfC1CvE+MznjMe6zbzQXOGUZulSITU+CMk/uYaR4UpzDyuRCpBiQfJIoiYxyDG53JEOwEVYC4GOK3vjXd0TlhLGnED+rRIb2A0d550EwrjD9MF7g+Ip8LuA9x44OsFnugBOFOlm4JUHG7483XgMEiIDPqsVrH3LjdkmzWKKS5LC2IFeorhFWzp2lM00C2Gcn/mXUd3TESSIOXOif2mbcTPgsqB1iBhTcvS/DU5uQ05wHY9vATGXht+yhxpimfdF0wyR8di4Obq/4CMyPa5t3/qdlu+0wmZcw35+6lJLPUGjqBxDbLfLKjwqn6tnzAvUz2aduEHjWGGne9HD/7hsVe2DzuFGxntUjmQ+ZIOIFdpwQ0gzV8P0JLeYGBKQKYLTOydkrR6c1DqvEaAG9gYqTA96BEcb7Yc12vOycY/cUG9ly87j9RaTC+9BeT7Y8Lv3/wQqtPK4aCiRMNxWW5pvukDVnVq7lo86pyCKpaAloY5xZ2DlavY7gVySAhwdKcNA+QxV/ATymoFMTNOyRMiqks9ED/4TqfKSop+9gEmPmqNGRLzRiGtws+dR5G1lyKbH11PtgTm0E4rvC/Tu4olOYsBAqXIktowBXk8MPXn1i4LcUvbMfUF5PT01Cr4zlNegqOzym/BlpQTEKOwajkN6gnxgqitrndz043fs8bYcwv8k4sQQG7NDdVQUNinWybpgei8DRhqnQcwbQuqVStbF21p4gl7eVKGY7/jQAxiWL6HdfC92bzZPAllpec8tKGR0YGrKwPrNbtqSUJh8i8KYed2aZ9ohoByqeqh8yFVxQdRIsPZy2B+XQivJifIB1SVJRtPE4bI4b05rL7s+MG7n44NPHQqFmabUCiHhmbynxQ2F1f0OTCzlmrA5I2fm4xmdaaWpTBu1poumoKCVtwmcdRdf+z76yoqr3/aHancvZjH9ydkoM2Od/cBfej+EiiPBW6V4kLrWERCWY5S49K5Sfm/UR4LFPodSPvAWoFh6I7JrvFC6g91H6lyXHHuoew+4HdbJXv9QPQUJ4dGKW4N0vH+kNoBFmveC6DtT00KoRneP+YzWZH1z9GH6FO9reUDDtQ0ZjW7sy2yC3C5UH9kyclY/wTLRW+8JJ4FEhAWasLMpoKfMYx773NWX5gQrQSExZttWrR/LkdnzCM8KppFTqYrPxuBC0g9MN9rWKlbSkjHXuOeOXsAOAFpF2/R68QhpSh9kkYs1fkOAsDN3ntinQMmLej1uCsuewK4UCVO2Gh4Ei9VUWMJViK7nz8kmqwtBAEhdgLk1lKsoBkFEnCXBDkIl1snY/TUqTCazxj7xuzwDtDvZwRl08/wYHXGM8b+car/jMO0yA7i/qwbp3DnXGhbBR35oSUNtkwK/V3X4+aG9z+kAgf3DKYGItU5RcqHaG2jiG9uAenjk2dm6WdEdcuIlNRchwdcJqf1IquRW6iP1HAystGukA/pkelXQr3ylipRz0KDbIhTqXGakZBYqtHbZytN4ExONTKa8cllptSued5kkZGXTHFZ0Tim6ix0WynuVR9v4/wxivIH8gJXrPBDuhyn4Pbxss0NHhMZv0D/eVcGRgfAY37Pgc+2Zq59V1Bksm6wfhc+2Biq0rh4n0cqS7UQ6onL40HUl9R86UWwhZMK7bH+1Jsj8gEYudP8dyYF0CnWhHp3eG+Pa+Pg0liy5Q0O/E3i6RDkwXpVF9TyCKOQHEB9VYOZujz5kyGSteu26464jmZm8G+5QZTEhKigrI9fjaLGr84+2PKkxqdvStxyWsS/POo4QVO7eZabm9uLre3ooplzT7OJDGs5GAvTYEHxekTBnyPQ8F9k1RLCvfJfyWGQ/wdHtDREyce5XAMgee6KPsEPVm3vFEXzjKF3khIYYab59LWx8OSr51M3Wd3BCOlvStITEyVxsxnW3T86neC83/lSW52o5/c2fcMMy1wG8xTj1Zrxi8UI8ZbQNlHBlT/REEHSevpkFEUf7XoGr3NKT8lFoA6G599Ju2A16rpOixQRFwW0YWIEwIUhDG4WI1NXNKRyYBly052UAHo6BDw7vR4H/mFH0/togVLdIldh3przPWeqAiRgtmg9nXKeTEcm+OB0mwFiiz++NhV1+i0mko6nLouh949xNvg9TNHc0rEBMkaJPGe6CLjdtpqQqjc5bF8ca/9HSv1SCaPk3XIUVhCqT/hTvnCmtuLQT5NLjZDlMJIRf6SHL7nib3QBFsFf4lhYoKG001zjxF2PxV8swEv1NwPyCBbJTnnmV3bDjeL6otCCtOoheaWWtTUbImZxW1t1qocgIj/ztuAG2Nbx+18EL7i+OEWWA104TrAq/yJiozhh0tgUv0XsbCVjfR8e0Ay/gAWhPVvBKCGcGUzS4sOmTGywciQ0dwYGzKiRjdZdCWV3W6iMN55+bXFYWII+JvxsZCreU9/PRSzyvaN8mp9JGY16dW2SciFGnG5wZZlqtQVjXSw1+yyyaa55CY9k0kdtkzCQBruXXXQ2H3CUBveWWiC8ly8qQ23TPwxvo1C1MCgp+jq5ReEJ/A3k2ThlBf3pnduWKkYNRDru8Z63SnMbvaRWtIEYHZ0Wpom2AtMYhJ+bzIjxoP350DO9T1ogZ2vbi6yEtF0b8KR1hDkZH3IepL6S/5O623GgCpJK8fKLpvPPdReoQrIZzW9cP4NfdUYoh/J8Ex2SdwTrVtzWmja0juS6g+y/yuX2dPfedYf0AXNiCSO2bvZzBMaSNKeMW8h3DjEH8NdFP/ldnX9AIz/rtp1f5oYjsiUXfbMo1WgY6RkLzTIeUqzESyyvaclscYmqD2/hZaWJSyirF6+rnYUbvQJ1A5Cb3pCk0M8/N2JA7yG7vxqorFZ032XMvBOG7Ut7IdAcF6PdhA/YC9Ak+laZVrua9CvJWddlM62OKY+pg6/vsKSOyS5rBSgZDLmsRiJjah5tAgG0gj+XyGQ53wFV5Rjjr2z0slW+yySQ628Y9lnzqWNOp5a3fD+CKIPdiS+mZv8R+Z8Iyjmftinl/ecGanHoqQfJlNsQLtjolAVzPPvCFdeKh/BPcr10P/yVq4TAfvDA4m+bK4sT/m/hwVizWEQVvxQvEm/jOhBzPNr8vU5rIYdRklinIHEQwc+tILCaJvgpdmcfpbfSiqCW95ii2VSH9J3WuvqC54hfAG2toTdC6EKIGu3jBVwHORf7VZ4H5dbI4Tn9pt2ILlzVsSaeW/iLZNC8Xz8JPanyP+xQh69BlMt+oRf2tdt8/zVrGdXJMbEQRyVRV1/3pFXRlv8J9ODQdVbe7v0Z95dfac/Iv9qYK0LRQghkS1RvbaDLfzWDFBsJP+OC3/FeczDO1XlJhQCeAwyEZ6kfAxu5QSt9tGe436T7MRuKC3l7wHeOY0qq2Rjue1L3yvbEdFYmi1y2mEnU/SKaczsOGMWI8uIfkxCLrSfD3hK2AvjVHM5tTdIIZlJkLNnshhz5mdzfy+xBrJ+4y1JnqjrmjqBml/k2JXfYYPg9D9kIwRxDSpzq4Avbdx9NMrDqYz8t9Oykv5bP1pQyv5scjXQdFfrvp8T5iSu/LCKoWvtRKLVJtc60na8ZyFcphcmG5Xz0URGfclgM6xV15fMKEMd1bFo4GOABgexspgdI4K+wAOr2qm6MMmBnkXI7Rq5RJkzOqAEyBi6PWE6j8O/UBSiVqmKDjTjxq1VTfNPrqnIFxxNGmNcDadqnfNZ2u7xEQamXsgfUxeormSvfNm14aY9xi6dYePhqShNe10j9RnWNvxA2vSVsJCW5it/pNwpicqa3qqan1hU8c9TNx14OxHqv2WImjfXTNE+w9XRkiiqT6rJZMYJfYfWhQBmcPK6Ls6XSOZS5BLCDn+CdABnD6shYv8+ElEuDSOtX9lJ2jyymUQSh4dVI7C7ZAD1lEGKhiCbRl0ns7HvQBsgGf4YVIdYJDlDxiKgf5pWv9/jRI5qkXuTjRK2tIBPRgiPxAzhi2iTpp4B0RLEyWziP5hkM71jRnRHUR1OXQYFJIfQiom13YK6xmm+l5eqcydSSkS+Vh6qUI7pvDWMHFmkj5LF41qGQwhSKv2ABca3Y1zqf/oelYJoTVmkc6MLjKDn8PsfJcbD2TanHNF0OjN+44L0YD9nVpX13wUcBZ09GWcfq+drbkqA5LeULA1UAp+kYU2r4JpWN3ZpE7PfvWP0FHQn/dAUc+D3M6f13/mowKazFM5emHd5Y3gvAW4LYBeKzhdbwuwFR+kiJiYzoBX7RAijug1qEm3kFnoDViqEI9y/+gU+gVMiuykEXLOLg1JcU5u5USsnj39khc5qxV8hN8BO5mZjPWNJi4wshKYoVgcZoN6RZFcjjmVxu8wqzVzWrhUoGIkQCIvHyCgdYo8QI043Weye6qlLn0UstwhGRfOLPx1cBBTRsEQso4eviBcrKdwYebzZfoEmRcJbZN+Eh9ApFKQk0QKp5v8lDDrVyEFyuGk9SE4YuYpJGktv9L+Jic2YdOBv+BquesDLZMvHGX2QnmZQpgjOk7MvPwv3dTPt5IJGe6xosRhXnmMe20QTsDbeMvMW6/XgBA0xHV6ocfPXi/PvbYrAmELxL0dlkzzHL/EC6mF2+8kPPlRpaQ4bnqwqUlqv4wJKTkjovZngoqHDWiSPcaR2MIx3A2huL8TmvfVQaEozhlA6oTALPDQmLTs5Ajl6c0ad7bPh75QXWuhFlSIUxhdZZwlM4r7+nQDytzu1W1C+cMvIm8gowr5h17oxGTmjFJD5XAy/zE2eO25LMJtFCvAKepthgaD0tnNBh6wN4d3KuTR4mC25AAJJeSu/kqTUJ/H1wSmz/uQ7+Xa2E9wPZVyWcQK2afGD+X5Y9tsoliQXi+Uv20fZlafyvSlMqI6dIdVQhGFS/oSsWP4H580nvjXIvB2SQsOJxf0oPPVzWoBgKDvG2sf1uRn9oyD7U9oTAp1AkaL28shYYGKBPetADaxsJCAAY2o+8VsZ1YFq+yA0CNgKzaa8zDKR0h+jzZAF24KyCRjQSixlwJlAJCaqgD+9JeFrl13+OzrcEz3C4ze7JKv2mCvtvYHx8zcwl1bNSxw2Ky3FvQqlC8lPviL2K5IoquPzfuxwtmcCU9Sq/Y5iojv+f0W8eoSLOkJA9Ss5J0Ko14e1J01zm0Mda4+STmyz6riTMAsURPZiHQ1Q9za0QPtuytcbDk2I394Uk77SsagxmFGI8O8mnuxK8MbHGoO6fnE5emrjPZsFLbVUF5/uMKShs9UwD8juoFyzB0KkrNanOoflmNqIULxLaRbc2PuoXP2ltjd4i+qdA8mT18EtNia/xaXmZQbCkpUR9ajSk3YUPiOEE3R9ye1fyuIPRUuVPhmn4D51GJVTb5y6PNEvX8yichHbdUyuHINPbVbw2PIxawPMuoUDJvogFY/vxXuX68rJZzdPC2eJhTibBM4GPMWl41YX7OuSX+ndwKTrT/kOAcESMUm3D/dsf9v4WfEKCjHlrsd3EYlN2RVKOfuryszWPbeaHGM3Qgy80UyBNv1imroIsW9J6tJ1ufsnOw6n4rhgNjGyVbFYjZXCHY22wMsdK2M93Creu8RtDyRCXJzIZyI5pTPz8KX2zN1YVkSx7qNBfKF3pd13HWucP/LlQyKNyy7TEL7SJpUbsdsdXglsJeTGbRh8PHC4yCrsEsFJpLqrLh60xVdoAjJO+LerubXDo/jS2nB8oIuMESesziUCJGBIbLwyXyDNKBh8lC1/WvVApCUeW1qXxOnEz/gM2Jl41ZYoKvSjEFWYv3bnz8CM413HTNN5tvdkc6k1X8ymlM1zQPRdcskS6zoiib2+URLHX0hjexj1I8BAAGRBI4pGeshYQexjOewgBrVydrR1GN2RTgQG6QFmqC3GdfnBQ3irEyid3fHeB8e+1amzUkrBv4pswFadVCCVJ28hgxrrZRqXoZkSvakT0k+2PO2YbLcGcbjNR4F7VvhH5boL+iRv2fIC1GFRW0N65ax8spUodGikOvIcnxD1pcj7EYYyyGnHlJwBi6EolaOEy7nLTgm34/Yfono3DAPNSLfwDKonYpQggcf0Ux9IqduDIqXOz8oVwONOU13NTQgGtEOKCevJDlyIUwQxOscXXo4B9u38rwurdCFz96cKKb9hCjthlcfFoBTFp6QkEvFqwdFj2IPoaZcX538TTRynBH4YxYjnzk9Zlq23Y/j1hWdmTMaayfVvgkabLSGQ3PlGihchU4XqXA24uvYdLlyGtrI+RfhujOp5NzkmUr/yzyJY/IBx7NWETUaf0TFu6udnfBBgIQqfNFr0FT23yWMngEs3GoNHSV+uKCd94rSAkcxZStKN8vXk5m0UO7w3X/06xzBX7FIli79JxYKrX2Ul48SXwI+S93b7jKQzeDeyfEH9fp+T2ZSHtaYOpsRbUiyDhQctq86jUbpsYHvjGcOnHbvj5D2CxmuwwCA7DlqGzIrvguJ3THkDDYy8rD7DvSAbdUenCJIcHlat7+C5srSaU67Njg1G9prB132+jubSGdS0s5oH2JgMX2bqLnmR6l+GW/aCDjRW4WIH1NfvNRUei+ncGArswRnCOe2x/sZ1tWw9Vy/NrvaA0JDmTXZnByaOjyKPZ27ROUifBTeP/nampA36yKKJoS2/q3bMQWo7hahpLlaCJXMvUYkk04YWKJBCkM4PIfEMJOlEO8jb6UubFO8MY/QvsPZKyppb5Tw9wSapdxxewbD5zVrYeI6rT6D5w1+XBpV0z9iOcynXGk/fNphm6EVLCz0R9CaDsS6MrCeDlTTnR1gChhYdTtzjijd8Vc8sJVKE07NTzShHUXOaqE62d0BgcvbQsG+3ZWIdOJLB37byhcuu3Ub5MvRO7VdyuJy474MG7zoCa6XTC8PrMTde5p2RwWIqP4GOG0sE2PrOPOFq3R8rOTPZQrsl4AY4OfOnKEzQ3qF9BYJcjBNN4lzyXRPrPuU3H8LyQsXj23RyYa3/QhUr0rcsoZHNPAW9Z2pQDkeoHO3eCDEg+r0q0/uo7fY6/L6+cv3Y4mpuhkVG/AbmGY0R/Cw2SxUiX41rC7lzwdv21aOTAUd2BB1ASryfizum01q6IZLHI34GsPPmA5CJJ27n+g7W32NFFLu7bHjN8jhujFJoY6cBxoo/Dr+hkauxJhsTFraInZPl0U3KnfvmtEDPEKjrOl9WhFDv1i3vZdXFiAh07tevOT2RQa4BFz5i0Q1Ad6P8SxdYFOMj7poJdR0Vd8/FpA8jK+ybF+rnMrfsRI2MLPHWWXUkdrk5c0IYFR6yMPnkhw7wZfGsdTtusp0ORbWlJkR9FM4XWFYeIjTJbLOtp9nvQSWwDNB2eIw+zb/OBfDrycYHBzSgGCN3FVUHIw9W9PblmBZnLG6RBbcTw87BQL+FI4RDDvKELZhhCB48e6foVpx3ZHK+QX88SwttAOozKZAW1HNMHMJN106SwOX8XL/0cD4vgCl08WaRCmeWSY0LPDR3FreO+B6eVrHROEb8O2eGWyvmJFnlw8PD9Q0oCKHeaOMGSuc/O0Jn1ntgu0/5wYhrPBl6gehAqkiNBhA4T5v63QD/aw75vl3VZtCzEMCA4sUhgJaVyaDYx2G0LQEb5mCylT//zvyReMxK77nyHIt1DWby3MCxDQW+CZcc2cKfkPxfkUdc4PABAdYwG/IZ5GiWrucbjwkMkqplYGaN6yDoNSTdBVHY55IvpW1+Yn+Hla2kj8Llx/yIeU1sVHc1njTj6rLH6vwSZQfsRK/HPI9CA0rXYKAjsBCBUa/NSA3AH0DGyCmQZBPgcqY5TEJik914ZdGpbFAhlaIEgnopCBSIkLvFUdY4YzI4BP+4vokavJuSc2OXYr2pyQAW6ELp9Bf6mPx8y/K2FztYEiw9H1oJsglcFCNLWkRixNRU2XNrC6vl2b6TpSaQE7AraVZ+hJ0truR4YwxBgZslfy0UbqdadaiQ3yVlwJJjI57a3MeXlceNAt9kVAJwjJd2UPI5Ri7gaajfOFosCgLfaye2NIQOZUED8xVXidI9n3aZcZcOfkO3k/zYeU6C6KWD+poVGpeNojpswO7t+v/krITI+D++gwF5mJqEiU3xk0CaSeWdm1zgyy20VJHqbztkJFcmo84rwVprlSlIWTnklh2uJ4bs6Sxv3InW6wH0qd6cJQAA0vwkdbBziw/mK7Qk2RtjFN2ptSm3KhDw2xMRB3mBX3CoggKz/pWFVZ4qTrIJj7Smd2B65n8PtukNBhJPPykwU0ZTEU0wkLFhXUoGjxGhfVvRUJ1l9Ml4eGrvECNkJ1YV4e2Nja108Z8Tc/WYjiHQC5wI0Q2ZqPlTZC5CopRZWKsGFmENJNL6xq9T9Z7DjXwOBfl6ZIhJymcBAe8QdzrU4mUBfn/OHZKf2cWvRNhOTSNH8Ft6oveaV6Bl2vFsDb0KmXjmDqybQC9hi8JmNxPyDxZaEBwwChEaJh7J12bwwpByiEK0IIHsE31PGIEwk4ji4M0il5hH8/hRDX0d9pPeqj+QvIm2EY7UJdamJelfkXULZEpHRJxQbgUqewdRRpakhBiZcTWIxMoZM4NVeSjHSTHEhf+vdV2wLWR3c5+NfTFnRqwOfgP88n4Ersbhpa9mU7qDCTjhMx+sx+NdifgKpyxvyFwLHYAoSYV8yAdaFL2hhuuSRaa1P2pRQoJUo8U9wuPO2gUFwCnxsitO62PfjDnOiCbYv9EXsZgMgwRmwIYl7a4zM+zB4HjjN1V72gsM7doHkxuuzqgEBVM+hmGcVkq52oXwZHyie/80bjHDhESA3FK4oLf4IQYPdmX908Eorj4hwwVX40xZFXFSWWsu4MsvJHPn3TWCKm5DvIoIsi/p2b6eTxyV+tyF+LyWPXa2VqOjxbu668Sljv8TbffEXrb/JCzsEumHunhcqE0h7ebhlIa6q41gBTswoPyJE7lWBzn9VEhj7JhkFSG3qJUyJ7mNPRWxrFCLzIDlEBkn7oTXwGpeiOLQXtUS400G5wr8h1DO+NMYRSGGH5UV5mvmnRd08F3SqFAiQv2SbMRFyVk2+zE1Pf1HTofVNvFtxHgiXW3uYk/AzcrlWjOzMAdcN3IT+jOoEzpa2DpgkYOgatEHL67VJpk914+YYdMdfSojBi4mhX05PUPHJWMKEpAmUFkyQhVbM+bs4lavo1FZib4/V2hzlvaO4yWj80YmvU00fw1N3n7V6H0GDNVQ2AdT0oULf6zLqf2snUwhzBJySrBXiVTrjCAMrZYu+Ja+8RHDUZ86Y0qDbqNnwILFcGx795xXdaKde6KDTwLCBWC4pLzaJYZZWt19eNVaNgUDKECEVU+By+FszFjyfPSqDICv5gCrOsyc81pPmK2kYIIcxyEtYW5WxCU/qmXW7hAVEWrsC46Ha0y5NR3PwlkXZm0ztardvFfF9B8oHfxQrQByuKwiRIM97sZJ1elcaNr5AZymZAbzk++oGhrGH+/6IsD1Edw4rDFg0h1tqfb8oZ+0qXEIdrQU0qgeTz3w6AGt4nzUAwk2MgJnuc7j4LB8vFQOU17BptTPMZV7Ft8OwJzBu7oBbGwFn6ExUCNYZZ53+oEQ7U6qC9BBqiDMLwisvoKNNGV7QVmGG+AehysSnQLejDEeoaTgb6V9m1+hkpQjLnPTIhZiZT3WTzzRPSLVZTgVhMPfpOkc+rfihJ8edaEzpO93RR8SzduxbA8tniIEnZkQ8Qchm4v7bKW9uY+/iNH+RE0vYUBB/LMcGZxWJIdbBEj+pHbaZxxTghG8wd4G682gW3gTxSIwgB+5Mlgv+0B3C6C6PehfjW7z1HEwwiq/QM4PGbLQ+VkVyCgwS24sNGq7tLgkI3bKNDmSx9KgseCLEE1GfvNNrii0NmLi1YT6PhItPojhJz2lZNuaghaMDCnM11eZ2R1B2CvelXr+JYiZoUlRidUJEAf0L9+gZMbDjfzfw8lfaUgMsi5ewmNu2gsBIiAUIrg6iz7bw5u1Xkiu4PhZ5aubBtweC/fuaK2Yg+0YTDYKIWaun5NkJ/Y7l3iI1bvkhQP26ODUAqMTAZ1ZwmSYsWKIy+bk2mHNGqS35cPl3QhbHy7Uzzi9RD4gACBEVcOOZlxZFxtaH12QBbEskXyUWCFBXn2X1N11t9Drz6EQdRs254BkFhGqXwXLMfMjZVtJGUQrrLgKv5jLhfqxspgDerwWL7fk1s26a+iMR8bmz6gMigdqCbsld/xHahc/dVoPxW2qinSFKIVzHZUXncKYyZUyecfVdYPs3mCs0SPlRopC0udp0AqpCDa/Qdw3l8ZP74s0vsTw0miDByI4bqoN7UJ6Q982NBPWv/i9umABHgydWLREzdcY9jDTunSxk8ohP5m0xDKZEWtsE5cQC6sCVtpGx2zx2vdz35mGeMXmU3+EbNENczIV44WnXhJ3oSRUTPH34DjHdiF5MkHiy9TIX6hOnwaXdO3d7AzLIuMxIhrZa2tNu+ReC3GaUoxuaVcneV3rMoUYjo1+i7fceBfBC4q367AdN2QR5QCmJRwKCE0aJzMIT3EXerv3v6ndV0jG8FTUNMvlHZOu8N9wIM6oQ6pmIHsvVIUefbO77E5Ij/nQKAPlxsszT0PKp+xW5jGQbsQr4d6d0N2p71uNwysZekDHtA0vXUzEDwTB63V2Yf8L43x1y9XPSAbiGxCKaG2m85cocKmhILjhr3OgAbDOLKxP7/PUvYdW1ZF0n0YwgbrHFU0sEJoU7oyP5+07Zw2vgHQ4na6BqvHcwW5ghm8GM93HbWR+PrBLGETYAQBrNIZMIfz1PcmR6Mw3C3Vrcldz/j5ZPj0tqcUvfENgv+FmSdVjzqHdi2h4ct28cKgx1rZBlwfwWSVxaYYMAhOQGNZpLlK9HXw6146WvKovRxpcZT2386sPKweunNxf+qCcE1dM2EAy/sQJbjIAT52fgw84/s3PerjZxl53Rz8Gvq4mkWpKIEQ4LkelZOD+QSLDSNWGIGxsodcWccoxVreXMo85gLT2OOvF1Z7QUj6oAOi7z09R/9FOIuYsKALrIwLIlKuQ419904IKGIjSpJ7wANQ30zz0mnTGoa6SsCD+qPmw4raQaCUucHFHbYD2fTFZARmQjFzpECY/VnPQQiAsOj7xWH9v5xj+J98EnK9Hs+5B24Pi6CppQAZ4CMIPNman2fOMen8EBsMDyBT0uoFhwu5tiW01s29Rcr7m1KsQVptELVSSMvMzXLKAZvWLS34q3YOASCg4SfkfgIacHOp292MB+LOWUxbF4v6pHmte3QpumsnkXmXtITKuyfJo6C95Wqv3vpSw5Pksb48ByiXDIl0RxCisYTFGAycejfMA0zGGnmM+htu2NGOWpmLrh1rOPO9bgka4zjy2NMAWPppthPmaqp1KIlvrpXittztPYkRtRCxD/6N8BXUCq6WwiFdPFt6sz1Hz/8d1+6jQpbfuJrZy6WYd3AvMLakSR8DVZX+SLL01EAfT3r1Fkg2SqjFbT7fFliooZgn87a2tyBemWu/Z858Zk5zdsdhMQtLF8bYCvU2/xbYld7QMYfxV5zf2l4nJWOFG2L+dtJKatz5SCIn+N9RVRq1PhqSuWxlsM3yLzt6y6akhmjc55BwoFeoSuHmeL054/8/SGiIawkysxt8jyJENh6PWbzfmROqC/k/Fw4fGhjbP3F9Q71ptCNF8GKu0Fv1xXo551nW4u1j2mVNrWywRMxbAKU/elFyJJvR0W7UhavuRbsK2qtfcA5fmKSbofNI9p/iyhLr6eL4kp3HduAumT0CsRyjcqgEVw+vlZTd4G5XD2nAgXa3e/XHn2qq+AcaCtPGgA3jw09yZ3PKRn6458RMrgB0GcZb+2uI8CN8lT6+s1+neoFoRFylm1KClmSKfKngj4TJS9RIUPDQe4N3qp03i3kbka9JdCcOwMCbrVricc+3r34VyJMLrFRsN5DC5RRjykJoqQX4qmWR890qWOMQmwYK7HLbkNmHtZ7HfBsOZl6iN2QYiii1lEhHNEUST7jRlciUShc6cJSinaTgFGkLll+D3LkPHDgmQb3ygQ5B8JsdnaHTatGG1U+kpnf5h1j9a8zdvxiK9MHUTTGK04CifjMaQV+kQ+piWvE4xAhdNY+vckxzm8/zjsd8MDgphHIsFlNRylyyPJqVOLljKrMUJxxamsSMecfvBWHuegcNAzKW2+ToQ5ppYvUv4mpZ2/MW5ag/DCwwuCdXFIw2PZy9PGtcw1cfseNH9hdyWE6uFCdENQfGn/Sluaa9w/XDEsMZGktbhLhjTR+5QjIhQsdLPoXrX3+I/roHFQlIIqeUDWscs7854bwEe2pW10mzOhg4Tm0rA8ZwfXa5OwMwItFGfr1prvpJz7MMh8NQvOrgVQ7AiiUtBaH4kOKmoxEA5YJ72ameMxu4FBPF0x4C3N/9KReWjod0GBSXDgV49/uT9Rq/faLejFOLJj5KBUTLELM1qK5dRR5vwp2ld3S5n1qKDETJaW8+lpC2JOOi6SqlyR9941sf/cfTbp2kcwr3s8M2RJ1gJUL6RneCDHzY1gHmk6MxwUrHxmwH6XzKJIb3X1OdLFPAtX3a8ljitOGR2AAOrBi8TVvyP23oKzjO+cwKeR+JGZSwfqoZy2WbgfntZJhrssDnWKvTlAU+jVG604fKtk7jYN7S2TfIhwqAvCGxieInu173zPw8kmTygLl0k2dbdLQ55JEvhFftixGyQLUXleahH587LwCq6SRReEGcN/yjYN9cTmA6Jpk4l4cs/AAA3uvU1iHaIajUDgVdikK4lYh+XXqHMivMY1/BP45vQllbdSEfwpY1ukHjEVbWwzzTfZ/jtk6QyRKN2d4LCmcMm4M8f6tf9ETSEFqZx4nDUPnbIS/G97Rnxi0oL7Vk5prHrYrL3FR+PVS8vrlfEaXvPvjMkVlJUtafkUp0kYJ3x43aSS0KYl092KaOSQAmNP4gv9wla3NXE2PCqEt4VuaBoNUE+7dYkxfNQozmiyf7teEjaxitgRgzyqLPrVd9F1eeWwCVDtCjP2MvSV2iJ6fxAEuGy0w/BIN2sWywFfwtBZOEfzcpydSEGE8ova5YS1wFTEZtixbd2/IpcegkfNKw2nmEKJCUUUO2SlS+kpUBL65dvJ7sAKriQYfedpBJQQnkSeN0TqSH5TIwEyLMq1uaiS6uvQXYYP/UtRdMJVk0En7yElXA5xnvDfLapA1C7yPH+ekJjmGKTaJ+jBGL2jovpk82fZORWXJsfK0O098vhdo7yOuCW50qQxchfd/V+WNfR9ULvlHjSzyYtiz/ujAZQSoVrv8cgQZF/4lFM61uZKm58olk9uWuok8p+ya0CIq3njYJ3L3JBGkJcAYeZxcwNID+uFfeNLdzcawGh1qZeNlkSD12AO6nOWZ7tJldMdWMjAtsQ5NaWBaVCYOrVyC3VrG1VQlq75mkbWVnenM2nBfpGl4lirmEhDJaskGGbJwknQmJCqNjfz8vAwrIYSz75pG7dkB/96wrdOF+5ttLJ0tudnBo17I0rN6w3d9kGbIdS4UvC1ooj/+5/EFeZQnxRAmtbaif30szLZWajioKZGM0T62+pKdSkvQyFJCJ68HZISREv9urnYKetjgaEe84GGfv6qVshFbdCO88ZahxoT33eTsxXh9dl+uv7FbDbTi4Yhg+8PNIBT6nvHsAFB4yL/D7+oK56y5hRHBD5rTbQJ8hjduFPDLjHVnB3/QtCFbB6FAD4XHIF2FU9lPa3HOoEXOEcUbwkeQ1a6XE/HKgvvXRc/BS84BZN9u2vO5NexU+PeCR9DaL2/zr1wATR+3tjh3yY5Mc/4cEMOwsWnUZjErYMHHujNeIJXdQJjDpG1GQ/gLw4eXUNLeGSO5Zgz8LOPmZW1e5fYjMS0KDmjQlaa76J+iQ791AfeIgj9gR0FRsXpoO8vEP8TUvWZDwG54nzYy+gGfKqYqMlmnz5sBAfEGHmcoQRN66CrpMe1AvlUIzJif1Uj2Ynh2wiCJkcjD12xk9T9SaTbN9vd9Wa3atSOLPHn4F9Xg2Eri6TnsYC+j1HcqJNM7vGNO2E8OJnuxEV2RlPsKVedZicySgEgxwOnvBHpOlSYhuwLW1HJNEqtQ3YARoQRrKDYS2OYFnZSjNO97dpp+Z7+BFlLBw9qht/u92uHnLwlTxbXII7yrdpqzKsrPCe3vtI0uxxTkdPJeKUpOfxtQxUchf+aIQBSRaxLKjqQdhEiuQHLjUHuRo8iZ9Uq+mc0vkP8mweS1qecf2lcnSsWRy6wazJFzvu5M/hfq+GJC0UAnQFaj6Yqx7Ps0fpRMRruioUp9WWr9yn5DpBL8xNBqG0jBdr1C4wkrVgop4tn4LBAB1TNNwiw4SO7guAA3fmOTXGC/jWUBcVoXwVx1x9cgOFkQe3vSsodZ1fXyxuRvs9e7pQMt11KiCatt2FewbKqgMiZa0E67xfEzZJ9IiowBU1IxCh4uPCcCfOqyHilXHJsmckDG6dZEN6i9zNrmS5NhTC68pGN6wl8xDb9g0ljmYABjlGErdw8I97a9k8lZeSFz3iqyGAkW1RIj/o8yYTXX0/lqUcLyYXoDsd+PLfdmQIN5hfSOhw70faMx73qNKSzGirogv96cIxPlcbQgvoe2HrMHNQn+wFzt4sNSC1FAgXBG/Y+rqfXhEByxHHGUXowvoqnU94b/UomGVxy/BBtbEGB6Sj+/JRWok49xF/zOsUkYinp7pwGqhYplyb+wNe82rJZmy3gzFL4ylStCKSTIBhIMNaMPdfI2ANmwcE="/>
  <p:tag name="MEKKOXMLTAGS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theme1.xml><?xml version="1.0" encoding="utf-8"?>
<a:theme xmlns:a="http://schemas.openxmlformats.org/drawingml/2006/main" name="MBTA Template">
  <a:themeElements>
    <a:clrScheme name="2017-2021 CIP">
      <a:dk1>
        <a:srgbClr val="262626"/>
      </a:dk1>
      <a:lt1>
        <a:srgbClr val="FFFFFF"/>
      </a:lt1>
      <a:dk2>
        <a:srgbClr val="122234"/>
      </a:dk2>
      <a:lt2>
        <a:srgbClr val="FFFFFF"/>
      </a:lt2>
      <a:accent1>
        <a:srgbClr val="005878"/>
      </a:accent1>
      <a:accent2>
        <a:srgbClr val="0084B4"/>
      </a:accent2>
      <a:accent3>
        <a:srgbClr val="00B0F0"/>
      </a:accent3>
      <a:accent4>
        <a:srgbClr val="5DD3FF"/>
      </a:accent4>
      <a:accent5>
        <a:srgbClr val="509E2F"/>
      </a:accent5>
      <a:accent6>
        <a:srgbClr val="3B7623"/>
      </a:accent6>
      <a:hlink>
        <a:srgbClr val="0000FF"/>
      </a:hlink>
      <a:folHlink>
        <a:srgbClr val="7030A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0B9DD42A-02F8-104D-9910-D1A64A753B29}" vid="{45318140-5A3E-7B4C-A710-E7E511F82756}"/>
    </a:ext>
  </a:extLst>
</a:theme>
</file>

<file path=ppt/theme/theme10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MBTA Black Line - Blue Title Template">
  <a:themeElements>
    <a:clrScheme name="ppT TEST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ppT TEST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342900" indent="-342900">
          <a:defRPr b="1" u="sng" dirty="0" smtClean="0">
            <a:latin typeface="+mj-lt"/>
          </a:defRPr>
        </a:defPPr>
      </a:lstStyle>
    </a:txDef>
  </a:objectDefaults>
  <a:extraClrSchemeLst>
    <a:extraClrScheme>
      <a:clrScheme name="ppT TES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3" id="{46C860BB-CEC2-4323-AF68-6C413613BB7E}" vid="{6C6AA7CE-4E8A-4B1B-B4AB-6716735CB656}"/>
    </a:ext>
  </a:extLst>
</a:theme>
</file>

<file path=ppt/theme/theme1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1_MBTA Black Line - Blue Title Template">
  <a:themeElements>
    <a:clrScheme name="ppT TEST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ppT TEST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342900" indent="-342900">
          <a:defRPr b="1" u="sng" dirty="0" smtClean="0">
            <a:latin typeface="+mj-lt"/>
          </a:defRPr>
        </a:defPPr>
      </a:lstStyle>
    </a:txDef>
  </a:objectDefaults>
  <a:extraClrSchemeLst>
    <a:extraClrScheme>
      <a:clrScheme name="ppT TES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3" id="{46C860BB-CEC2-4323-AF68-6C413613BB7E}" vid="{6C6AA7CE-4E8A-4B1B-B4AB-6716735CB656}"/>
    </a:ext>
  </a:extLst>
</a:theme>
</file>

<file path=ppt/theme/theme14.xml><?xml version="1.0" encoding="utf-8"?>
<a:theme xmlns:a="http://schemas.openxmlformats.org/drawingml/2006/main" name="2_MBTA Black Line - Blue Title Template">
  <a:themeElements>
    <a:clrScheme name="ppT TEST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ppT TEST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342900" indent="-342900">
          <a:defRPr b="1" u="sng" dirty="0" smtClean="0">
            <a:latin typeface="+mj-lt"/>
          </a:defRPr>
        </a:defPPr>
      </a:lstStyle>
    </a:txDef>
  </a:objectDefaults>
  <a:extraClrSchemeLst>
    <a:extraClrScheme>
      <a:clrScheme name="ppT TES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3" id="{46C860BB-CEC2-4323-AF68-6C413613BB7E}" vid="{6C6AA7CE-4E8A-4B1B-B4AB-6716735CB656}"/>
    </a:ext>
  </a:extLst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esentation3">
  <a:themeElements>
    <a:clrScheme name="ppT TEST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ppT TEST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342900" indent="-342900">
          <a:defRPr b="1" u="sng" dirty="0" smtClean="0">
            <a:latin typeface="+mj-lt"/>
          </a:defRPr>
        </a:defPPr>
      </a:lstStyle>
    </a:txDef>
  </a:objectDefaults>
  <a:extraClrSchemeLst>
    <a:extraClrScheme>
      <a:clrScheme name="ppT TES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assDOT Blue Title White Content">
  <a:themeElements>
    <a:clrScheme name="2017-2021 CIP">
      <a:dk1>
        <a:srgbClr val="262626"/>
      </a:dk1>
      <a:lt1>
        <a:srgbClr val="FFFFFF"/>
      </a:lt1>
      <a:dk2>
        <a:srgbClr val="122234"/>
      </a:dk2>
      <a:lt2>
        <a:srgbClr val="FFFFFF"/>
      </a:lt2>
      <a:accent1>
        <a:srgbClr val="005878"/>
      </a:accent1>
      <a:accent2>
        <a:srgbClr val="0084B4"/>
      </a:accent2>
      <a:accent3>
        <a:srgbClr val="00B0F0"/>
      </a:accent3>
      <a:accent4>
        <a:srgbClr val="5DD3FF"/>
      </a:accent4>
      <a:accent5>
        <a:srgbClr val="509E2F"/>
      </a:accent5>
      <a:accent6>
        <a:srgbClr val="3B7623"/>
      </a:accent6>
      <a:hlink>
        <a:srgbClr val="0000FF"/>
      </a:hlink>
      <a:folHlink>
        <a:srgbClr val="7030A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0B9DD42A-02F8-104D-9910-D1A64A753B29}" vid="{45318140-5A3E-7B4C-A710-E7E511F82756}"/>
    </a:ext>
  </a:extLst>
</a:theme>
</file>

<file path=ppt/theme/theme4.xml><?xml version="1.0" encoding="utf-8"?>
<a:theme xmlns:a="http://schemas.openxmlformats.org/drawingml/2006/main" name="OPMI-2">
  <a:themeElements>
    <a:clrScheme name="opm-color">
      <a:dk1>
        <a:srgbClr val="292934"/>
      </a:dk1>
      <a:lt1>
        <a:srgbClr val="FFFFFF"/>
      </a:lt1>
      <a:dk2>
        <a:srgbClr val="000000"/>
      </a:dk2>
      <a:lt2>
        <a:srgbClr val="FFFFFF"/>
      </a:lt2>
      <a:accent1>
        <a:srgbClr val="21A899"/>
      </a:accent1>
      <a:accent2>
        <a:srgbClr val="FFD852"/>
      </a:accent2>
      <a:accent3>
        <a:srgbClr val="27304D"/>
      </a:accent3>
      <a:accent4>
        <a:srgbClr val="4C5A6A"/>
      </a:accent4>
      <a:accent5>
        <a:srgbClr val="8256A5"/>
      </a:accent5>
      <a:accent6>
        <a:srgbClr val="E46C0A"/>
      </a:accent6>
      <a:hlink>
        <a:srgbClr val="0000FF"/>
      </a:hlink>
      <a:folHlink>
        <a:srgbClr val="800080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MassDOT Blue Title White Content">
  <a:themeElements>
    <a:clrScheme name="2017-2021 CIP">
      <a:dk1>
        <a:srgbClr val="262626"/>
      </a:dk1>
      <a:lt1>
        <a:srgbClr val="FFFFFF"/>
      </a:lt1>
      <a:dk2>
        <a:srgbClr val="122234"/>
      </a:dk2>
      <a:lt2>
        <a:srgbClr val="FFFFFF"/>
      </a:lt2>
      <a:accent1>
        <a:srgbClr val="005878"/>
      </a:accent1>
      <a:accent2>
        <a:srgbClr val="0084B4"/>
      </a:accent2>
      <a:accent3>
        <a:srgbClr val="00B0F0"/>
      </a:accent3>
      <a:accent4>
        <a:srgbClr val="5DD3FF"/>
      </a:accent4>
      <a:accent5>
        <a:srgbClr val="509E2F"/>
      </a:accent5>
      <a:accent6>
        <a:srgbClr val="3B7623"/>
      </a:accent6>
      <a:hlink>
        <a:srgbClr val="0000FF"/>
      </a:hlink>
      <a:folHlink>
        <a:srgbClr val="7030A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0B9DD42A-02F8-104D-9910-D1A64A753B29}" vid="{45318140-5A3E-7B4C-A710-E7E511F82756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2_MassDOT Blue Title White Content">
  <a:themeElements>
    <a:clrScheme name="2017-2021 CIP">
      <a:dk1>
        <a:srgbClr val="262626"/>
      </a:dk1>
      <a:lt1>
        <a:srgbClr val="FFFFFF"/>
      </a:lt1>
      <a:dk2>
        <a:srgbClr val="122234"/>
      </a:dk2>
      <a:lt2>
        <a:srgbClr val="FFFFFF"/>
      </a:lt2>
      <a:accent1>
        <a:srgbClr val="005878"/>
      </a:accent1>
      <a:accent2>
        <a:srgbClr val="0084B4"/>
      </a:accent2>
      <a:accent3>
        <a:srgbClr val="00B0F0"/>
      </a:accent3>
      <a:accent4>
        <a:srgbClr val="5DD3FF"/>
      </a:accent4>
      <a:accent5>
        <a:srgbClr val="509E2F"/>
      </a:accent5>
      <a:accent6>
        <a:srgbClr val="3B7623"/>
      </a:accent6>
      <a:hlink>
        <a:srgbClr val="0000FF"/>
      </a:hlink>
      <a:folHlink>
        <a:srgbClr val="7030A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0B9DD42A-02F8-104D-9910-D1A64A753B29}" vid="{45318140-5A3E-7B4C-A710-E7E511F82756}"/>
    </a:ext>
  </a:extLst>
</a:theme>
</file>

<file path=ppt/theme/theme8.xml><?xml version="1.0" encoding="utf-8"?>
<a:theme xmlns:a="http://schemas.openxmlformats.org/drawingml/2006/main" name="3_MassDOT Blue Title White Content">
  <a:themeElements>
    <a:clrScheme name="2017-2021 CIP">
      <a:dk1>
        <a:srgbClr val="262626"/>
      </a:dk1>
      <a:lt1>
        <a:srgbClr val="FFFFFF"/>
      </a:lt1>
      <a:dk2>
        <a:srgbClr val="122234"/>
      </a:dk2>
      <a:lt2>
        <a:srgbClr val="FFFFFF"/>
      </a:lt2>
      <a:accent1>
        <a:srgbClr val="005878"/>
      </a:accent1>
      <a:accent2>
        <a:srgbClr val="0084B4"/>
      </a:accent2>
      <a:accent3>
        <a:srgbClr val="00B0F0"/>
      </a:accent3>
      <a:accent4>
        <a:srgbClr val="5DD3FF"/>
      </a:accent4>
      <a:accent5>
        <a:srgbClr val="509E2F"/>
      </a:accent5>
      <a:accent6>
        <a:srgbClr val="3B7623"/>
      </a:accent6>
      <a:hlink>
        <a:srgbClr val="0000FF"/>
      </a:hlink>
      <a:folHlink>
        <a:srgbClr val="7030A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0B9DD42A-02F8-104D-9910-D1A64A753B29}" vid="{45318140-5A3E-7B4C-A710-E7E511F82756}"/>
    </a:ext>
  </a:extLst>
</a:theme>
</file>

<file path=ppt/theme/theme9.xml><?xml version="1.0" encoding="utf-8"?>
<a:theme xmlns:a="http://schemas.openxmlformats.org/drawingml/2006/main" name="4_MassDOT Blue Title White Content">
  <a:themeElements>
    <a:clrScheme name="2017-2021 CIP">
      <a:dk1>
        <a:srgbClr val="262626"/>
      </a:dk1>
      <a:lt1>
        <a:srgbClr val="FFFFFF"/>
      </a:lt1>
      <a:dk2>
        <a:srgbClr val="122234"/>
      </a:dk2>
      <a:lt2>
        <a:srgbClr val="FFFFFF"/>
      </a:lt2>
      <a:accent1>
        <a:srgbClr val="005878"/>
      </a:accent1>
      <a:accent2>
        <a:srgbClr val="0084B4"/>
      </a:accent2>
      <a:accent3>
        <a:srgbClr val="00B0F0"/>
      </a:accent3>
      <a:accent4>
        <a:srgbClr val="5DD3FF"/>
      </a:accent4>
      <a:accent5>
        <a:srgbClr val="509E2F"/>
      </a:accent5>
      <a:accent6>
        <a:srgbClr val="3B7623"/>
      </a:accent6>
      <a:hlink>
        <a:srgbClr val="0000FF"/>
      </a:hlink>
      <a:folHlink>
        <a:srgbClr val="7030A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0B9DD42A-02F8-104D-9910-D1A64A753B29}" vid="{45318140-5A3E-7B4C-A710-E7E511F82756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090A07501D38644B7199D370286644D" ma:contentTypeVersion="2" ma:contentTypeDescription="Create a new document." ma:contentTypeScope="" ma:versionID="db8831d4bb18ef0e454cd893b9653a9f">
  <xsd:schema xmlns:xsd="http://www.w3.org/2001/XMLSchema" xmlns:xs="http://www.w3.org/2001/XMLSchema" xmlns:p="http://schemas.microsoft.com/office/2006/metadata/properties" xmlns:ns2="b4eccf1b-939f-49bc-8c20-b1e62e326593" targetNamespace="http://schemas.microsoft.com/office/2006/metadata/properties" ma:root="true" ma:fieldsID="7b7d321439371854ac55917326e1fc55" ns2:_="">
    <xsd:import namespace="b4eccf1b-939f-49bc-8c20-b1e62e32659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eccf1b-939f-49bc-8c20-b1e62e32659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9DD6F22-946E-4F5B-90BC-FFCF77E14D5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4eccf1b-939f-49bc-8c20-b1e62e32659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1C1FBE7-BD0D-4790-A89F-D2B28303EB5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0F1FC64-E47D-4612-8598-863A817D5AF1}">
  <ds:schemaRefs>
    <ds:schemaRef ds:uri="http://schemas.microsoft.com/office/infopath/2007/PartnerControls"/>
    <ds:schemaRef ds:uri="http://www.w3.org/XML/1998/namespace"/>
    <ds:schemaRef ds:uri="b4eccf1b-939f-49bc-8c20-b1e62e326593"/>
    <ds:schemaRef ds:uri="http://purl.org/dc/elements/1.1/"/>
    <ds:schemaRef ds:uri="http://purl.org/dc/terms/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MBTA Template</Template>
  <TotalTime>29496</TotalTime>
  <Words>435</Words>
  <Application>Microsoft Macintosh PowerPoint</Application>
  <PresentationFormat>On-screen Show (16:9)</PresentationFormat>
  <Paragraphs>153</Paragraphs>
  <Slides>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27" baseType="lpstr">
      <vt:lpstr>ＭＳ Ｐゴシック</vt:lpstr>
      <vt:lpstr>Arial</vt:lpstr>
      <vt:lpstr>Calibri</vt:lpstr>
      <vt:lpstr>Franklin Gothic Book</vt:lpstr>
      <vt:lpstr>Franklin Gothic Medium</vt:lpstr>
      <vt:lpstr>Symbol</vt:lpstr>
      <vt:lpstr>Verdana</vt:lpstr>
      <vt:lpstr>MBTA Template</vt:lpstr>
      <vt:lpstr>Presentation3</vt:lpstr>
      <vt:lpstr>MassDOT Blue Title White Content</vt:lpstr>
      <vt:lpstr>OPMI-2</vt:lpstr>
      <vt:lpstr>1_MassDOT Blue Title White Content</vt:lpstr>
      <vt:lpstr>Office Theme</vt:lpstr>
      <vt:lpstr>2_MassDOT Blue Title White Content</vt:lpstr>
      <vt:lpstr>3_MassDOT Blue Title White Content</vt:lpstr>
      <vt:lpstr>4_MassDOT Blue Title White Content</vt:lpstr>
      <vt:lpstr>2_Office Theme</vt:lpstr>
      <vt:lpstr>MBTA Black Line - Blue Title Template</vt:lpstr>
      <vt:lpstr>3_Office Theme</vt:lpstr>
      <vt:lpstr>1_MBTA Black Line - Blue Title Template</vt:lpstr>
      <vt:lpstr>2_MBTA Black Line - Blue Title Template</vt:lpstr>
      <vt:lpstr>think-cell Slide</vt:lpstr>
      <vt:lpstr>FMCB Calendar – Recurring Topics</vt:lpstr>
      <vt:lpstr>Future Agendas</vt:lpstr>
      <vt:lpstr>Future Agendas</vt:lpstr>
      <vt:lpstr>Future Agendas</vt:lpstr>
      <vt:lpstr>FMCB Calendar – To Be Scheduled</vt:lpstr>
    </vt:vector>
  </TitlesOfParts>
  <Company>MassDOT</Company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Division highlights - Aeronautics</dc:title>
  <dc:creator>Trey Joseph Wadsworth</dc:creator>
  <cp:lastModifiedBy>Siddiqui, Aayesha</cp:lastModifiedBy>
  <cp:revision>892</cp:revision>
  <cp:lastPrinted>2018-05-22T17:29:51Z</cp:lastPrinted>
  <dcterms:created xsi:type="dcterms:W3CDTF">2016-03-11T16:43:25Z</dcterms:created>
  <dcterms:modified xsi:type="dcterms:W3CDTF">2018-06-04T20:16:55Z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0x0101003090A07501D38644B7199D370286644D</vt:lpwstr>
  </property>
</Properties>
</file>