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9" r:id="rId2"/>
  </p:sldMasterIdLst>
  <p:notesMasterIdLst>
    <p:notesMasterId r:id="rId25"/>
  </p:notesMasterIdLst>
  <p:handoutMasterIdLst>
    <p:handoutMasterId r:id="rId26"/>
  </p:handoutMasterIdLst>
  <p:sldIdLst>
    <p:sldId id="380" r:id="rId3"/>
    <p:sldId id="391" r:id="rId4"/>
    <p:sldId id="438" r:id="rId5"/>
    <p:sldId id="447" r:id="rId6"/>
    <p:sldId id="451" r:id="rId7"/>
    <p:sldId id="453" r:id="rId8"/>
    <p:sldId id="439" r:id="rId9"/>
    <p:sldId id="433" r:id="rId10"/>
    <p:sldId id="434" r:id="rId11"/>
    <p:sldId id="435" r:id="rId12"/>
    <p:sldId id="436" r:id="rId13"/>
    <p:sldId id="437" r:id="rId14"/>
    <p:sldId id="397" r:id="rId15"/>
    <p:sldId id="429" r:id="rId16"/>
    <p:sldId id="417" r:id="rId17"/>
    <p:sldId id="418" r:id="rId18"/>
    <p:sldId id="445" r:id="rId19"/>
    <p:sldId id="440" r:id="rId20"/>
    <p:sldId id="441" r:id="rId21"/>
    <p:sldId id="442" r:id="rId22"/>
    <p:sldId id="443" r:id="rId23"/>
    <p:sldId id="444" r:id="rId24"/>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73DC9B9-A4B3-43DB-BAC3-481D4772EE1F}">
          <p14:sldIdLst>
            <p14:sldId id="380"/>
            <p14:sldId id="391"/>
            <p14:sldId id="438"/>
            <p14:sldId id="447"/>
            <p14:sldId id="451"/>
            <p14:sldId id="453"/>
            <p14:sldId id="439"/>
            <p14:sldId id="433"/>
            <p14:sldId id="434"/>
            <p14:sldId id="435"/>
            <p14:sldId id="436"/>
            <p14:sldId id="437"/>
            <p14:sldId id="397"/>
            <p14:sldId id="429"/>
            <p14:sldId id="417"/>
            <p14:sldId id="418"/>
            <p14:sldId id="445"/>
            <p14:sldId id="440"/>
            <p14:sldId id="441"/>
            <p14:sldId id="442"/>
            <p14:sldId id="443"/>
            <p14:sldId id="444"/>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40" userDrawn="1">
          <p15:clr>
            <a:srgbClr val="A4A3A4"/>
          </p15:clr>
        </p15:guide>
        <p15:guide id="2" pos="2269" userDrawn="1">
          <p15:clr>
            <a:srgbClr val="A4A3A4"/>
          </p15:clr>
        </p15:guide>
        <p15:guide id="3" orient="horz" pos="2936" userDrawn="1">
          <p15:clr>
            <a:srgbClr val="A4A3A4"/>
          </p15:clr>
        </p15:guide>
        <p15:guide id="4" pos="2216" userDrawn="1">
          <p15:clr>
            <a:srgbClr val="A4A3A4"/>
          </p15:clr>
        </p15:guide>
        <p15:guide id="5" pos="2319" userDrawn="1">
          <p15:clr>
            <a:srgbClr val="A4A3A4"/>
          </p15:clr>
        </p15:guide>
        <p15:guide id="6" pos="2265" userDrawn="1">
          <p15:clr>
            <a:srgbClr val="A4A3A4"/>
          </p15:clr>
        </p15:guide>
        <p15:guide id="7" orient="horz" pos="2932" userDrawn="1">
          <p15:clr>
            <a:srgbClr val="A4A3A4"/>
          </p15:clr>
        </p15:guide>
        <p15:guide id="8" pos="2164" userDrawn="1">
          <p15:clr>
            <a:srgbClr val="A4A3A4"/>
          </p15:clr>
        </p15:guide>
        <p15:guide id="9" pos="221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69E"/>
    <a:srgbClr val="369A40"/>
    <a:srgbClr val="55864A"/>
    <a:srgbClr val="B9FFD9"/>
    <a:srgbClr val="FF5050"/>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195" autoAdjust="0"/>
    <p:restoredTop sz="96395" autoAdjust="0"/>
  </p:normalViewPr>
  <p:slideViewPr>
    <p:cSldViewPr>
      <p:cViewPr varScale="1">
        <p:scale>
          <a:sx n="118" d="100"/>
          <a:sy n="118" d="100"/>
        </p:scale>
        <p:origin x="1104" y="192"/>
      </p:cViewPr>
      <p:guideLst>
        <p:guide orient="horz" pos="2160"/>
        <p:guide pos="2880"/>
      </p:guideLst>
    </p:cSldViewPr>
  </p:slideViewPr>
  <p:outlineViewPr>
    <p:cViewPr>
      <p:scale>
        <a:sx n="33" d="100"/>
        <a:sy n="33" d="100"/>
      </p:scale>
      <p:origin x="0" y="0"/>
    </p:cViewPr>
  </p:outlineViewPr>
  <p:notesTextViewPr>
    <p:cViewPr>
      <p:scale>
        <a:sx n="300" d="100"/>
        <a:sy n="300" d="100"/>
      </p:scale>
      <p:origin x="0" y="0"/>
    </p:cViewPr>
  </p:notesTextViewPr>
  <p:sorterViewPr>
    <p:cViewPr>
      <p:scale>
        <a:sx n="100" d="100"/>
        <a:sy n="100" d="100"/>
      </p:scale>
      <p:origin x="0" y="0"/>
    </p:cViewPr>
  </p:sorterViewPr>
  <p:notesViewPr>
    <p:cSldViewPr>
      <p:cViewPr varScale="1">
        <p:scale>
          <a:sx n="54" d="100"/>
          <a:sy n="54" d="100"/>
        </p:scale>
        <p:origin x="-2886" y="-96"/>
      </p:cViewPr>
      <p:guideLst>
        <p:guide orient="horz" pos="2940"/>
        <p:guide pos="2269"/>
        <p:guide orient="horz" pos="2936"/>
        <p:guide pos="2216"/>
        <p:guide pos="2319"/>
        <p:guide pos="2265"/>
        <p:guide orient="horz" pos="2932"/>
        <p:guide pos="2164"/>
        <p:guide pos="221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4"/>
            <a:ext cx="3043238" cy="465138"/>
          </a:xfrm>
          <a:prstGeom prst="rect">
            <a:avLst/>
          </a:prstGeom>
        </p:spPr>
        <p:txBody>
          <a:bodyPr vert="horz" lIns="91083" tIns="45542" rIns="91083" bIns="45542" rtlCol="0"/>
          <a:lstStyle>
            <a:lvl1pPr algn="l">
              <a:defRPr sz="1200"/>
            </a:lvl1pPr>
          </a:lstStyle>
          <a:p>
            <a:endParaRPr lang="en-US" dirty="0"/>
          </a:p>
        </p:txBody>
      </p:sp>
      <p:sp>
        <p:nvSpPr>
          <p:cNvPr id="3" name="Date Placeholder 2"/>
          <p:cNvSpPr>
            <a:spLocks noGrp="1"/>
          </p:cNvSpPr>
          <p:nvPr>
            <p:ph type="dt" sz="quarter" idx="1"/>
          </p:nvPr>
        </p:nvSpPr>
        <p:spPr>
          <a:xfrm>
            <a:off x="3978278" y="4"/>
            <a:ext cx="3043238" cy="465138"/>
          </a:xfrm>
          <a:prstGeom prst="rect">
            <a:avLst/>
          </a:prstGeom>
        </p:spPr>
        <p:txBody>
          <a:bodyPr vert="horz" lIns="91083" tIns="45542" rIns="91083" bIns="45542" rtlCol="0"/>
          <a:lstStyle>
            <a:lvl1pPr algn="r">
              <a:defRPr sz="1200"/>
            </a:lvl1pPr>
          </a:lstStyle>
          <a:p>
            <a:fld id="{A8782089-6BC6-4235-B712-F8742B9D4234}" type="datetimeFigureOut">
              <a:rPr lang="en-US" smtClean="0"/>
              <a:pPr/>
              <a:t>6/4/18</a:t>
            </a:fld>
            <a:endParaRPr lang="en-US" dirty="0"/>
          </a:p>
        </p:txBody>
      </p:sp>
      <p:sp>
        <p:nvSpPr>
          <p:cNvPr id="4" name="Footer Placeholder 3"/>
          <p:cNvSpPr>
            <a:spLocks noGrp="1"/>
          </p:cNvSpPr>
          <p:nvPr>
            <p:ph type="ftr" sz="quarter" idx="2"/>
          </p:nvPr>
        </p:nvSpPr>
        <p:spPr>
          <a:xfrm>
            <a:off x="3" y="8842383"/>
            <a:ext cx="3043238" cy="465138"/>
          </a:xfrm>
          <a:prstGeom prst="rect">
            <a:avLst/>
          </a:prstGeom>
        </p:spPr>
        <p:txBody>
          <a:bodyPr vert="horz" lIns="91083" tIns="45542" rIns="91083" bIns="45542"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8278" y="8842383"/>
            <a:ext cx="3043238" cy="465138"/>
          </a:xfrm>
          <a:prstGeom prst="rect">
            <a:avLst/>
          </a:prstGeom>
        </p:spPr>
        <p:txBody>
          <a:bodyPr vert="horz" lIns="91083" tIns="45542" rIns="91083" bIns="45542" rtlCol="0" anchor="b"/>
          <a:lstStyle>
            <a:lvl1pPr algn="r">
              <a:defRPr sz="1200"/>
            </a:lvl1pPr>
          </a:lstStyle>
          <a:p>
            <a:fld id="{75612B8F-7C36-4EC9-BD17-68C48F5CD98F}" type="slidenum">
              <a:rPr lang="en-US" smtClean="0"/>
              <a:pPr/>
              <a:t>‹#›</a:t>
            </a:fld>
            <a:endParaRPr lang="en-US" dirty="0"/>
          </a:p>
        </p:txBody>
      </p:sp>
    </p:spTree>
    <p:extLst>
      <p:ext uri="{BB962C8B-B14F-4D97-AF65-F5344CB8AC3E}">
        <p14:creationId xmlns:p14="http://schemas.microsoft.com/office/powerpoint/2010/main" val="21265334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4713" tIns="47355" rIns="94713" bIns="47355" rtlCol="0"/>
          <a:lstStyle>
            <a:lvl1pPr algn="l">
              <a:defRPr sz="1200"/>
            </a:lvl1pPr>
          </a:lstStyle>
          <a:p>
            <a:endParaRPr lang="en-US" dirty="0"/>
          </a:p>
        </p:txBody>
      </p:sp>
      <p:sp>
        <p:nvSpPr>
          <p:cNvPr id="3" name="Date Placeholder 2"/>
          <p:cNvSpPr>
            <a:spLocks noGrp="1"/>
          </p:cNvSpPr>
          <p:nvPr>
            <p:ph type="dt" idx="1"/>
          </p:nvPr>
        </p:nvSpPr>
        <p:spPr>
          <a:xfrm>
            <a:off x="3978140" y="0"/>
            <a:ext cx="3043343" cy="465455"/>
          </a:xfrm>
          <a:prstGeom prst="rect">
            <a:avLst/>
          </a:prstGeom>
        </p:spPr>
        <p:txBody>
          <a:bodyPr vert="horz" lIns="94713" tIns="47355" rIns="94713" bIns="47355" rtlCol="0"/>
          <a:lstStyle>
            <a:lvl1pPr algn="r">
              <a:defRPr sz="1200"/>
            </a:lvl1pPr>
          </a:lstStyle>
          <a:p>
            <a:fld id="{CEB96F95-300C-4A3F-BDC6-417068EB1BB3}" type="datetimeFigureOut">
              <a:rPr lang="en-US" smtClean="0"/>
              <a:pPr/>
              <a:t>6/4/18</a:t>
            </a:fld>
            <a:endParaRPr lang="en-US" dirty="0"/>
          </a:p>
        </p:txBody>
      </p:sp>
      <p:sp>
        <p:nvSpPr>
          <p:cNvPr id="4" name="Slide Image Placeholder 3"/>
          <p:cNvSpPr>
            <a:spLocks noGrp="1" noRot="1" noChangeAspect="1"/>
          </p:cNvSpPr>
          <p:nvPr>
            <p:ph type="sldImg" idx="2"/>
          </p:nvPr>
        </p:nvSpPr>
        <p:spPr>
          <a:xfrm>
            <a:off x="1185863" y="700088"/>
            <a:ext cx="4651375" cy="3489325"/>
          </a:xfrm>
          <a:prstGeom prst="rect">
            <a:avLst/>
          </a:prstGeom>
          <a:noFill/>
          <a:ln w="12700">
            <a:solidFill>
              <a:prstClr val="black"/>
            </a:solidFill>
          </a:ln>
        </p:spPr>
        <p:txBody>
          <a:bodyPr vert="horz" lIns="94713" tIns="47355" rIns="94713" bIns="47355" rtlCol="0" anchor="ctr"/>
          <a:lstStyle/>
          <a:p>
            <a:endParaRPr lang="en-US" dirty="0"/>
          </a:p>
        </p:txBody>
      </p:sp>
      <p:sp>
        <p:nvSpPr>
          <p:cNvPr id="5" name="Notes Placeholder 4"/>
          <p:cNvSpPr>
            <a:spLocks noGrp="1"/>
          </p:cNvSpPr>
          <p:nvPr>
            <p:ph type="body" sz="quarter" idx="3"/>
          </p:nvPr>
        </p:nvSpPr>
        <p:spPr>
          <a:xfrm>
            <a:off x="702310" y="4421831"/>
            <a:ext cx="5618480" cy="4189095"/>
          </a:xfrm>
          <a:prstGeom prst="rect">
            <a:avLst/>
          </a:prstGeom>
        </p:spPr>
        <p:txBody>
          <a:bodyPr vert="horz" lIns="94713" tIns="47355" rIns="94713" bIns="4735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6"/>
            <a:ext cx="3043343" cy="465455"/>
          </a:xfrm>
          <a:prstGeom prst="rect">
            <a:avLst/>
          </a:prstGeom>
        </p:spPr>
        <p:txBody>
          <a:bodyPr vert="horz" lIns="94713" tIns="47355" rIns="94713" bIns="47355"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40" y="8842036"/>
            <a:ext cx="3043343" cy="465455"/>
          </a:xfrm>
          <a:prstGeom prst="rect">
            <a:avLst/>
          </a:prstGeom>
        </p:spPr>
        <p:txBody>
          <a:bodyPr vert="horz" lIns="94713" tIns="47355" rIns="94713" bIns="47355" rtlCol="0" anchor="b"/>
          <a:lstStyle>
            <a:lvl1pPr algn="r">
              <a:defRPr sz="1200"/>
            </a:lvl1pPr>
          </a:lstStyle>
          <a:p>
            <a:fld id="{DDE3C4EC-FA30-4BAF-8816-853426F570DF}" type="slidenum">
              <a:rPr lang="en-US" smtClean="0"/>
              <a:pPr/>
              <a:t>‹#›</a:t>
            </a:fld>
            <a:endParaRPr lang="en-US" dirty="0"/>
          </a:p>
        </p:txBody>
      </p:sp>
    </p:spTree>
    <p:extLst>
      <p:ext uri="{BB962C8B-B14F-4D97-AF65-F5344CB8AC3E}">
        <p14:creationId xmlns:p14="http://schemas.microsoft.com/office/powerpoint/2010/main" val="3466263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DE3C4EC-FA30-4BAF-8816-853426F570DF}" type="slidenum">
              <a:rPr lang="en-US" smtClean="0"/>
              <a:pPr/>
              <a:t>1</a:t>
            </a:fld>
            <a:endParaRPr lang="en-US" dirty="0"/>
          </a:p>
        </p:txBody>
      </p:sp>
    </p:spTree>
    <p:extLst>
      <p:ext uri="{BB962C8B-B14F-4D97-AF65-F5344CB8AC3E}">
        <p14:creationId xmlns:p14="http://schemas.microsoft.com/office/powerpoint/2010/main" val="33956891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Shape 225"/>
          <p:cNvSpPr>
            <a:spLocks noGrp="1" noRot="1" noChangeAspect="1"/>
          </p:cNvSpPr>
          <p:nvPr>
            <p:ph type="sldImg" idx="2"/>
          </p:nvPr>
        </p:nvSpPr>
        <p:spPr>
          <a:xfrm>
            <a:off x="1262063" y="698500"/>
            <a:ext cx="4656137" cy="349091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6" name="Shape 226"/>
          <p:cNvSpPr txBox="1">
            <a:spLocks noGrp="1"/>
          </p:cNvSpPr>
          <p:nvPr>
            <p:ph type="body" idx="1"/>
          </p:nvPr>
        </p:nvSpPr>
        <p:spPr>
          <a:xfrm>
            <a:off x="717918" y="4421823"/>
            <a:ext cx="5743335" cy="4189095"/>
          </a:xfrm>
          <a:prstGeom prst="rect">
            <a:avLst/>
          </a:prstGeom>
          <a:noFill/>
          <a:ln>
            <a:noFill/>
          </a:ln>
        </p:spPr>
        <p:txBody>
          <a:bodyPr spcFirstLastPara="1" wrap="square" lIns="93302" tIns="93302" rIns="93302" bIns="93302" anchor="t" anchorCtr="0">
            <a:noAutofit/>
          </a:bodyPr>
          <a:lstStyle/>
          <a:p>
            <a:r>
              <a:rPr lang="en-US" b="1" dirty="0"/>
              <a:t> </a:t>
            </a:r>
            <a:endParaRPr dirty="0"/>
          </a:p>
        </p:txBody>
      </p:sp>
    </p:spTree>
    <p:extLst>
      <p:ext uri="{BB962C8B-B14F-4D97-AF65-F5344CB8AC3E}">
        <p14:creationId xmlns:p14="http://schemas.microsoft.com/office/powerpoint/2010/main" val="12838842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DE3C4EC-FA30-4BAF-8816-853426F570DF}" type="slidenum">
              <a:rPr lang="en-US" smtClean="0"/>
              <a:pPr/>
              <a:t>17</a:t>
            </a:fld>
            <a:endParaRPr lang="en-US" dirty="0"/>
          </a:p>
        </p:txBody>
      </p:sp>
    </p:spTree>
    <p:extLst>
      <p:ext uri="{BB962C8B-B14F-4D97-AF65-F5344CB8AC3E}">
        <p14:creationId xmlns:p14="http://schemas.microsoft.com/office/powerpoint/2010/main" val="33053395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Shape 225"/>
          <p:cNvSpPr>
            <a:spLocks noGrp="1" noRot="1" noChangeAspect="1"/>
          </p:cNvSpPr>
          <p:nvPr>
            <p:ph type="sldImg" idx="2"/>
          </p:nvPr>
        </p:nvSpPr>
        <p:spPr>
          <a:xfrm>
            <a:off x="1262063" y="698500"/>
            <a:ext cx="4656137" cy="349091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6" name="Shape 226"/>
          <p:cNvSpPr txBox="1">
            <a:spLocks noGrp="1"/>
          </p:cNvSpPr>
          <p:nvPr>
            <p:ph type="body" idx="1"/>
          </p:nvPr>
        </p:nvSpPr>
        <p:spPr>
          <a:xfrm>
            <a:off x="717918" y="4421823"/>
            <a:ext cx="5743335" cy="4189095"/>
          </a:xfrm>
          <a:prstGeom prst="rect">
            <a:avLst/>
          </a:prstGeom>
          <a:noFill/>
          <a:ln>
            <a:noFill/>
          </a:ln>
        </p:spPr>
        <p:txBody>
          <a:bodyPr spcFirstLastPara="1" wrap="square" lIns="93302" tIns="93302" rIns="93302" bIns="93302" anchor="t" anchorCtr="0">
            <a:noAutofit/>
          </a:bodyPr>
          <a:lstStyle/>
          <a:p>
            <a:r>
              <a:rPr lang="en-US" b="1" dirty="0"/>
              <a:t> </a:t>
            </a:r>
            <a:endParaRPr dirty="0"/>
          </a:p>
        </p:txBody>
      </p:sp>
    </p:spTree>
    <p:extLst>
      <p:ext uri="{BB962C8B-B14F-4D97-AF65-F5344CB8AC3E}">
        <p14:creationId xmlns:p14="http://schemas.microsoft.com/office/powerpoint/2010/main" val="16669397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Shape 225"/>
          <p:cNvSpPr>
            <a:spLocks noGrp="1" noRot="1" noChangeAspect="1"/>
          </p:cNvSpPr>
          <p:nvPr>
            <p:ph type="sldImg" idx="2"/>
          </p:nvPr>
        </p:nvSpPr>
        <p:spPr>
          <a:xfrm>
            <a:off x="1262063" y="698500"/>
            <a:ext cx="4656137" cy="349091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6" name="Shape 226"/>
          <p:cNvSpPr txBox="1">
            <a:spLocks noGrp="1"/>
          </p:cNvSpPr>
          <p:nvPr>
            <p:ph type="body" idx="1"/>
          </p:nvPr>
        </p:nvSpPr>
        <p:spPr>
          <a:xfrm>
            <a:off x="717918" y="4421823"/>
            <a:ext cx="5743335" cy="4189095"/>
          </a:xfrm>
          <a:prstGeom prst="rect">
            <a:avLst/>
          </a:prstGeom>
          <a:noFill/>
          <a:ln>
            <a:noFill/>
          </a:ln>
        </p:spPr>
        <p:txBody>
          <a:bodyPr spcFirstLastPara="1" wrap="square" lIns="93302" tIns="93302" rIns="93302" bIns="93302" anchor="t" anchorCtr="0">
            <a:noAutofit/>
          </a:bodyPr>
          <a:lstStyle/>
          <a:p>
            <a:r>
              <a:rPr lang="en-US" b="1" dirty="0"/>
              <a:t> </a:t>
            </a:r>
            <a:endParaRPr dirty="0"/>
          </a:p>
        </p:txBody>
      </p:sp>
    </p:spTree>
    <p:extLst>
      <p:ext uri="{BB962C8B-B14F-4D97-AF65-F5344CB8AC3E}">
        <p14:creationId xmlns:p14="http://schemas.microsoft.com/office/powerpoint/2010/main" val="9056615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Shape 225"/>
          <p:cNvSpPr>
            <a:spLocks noGrp="1" noRot="1" noChangeAspect="1"/>
          </p:cNvSpPr>
          <p:nvPr>
            <p:ph type="sldImg" idx="2"/>
          </p:nvPr>
        </p:nvSpPr>
        <p:spPr>
          <a:xfrm>
            <a:off x="1262063" y="698500"/>
            <a:ext cx="4656137" cy="349091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6" name="Shape 226"/>
          <p:cNvSpPr txBox="1">
            <a:spLocks noGrp="1"/>
          </p:cNvSpPr>
          <p:nvPr>
            <p:ph type="body" idx="1"/>
          </p:nvPr>
        </p:nvSpPr>
        <p:spPr>
          <a:xfrm>
            <a:off x="717918" y="4421823"/>
            <a:ext cx="5743335" cy="4189095"/>
          </a:xfrm>
          <a:prstGeom prst="rect">
            <a:avLst/>
          </a:prstGeom>
          <a:noFill/>
          <a:ln>
            <a:noFill/>
          </a:ln>
        </p:spPr>
        <p:txBody>
          <a:bodyPr spcFirstLastPara="1" wrap="square" lIns="93302" tIns="93302" rIns="93302" bIns="93302" anchor="t" anchorCtr="0">
            <a:noAutofit/>
          </a:bodyPr>
          <a:lstStyle/>
          <a:p>
            <a:endParaRPr dirty="0"/>
          </a:p>
        </p:txBody>
      </p:sp>
    </p:spTree>
    <p:extLst>
      <p:ext uri="{BB962C8B-B14F-4D97-AF65-F5344CB8AC3E}">
        <p14:creationId xmlns:p14="http://schemas.microsoft.com/office/powerpoint/2010/main" val="2637481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Shape 95"/>
          <p:cNvSpPr>
            <a:spLocks noGrp="1" noRot="1" noChangeAspect="1"/>
          </p:cNvSpPr>
          <p:nvPr>
            <p:ph type="sldImg" idx="2"/>
          </p:nvPr>
        </p:nvSpPr>
        <p:spPr>
          <a:xfrm>
            <a:off x="1222375" y="687388"/>
            <a:ext cx="4578350" cy="3433762"/>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6" name="Shape 96"/>
          <p:cNvSpPr txBox="1">
            <a:spLocks noGrp="1"/>
          </p:cNvSpPr>
          <p:nvPr>
            <p:ph type="body" idx="1"/>
          </p:nvPr>
        </p:nvSpPr>
        <p:spPr>
          <a:xfrm>
            <a:off x="702310" y="4349334"/>
            <a:ext cx="5618480" cy="4120421"/>
          </a:xfrm>
          <a:prstGeom prst="rect">
            <a:avLst/>
          </a:prstGeom>
        </p:spPr>
        <p:txBody>
          <a:bodyPr spcFirstLastPara="1" wrap="square" lIns="91562" tIns="91562" rIns="91562" bIns="91562" anchor="t" anchorCtr="0">
            <a:noAutofit/>
          </a:bodyPr>
          <a:lstStyle/>
          <a:p>
            <a:endParaRPr/>
          </a:p>
        </p:txBody>
      </p:sp>
    </p:spTree>
    <p:extLst>
      <p:ext uri="{BB962C8B-B14F-4D97-AF65-F5344CB8AC3E}">
        <p14:creationId xmlns:p14="http://schemas.microsoft.com/office/powerpoint/2010/main" val="33621093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Shape 109"/>
          <p:cNvSpPr>
            <a:spLocks noGrp="1" noRot="1" noChangeAspect="1"/>
          </p:cNvSpPr>
          <p:nvPr>
            <p:ph type="sldImg" idx="2"/>
          </p:nvPr>
        </p:nvSpPr>
        <p:spPr>
          <a:xfrm>
            <a:off x="1222375" y="687388"/>
            <a:ext cx="4578350" cy="3433762"/>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0" name="Shape 110"/>
          <p:cNvSpPr txBox="1">
            <a:spLocks noGrp="1"/>
          </p:cNvSpPr>
          <p:nvPr>
            <p:ph type="body" idx="1"/>
          </p:nvPr>
        </p:nvSpPr>
        <p:spPr>
          <a:xfrm>
            <a:off x="702310" y="4349334"/>
            <a:ext cx="5618480" cy="4120421"/>
          </a:xfrm>
          <a:prstGeom prst="rect">
            <a:avLst/>
          </a:prstGeom>
        </p:spPr>
        <p:txBody>
          <a:bodyPr spcFirstLastPara="1" wrap="square" lIns="91562" tIns="91562" rIns="91562" bIns="91562" anchor="t" anchorCtr="0">
            <a:noAutofit/>
          </a:bodyPr>
          <a:lstStyle/>
          <a:p>
            <a:endParaRPr/>
          </a:p>
        </p:txBody>
      </p:sp>
    </p:spTree>
    <p:extLst>
      <p:ext uri="{BB962C8B-B14F-4D97-AF65-F5344CB8AC3E}">
        <p14:creationId xmlns:p14="http://schemas.microsoft.com/office/powerpoint/2010/main" val="8497941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Shape 123"/>
          <p:cNvSpPr>
            <a:spLocks noGrp="1" noRot="1" noChangeAspect="1"/>
          </p:cNvSpPr>
          <p:nvPr>
            <p:ph type="sldImg" idx="2"/>
          </p:nvPr>
        </p:nvSpPr>
        <p:spPr>
          <a:xfrm>
            <a:off x="1222375" y="687388"/>
            <a:ext cx="4578350" cy="3433762"/>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4" name="Shape 124"/>
          <p:cNvSpPr txBox="1">
            <a:spLocks noGrp="1"/>
          </p:cNvSpPr>
          <p:nvPr>
            <p:ph type="body" idx="1"/>
          </p:nvPr>
        </p:nvSpPr>
        <p:spPr>
          <a:xfrm>
            <a:off x="702310" y="4349334"/>
            <a:ext cx="5618480" cy="4120421"/>
          </a:xfrm>
          <a:prstGeom prst="rect">
            <a:avLst/>
          </a:prstGeom>
        </p:spPr>
        <p:txBody>
          <a:bodyPr spcFirstLastPara="1" wrap="square" lIns="91562" tIns="91562" rIns="91562" bIns="91562" anchor="t" anchorCtr="0">
            <a:noAutofit/>
          </a:bodyPr>
          <a:lstStyle/>
          <a:p>
            <a:endParaRPr/>
          </a:p>
        </p:txBody>
      </p:sp>
    </p:spTree>
    <p:extLst>
      <p:ext uri="{BB962C8B-B14F-4D97-AF65-F5344CB8AC3E}">
        <p14:creationId xmlns:p14="http://schemas.microsoft.com/office/powerpoint/2010/main" val="4568956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Shape 137"/>
          <p:cNvSpPr>
            <a:spLocks noGrp="1" noRot="1" noChangeAspect="1"/>
          </p:cNvSpPr>
          <p:nvPr>
            <p:ph type="sldImg" idx="2"/>
          </p:nvPr>
        </p:nvSpPr>
        <p:spPr>
          <a:xfrm>
            <a:off x="1222375" y="687388"/>
            <a:ext cx="4578350" cy="3433762"/>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8" name="Shape 138"/>
          <p:cNvSpPr txBox="1">
            <a:spLocks noGrp="1"/>
          </p:cNvSpPr>
          <p:nvPr>
            <p:ph type="body" idx="1"/>
          </p:nvPr>
        </p:nvSpPr>
        <p:spPr>
          <a:xfrm>
            <a:off x="702310" y="4349334"/>
            <a:ext cx="5618480" cy="4120421"/>
          </a:xfrm>
          <a:prstGeom prst="rect">
            <a:avLst/>
          </a:prstGeom>
        </p:spPr>
        <p:txBody>
          <a:bodyPr spcFirstLastPara="1" wrap="square" lIns="91562" tIns="91562" rIns="91562" bIns="91562" anchor="t" anchorCtr="0">
            <a:noAutofit/>
          </a:bodyPr>
          <a:lstStyle/>
          <a:p>
            <a:endParaRPr/>
          </a:p>
        </p:txBody>
      </p:sp>
    </p:spTree>
    <p:extLst>
      <p:ext uri="{BB962C8B-B14F-4D97-AF65-F5344CB8AC3E}">
        <p14:creationId xmlns:p14="http://schemas.microsoft.com/office/powerpoint/2010/main" val="6605513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Shape 165"/>
          <p:cNvSpPr>
            <a:spLocks noGrp="1" noRot="1" noChangeAspect="1"/>
          </p:cNvSpPr>
          <p:nvPr>
            <p:ph type="sldImg" idx="2"/>
          </p:nvPr>
        </p:nvSpPr>
        <p:spPr>
          <a:xfrm>
            <a:off x="1222375" y="687388"/>
            <a:ext cx="4578350" cy="3433762"/>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6" name="Shape 166"/>
          <p:cNvSpPr txBox="1">
            <a:spLocks noGrp="1"/>
          </p:cNvSpPr>
          <p:nvPr>
            <p:ph type="body" idx="1"/>
          </p:nvPr>
        </p:nvSpPr>
        <p:spPr>
          <a:xfrm>
            <a:off x="702310" y="4349334"/>
            <a:ext cx="5618480" cy="4120421"/>
          </a:xfrm>
          <a:prstGeom prst="rect">
            <a:avLst/>
          </a:prstGeom>
        </p:spPr>
        <p:txBody>
          <a:bodyPr spcFirstLastPara="1" wrap="square" lIns="91562" tIns="91562" rIns="91562" bIns="91562" anchor="t" anchorCtr="0">
            <a:noAutofit/>
          </a:bodyPr>
          <a:lstStyle/>
          <a:p>
            <a:endParaRPr/>
          </a:p>
        </p:txBody>
      </p:sp>
    </p:spTree>
    <p:extLst>
      <p:ext uri="{BB962C8B-B14F-4D97-AF65-F5344CB8AC3E}">
        <p14:creationId xmlns:p14="http://schemas.microsoft.com/office/powerpoint/2010/main" val="39636171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4.xml"/><Relationship Id="rId1" Type="http://schemas.openxmlformats.org/officeDocument/2006/relationships/tags" Target="../tags/tag3.xml"/><Relationship Id="rId5" Type="http://schemas.openxmlformats.org/officeDocument/2006/relationships/image" Target="../media/image4.emf"/><Relationship Id="rId4" Type="http://schemas.openxmlformats.org/officeDocument/2006/relationships/image" Target="../media/image3.emf"/></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image" Target="../media/image4.emf"/><Relationship Id="rId4" Type="http://schemas.openxmlformats.org/officeDocument/2006/relationships/image" Target="../media/image3.emf"/></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2" name="Line 7"/>
          <p:cNvSpPr>
            <a:spLocks noChangeShapeType="1"/>
          </p:cNvSpPr>
          <p:nvPr/>
        </p:nvSpPr>
        <p:spPr bwMode="auto">
          <a:xfrm>
            <a:off x="0" y="747713"/>
            <a:ext cx="9144000" cy="0"/>
          </a:xfrm>
          <a:prstGeom prst="line">
            <a:avLst/>
          </a:prstGeom>
          <a:noFill/>
          <a:ln w="9525">
            <a:solidFill>
              <a:srgbClr val="FFFFFF"/>
            </a:solidFill>
            <a:round/>
            <a:headEnd/>
            <a:tailEnd/>
          </a:ln>
        </p:spPr>
        <p:txBody>
          <a:bodyPr/>
          <a:lstStyle/>
          <a:p>
            <a:endParaRPr lang="en-US" dirty="0"/>
          </a:p>
        </p:txBody>
      </p:sp>
      <p:sp>
        <p:nvSpPr>
          <p:cNvPr id="3" name="Line 11"/>
          <p:cNvSpPr>
            <a:spLocks noChangeShapeType="1"/>
          </p:cNvSpPr>
          <p:nvPr/>
        </p:nvSpPr>
        <p:spPr bwMode="auto">
          <a:xfrm>
            <a:off x="2443163" y="3752850"/>
            <a:ext cx="5722937" cy="0"/>
          </a:xfrm>
          <a:prstGeom prst="line">
            <a:avLst/>
          </a:prstGeom>
          <a:noFill/>
          <a:ln w="9525">
            <a:solidFill>
              <a:schemeClr val="tx1"/>
            </a:solidFill>
            <a:round/>
            <a:headEnd/>
            <a:tailEnd/>
          </a:ln>
        </p:spPr>
        <p:txBody>
          <a:bodyPr/>
          <a:lstStyle/>
          <a:p>
            <a:endParaRPr lang="en-US" dirty="0"/>
          </a:p>
        </p:txBody>
      </p:sp>
      <p:pic>
        <p:nvPicPr>
          <p:cNvPr id="5" name="Picture 2" descr="C:\Users\dmlee\Downloads\preview-MABayTransAuthority.png"/>
          <p:cNvPicPr>
            <a:picLocks noChangeAspect="1" noChangeArrowheads="1"/>
          </p:cNvPicPr>
          <p:nvPr/>
        </p:nvPicPr>
        <p:blipFill>
          <a:blip r:embed="rId2" cstate="print"/>
          <a:srcRect t="38333" b="39000"/>
          <a:stretch>
            <a:fillRect/>
          </a:stretch>
        </p:blipFill>
        <p:spPr bwMode="auto">
          <a:xfrm>
            <a:off x="1012825" y="1562100"/>
            <a:ext cx="6386513" cy="1447800"/>
          </a:xfrm>
          <a:prstGeom prst="rect">
            <a:avLst/>
          </a:prstGeom>
          <a:noFill/>
          <a:ln w="9525">
            <a:noFill/>
            <a:miter lim="800000"/>
            <a:headEnd/>
            <a:tailEnd/>
          </a:ln>
        </p:spPr>
      </p:pic>
      <p:sp>
        <p:nvSpPr>
          <p:cNvPr id="6" name="Title 1"/>
          <p:cNvSpPr>
            <a:spLocks noGrp="1"/>
          </p:cNvSpPr>
          <p:nvPr>
            <p:ph type="title" hasCustomPrompt="1"/>
          </p:nvPr>
        </p:nvSpPr>
        <p:spPr>
          <a:xfrm>
            <a:off x="685800" y="3962400"/>
            <a:ext cx="7751547" cy="466344"/>
          </a:xfrm>
          <a:prstGeom prst="rect">
            <a:avLst/>
          </a:prstGeom>
        </p:spPr>
        <p:txBody>
          <a:bodyPr anchor="b" anchorCtr="0"/>
          <a:lstStyle>
            <a:lvl1pPr>
              <a:lnSpc>
                <a:spcPct val="100000"/>
              </a:lnSpc>
              <a:defRPr sz="3200" b="1" baseline="0">
                <a:solidFill>
                  <a:srgbClr val="00269E"/>
                </a:solidFill>
                <a:latin typeface="Arial" pitchFamily="34" charset="0"/>
                <a:cs typeface="Arial" pitchFamily="34" charset="0"/>
              </a:defRPr>
            </a:lvl1pPr>
          </a:lstStyle>
          <a:p>
            <a:r>
              <a:rPr lang="en-US" dirty="0"/>
              <a:t>Insert title here</a:t>
            </a:r>
          </a:p>
        </p:txBody>
      </p:sp>
      <p:sp>
        <p:nvSpPr>
          <p:cNvPr id="9" name="Text Placeholder 8"/>
          <p:cNvSpPr>
            <a:spLocks noGrp="1"/>
          </p:cNvSpPr>
          <p:nvPr>
            <p:ph type="body" sz="quarter" idx="10" hasCustomPrompt="1"/>
          </p:nvPr>
        </p:nvSpPr>
        <p:spPr>
          <a:xfrm>
            <a:off x="1219200" y="5105400"/>
            <a:ext cx="3352800" cy="762000"/>
          </a:xfrm>
          <a:prstGeom prst="rect">
            <a:avLst/>
          </a:prstGeom>
        </p:spPr>
        <p:txBody>
          <a:bodyPr/>
          <a:lstStyle>
            <a:lvl1pPr>
              <a:buNone/>
              <a:defRPr>
                <a:latin typeface="Arial" pitchFamily="34" charset="0"/>
                <a:cs typeface="Arial" pitchFamily="34" charset="0"/>
              </a:defRPr>
            </a:lvl1pPr>
          </a:lstStyle>
          <a:p>
            <a:pPr lvl="0"/>
            <a:r>
              <a:rPr lang="en-US" dirty="0"/>
              <a:t>Insert date here</a:t>
            </a:r>
          </a:p>
        </p:txBody>
      </p:sp>
      <p:sp>
        <p:nvSpPr>
          <p:cNvPr id="10" name="TextBox 9"/>
          <p:cNvSpPr txBox="1"/>
          <p:nvPr userDrawn="1"/>
        </p:nvSpPr>
        <p:spPr>
          <a:xfrm>
            <a:off x="1219200" y="4593770"/>
            <a:ext cx="5867400" cy="369332"/>
          </a:xfrm>
          <a:prstGeom prst="rect">
            <a:avLst/>
          </a:prstGeom>
          <a:noFill/>
        </p:spPr>
        <p:txBody>
          <a:bodyPr wrap="square" rtlCol="0">
            <a:spAutoFit/>
          </a:bodyPr>
          <a:lstStyle/>
          <a:p>
            <a:pPr marL="342900" indent="-342900"/>
            <a:endParaRPr lang="en-US" b="1" u="sng" dirty="0">
              <a:latin typeface="+mj-lt"/>
            </a:endParaRPr>
          </a:p>
        </p:txBody>
      </p:sp>
      <p:sp>
        <p:nvSpPr>
          <p:cNvPr id="13" name="Text Placeholder 12"/>
          <p:cNvSpPr>
            <a:spLocks noGrp="1"/>
          </p:cNvSpPr>
          <p:nvPr>
            <p:ph type="body" sz="quarter" idx="11" hasCustomPrompt="1"/>
          </p:nvPr>
        </p:nvSpPr>
        <p:spPr>
          <a:xfrm>
            <a:off x="1219200" y="4528458"/>
            <a:ext cx="4572000" cy="457200"/>
          </a:xfrm>
          <a:prstGeom prst="rect">
            <a:avLst/>
          </a:prstGeom>
        </p:spPr>
        <p:txBody>
          <a:bodyPr/>
          <a:lstStyle>
            <a:lvl1pPr algn="l" rtl="0" eaLnBrk="1" fontAlgn="base" hangingPunct="1">
              <a:lnSpc>
                <a:spcPct val="100000"/>
              </a:lnSpc>
              <a:spcBef>
                <a:spcPct val="0"/>
              </a:spcBef>
              <a:spcAft>
                <a:spcPct val="0"/>
              </a:spcAft>
              <a:buNone/>
              <a:defRPr lang="en-US" sz="2400" b="1" baseline="0" dirty="0" smtClean="0">
                <a:solidFill>
                  <a:srgbClr val="00269E"/>
                </a:solidFill>
                <a:latin typeface="Arial" pitchFamily="34" charset="0"/>
                <a:ea typeface="+mj-ea"/>
                <a:cs typeface="Arial" pitchFamily="34" charset="0"/>
              </a:defRPr>
            </a:lvl1pPr>
          </a:lstStyle>
          <a:p>
            <a:pPr lvl="0"/>
            <a:r>
              <a:rPr lang="en-US" dirty="0"/>
              <a:t>Insert subtitle here</a:t>
            </a:r>
          </a:p>
        </p:txBody>
      </p:sp>
    </p:spTree>
  </p:cSld>
  <p:clrMapOvr>
    <a:masterClrMapping/>
  </p:clrMapOvr>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457200" y="1343310"/>
            <a:ext cx="7886979" cy="4656804"/>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3"/>
          <p:cNvSpPr>
            <a:spLocks noGrp="1"/>
          </p:cNvSpPr>
          <p:nvPr>
            <p:ph type="dt" sz="half" idx="14"/>
          </p:nvPr>
        </p:nvSpPr>
        <p:spPr>
          <a:xfrm>
            <a:off x="1766888" y="6356350"/>
            <a:ext cx="1204912" cy="365125"/>
          </a:xfrm>
          <a:prstGeom prst="rect">
            <a:avLst/>
          </a:prstGeom>
        </p:spPr>
        <p:txBody>
          <a:bodyPr/>
          <a:lstStyle>
            <a:lvl1pPr>
              <a:defRPr/>
            </a:lvl1pPr>
          </a:lstStyle>
          <a:p>
            <a:pPr>
              <a:defRPr/>
            </a:pPr>
            <a:fld id="{37755137-DBAD-4141-B1FE-EBA0E054E8ED}" type="datetime4">
              <a:rPr lang="en-US"/>
              <a:pPr>
                <a:defRPr/>
              </a:pPr>
              <a:t>June 4, 2018</a:t>
            </a:fld>
            <a:endParaRPr lang="en-US" dirty="0"/>
          </a:p>
        </p:txBody>
      </p:sp>
      <p:sp>
        <p:nvSpPr>
          <p:cNvPr id="4" name="Footer Placeholder 4"/>
          <p:cNvSpPr>
            <a:spLocks noGrp="1"/>
          </p:cNvSpPr>
          <p:nvPr>
            <p:ph type="ftr" sz="quarter" idx="15"/>
          </p:nvPr>
        </p:nvSpPr>
        <p:spPr>
          <a:xfrm>
            <a:off x="2971800" y="6356350"/>
            <a:ext cx="5616575" cy="365125"/>
          </a:xfrm>
          <a:prstGeom prst="rect">
            <a:avLst/>
          </a:prstGeom>
        </p:spPr>
        <p:txBody>
          <a:bodyPr/>
          <a:lstStyle>
            <a:lvl1pPr>
              <a:defRPr/>
            </a:lvl1pPr>
          </a:lstStyle>
          <a:p>
            <a:pPr>
              <a:defRPr/>
            </a:pPr>
            <a:r>
              <a:rPr lang="en-US" dirty="0"/>
              <a:t>|  Leading the Nation in Transportation Excellence  |  www.mbta.com</a:t>
            </a:r>
          </a:p>
        </p:txBody>
      </p:sp>
      <p:sp>
        <p:nvSpPr>
          <p:cNvPr id="5" name="Slide Number Placeholder 5"/>
          <p:cNvSpPr>
            <a:spLocks noGrp="1"/>
          </p:cNvSpPr>
          <p:nvPr>
            <p:ph type="sldNum" sz="quarter" idx="16"/>
          </p:nvPr>
        </p:nvSpPr>
        <p:spPr>
          <a:xfrm>
            <a:off x="1401763" y="6356350"/>
            <a:ext cx="365125" cy="365125"/>
          </a:xfrm>
          <a:prstGeom prst="rect">
            <a:avLst/>
          </a:prstGeom>
        </p:spPr>
        <p:txBody>
          <a:bodyPr/>
          <a:lstStyle>
            <a:lvl1pPr>
              <a:defRPr/>
            </a:lvl1pPr>
          </a:lstStyle>
          <a:p>
            <a:pPr>
              <a:defRPr/>
            </a:pPr>
            <a:fld id="{DA62F94F-AB0A-4724-83C9-F502D41A0472}" type="slidenum">
              <a:rPr lang="en-US"/>
              <a:pPr>
                <a:defRPr/>
              </a:pPr>
              <a:t>‹#›</a:t>
            </a:fld>
            <a:endParaRPr lang="en-US" dirty="0"/>
          </a:p>
        </p:txBody>
      </p:sp>
      <p:sp>
        <p:nvSpPr>
          <p:cNvPr id="2" name="Title 1"/>
          <p:cNvSpPr>
            <a:spLocks noGrp="1"/>
          </p:cNvSpPr>
          <p:nvPr>
            <p:ph type="title"/>
          </p:nvPr>
        </p:nvSpPr>
        <p:spPr>
          <a:xfrm>
            <a:off x="457200" y="137160"/>
            <a:ext cx="5943600" cy="82296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36595884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457200" y="1343310"/>
            <a:ext cx="7886979" cy="4656804"/>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3"/>
          <p:cNvSpPr>
            <a:spLocks noGrp="1"/>
          </p:cNvSpPr>
          <p:nvPr>
            <p:ph type="dt" sz="half" idx="14"/>
          </p:nvPr>
        </p:nvSpPr>
        <p:spPr>
          <a:xfrm>
            <a:off x="1766888" y="6356350"/>
            <a:ext cx="1204912" cy="365125"/>
          </a:xfrm>
          <a:prstGeom prst="rect">
            <a:avLst/>
          </a:prstGeom>
        </p:spPr>
        <p:txBody>
          <a:bodyPr/>
          <a:lstStyle>
            <a:lvl1pPr>
              <a:defRPr/>
            </a:lvl1pPr>
          </a:lstStyle>
          <a:p>
            <a:pPr>
              <a:defRPr/>
            </a:pPr>
            <a:fld id="{37755137-DBAD-4141-B1FE-EBA0E054E8ED}" type="datetime4">
              <a:rPr lang="en-US"/>
              <a:pPr>
                <a:defRPr/>
              </a:pPr>
              <a:t>June 4, 2018</a:t>
            </a:fld>
            <a:endParaRPr lang="en-US" dirty="0"/>
          </a:p>
        </p:txBody>
      </p:sp>
      <p:sp>
        <p:nvSpPr>
          <p:cNvPr id="4" name="Footer Placeholder 4"/>
          <p:cNvSpPr>
            <a:spLocks noGrp="1"/>
          </p:cNvSpPr>
          <p:nvPr>
            <p:ph type="ftr" sz="quarter" idx="15"/>
          </p:nvPr>
        </p:nvSpPr>
        <p:spPr>
          <a:xfrm>
            <a:off x="2971800" y="6356350"/>
            <a:ext cx="5616575" cy="365125"/>
          </a:xfrm>
          <a:prstGeom prst="rect">
            <a:avLst/>
          </a:prstGeom>
        </p:spPr>
        <p:txBody>
          <a:bodyPr/>
          <a:lstStyle>
            <a:lvl1pPr>
              <a:defRPr/>
            </a:lvl1pPr>
          </a:lstStyle>
          <a:p>
            <a:pPr>
              <a:defRPr/>
            </a:pPr>
            <a:r>
              <a:rPr lang="en-US" dirty="0"/>
              <a:t>|  Leading the Nation in Transportation Excellence  |  www.mbta.com</a:t>
            </a:r>
          </a:p>
        </p:txBody>
      </p:sp>
      <p:sp>
        <p:nvSpPr>
          <p:cNvPr id="5" name="Slide Number Placeholder 5"/>
          <p:cNvSpPr>
            <a:spLocks noGrp="1"/>
          </p:cNvSpPr>
          <p:nvPr>
            <p:ph type="sldNum" sz="quarter" idx="16"/>
          </p:nvPr>
        </p:nvSpPr>
        <p:spPr>
          <a:xfrm>
            <a:off x="1401763" y="6356350"/>
            <a:ext cx="365125" cy="365125"/>
          </a:xfrm>
          <a:prstGeom prst="rect">
            <a:avLst/>
          </a:prstGeom>
        </p:spPr>
        <p:txBody>
          <a:bodyPr/>
          <a:lstStyle>
            <a:lvl1pPr>
              <a:defRPr/>
            </a:lvl1pPr>
          </a:lstStyle>
          <a:p>
            <a:pPr>
              <a:defRPr/>
            </a:pPr>
            <a:fld id="{DA62F94F-AB0A-4724-83C9-F502D41A0472}" type="slidenum">
              <a:rPr lang="en-US"/>
              <a:pPr>
                <a:defRPr/>
              </a:pPr>
              <a:t>‹#›</a:t>
            </a:fld>
            <a:endParaRPr lang="en-US" dirty="0"/>
          </a:p>
        </p:txBody>
      </p:sp>
      <p:sp>
        <p:nvSpPr>
          <p:cNvPr id="2" name="Title 1"/>
          <p:cNvSpPr>
            <a:spLocks noGrp="1"/>
          </p:cNvSpPr>
          <p:nvPr>
            <p:ph type="title"/>
          </p:nvPr>
        </p:nvSpPr>
        <p:spPr>
          <a:xfrm>
            <a:off x="457200" y="137160"/>
            <a:ext cx="5943600" cy="82296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6159271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457200" y="1343310"/>
            <a:ext cx="7886979" cy="4656804"/>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3"/>
          <p:cNvSpPr>
            <a:spLocks noGrp="1"/>
          </p:cNvSpPr>
          <p:nvPr>
            <p:ph type="dt" sz="half" idx="14"/>
          </p:nvPr>
        </p:nvSpPr>
        <p:spPr>
          <a:xfrm>
            <a:off x="1766888" y="6356350"/>
            <a:ext cx="1204912" cy="365125"/>
          </a:xfrm>
          <a:prstGeom prst="rect">
            <a:avLst/>
          </a:prstGeom>
        </p:spPr>
        <p:txBody>
          <a:bodyPr/>
          <a:lstStyle>
            <a:lvl1pPr>
              <a:defRPr/>
            </a:lvl1pPr>
          </a:lstStyle>
          <a:p>
            <a:pPr>
              <a:defRPr/>
            </a:pPr>
            <a:fld id="{37755137-DBAD-4141-B1FE-EBA0E054E8ED}" type="datetime4">
              <a:rPr lang="en-US"/>
              <a:pPr>
                <a:defRPr/>
              </a:pPr>
              <a:t>June 4, 2018</a:t>
            </a:fld>
            <a:endParaRPr lang="en-US" dirty="0"/>
          </a:p>
        </p:txBody>
      </p:sp>
      <p:sp>
        <p:nvSpPr>
          <p:cNvPr id="4" name="Footer Placeholder 4"/>
          <p:cNvSpPr>
            <a:spLocks noGrp="1"/>
          </p:cNvSpPr>
          <p:nvPr>
            <p:ph type="ftr" sz="quarter" idx="15"/>
          </p:nvPr>
        </p:nvSpPr>
        <p:spPr>
          <a:xfrm>
            <a:off x="2971800" y="6356350"/>
            <a:ext cx="5616575" cy="365125"/>
          </a:xfrm>
          <a:prstGeom prst="rect">
            <a:avLst/>
          </a:prstGeom>
        </p:spPr>
        <p:txBody>
          <a:bodyPr/>
          <a:lstStyle>
            <a:lvl1pPr>
              <a:defRPr/>
            </a:lvl1pPr>
          </a:lstStyle>
          <a:p>
            <a:pPr>
              <a:defRPr/>
            </a:pPr>
            <a:r>
              <a:rPr lang="en-US" dirty="0"/>
              <a:t>|  Leading the Nation in Transportation Excellence  |  www.mbta.com</a:t>
            </a:r>
          </a:p>
        </p:txBody>
      </p:sp>
      <p:sp>
        <p:nvSpPr>
          <p:cNvPr id="5" name="Slide Number Placeholder 5"/>
          <p:cNvSpPr>
            <a:spLocks noGrp="1"/>
          </p:cNvSpPr>
          <p:nvPr>
            <p:ph type="sldNum" sz="quarter" idx="16"/>
          </p:nvPr>
        </p:nvSpPr>
        <p:spPr>
          <a:xfrm>
            <a:off x="1401763" y="6356350"/>
            <a:ext cx="365125" cy="365125"/>
          </a:xfrm>
          <a:prstGeom prst="rect">
            <a:avLst/>
          </a:prstGeom>
        </p:spPr>
        <p:txBody>
          <a:bodyPr/>
          <a:lstStyle>
            <a:lvl1pPr>
              <a:defRPr/>
            </a:lvl1pPr>
          </a:lstStyle>
          <a:p>
            <a:pPr>
              <a:defRPr/>
            </a:pPr>
            <a:fld id="{DA62F94F-AB0A-4724-83C9-F502D41A0472}" type="slidenum">
              <a:rPr lang="en-US"/>
              <a:pPr>
                <a:defRPr/>
              </a:pPr>
              <a:t>‹#›</a:t>
            </a:fld>
            <a:endParaRPr lang="en-US" dirty="0"/>
          </a:p>
        </p:txBody>
      </p:sp>
      <p:sp>
        <p:nvSpPr>
          <p:cNvPr id="2" name="Title 1"/>
          <p:cNvSpPr>
            <a:spLocks noGrp="1"/>
          </p:cNvSpPr>
          <p:nvPr>
            <p:ph type="title"/>
          </p:nvPr>
        </p:nvSpPr>
        <p:spPr>
          <a:xfrm>
            <a:off x="457200" y="137160"/>
            <a:ext cx="5943600" cy="82296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24764512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457200" y="1343310"/>
            <a:ext cx="7886979" cy="4656804"/>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3"/>
          <p:cNvSpPr>
            <a:spLocks noGrp="1"/>
          </p:cNvSpPr>
          <p:nvPr>
            <p:ph type="dt" sz="half" idx="14"/>
          </p:nvPr>
        </p:nvSpPr>
        <p:spPr>
          <a:xfrm>
            <a:off x="1766888" y="6356350"/>
            <a:ext cx="1204912" cy="365125"/>
          </a:xfrm>
          <a:prstGeom prst="rect">
            <a:avLst/>
          </a:prstGeom>
        </p:spPr>
        <p:txBody>
          <a:bodyPr/>
          <a:lstStyle>
            <a:lvl1pPr>
              <a:defRPr/>
            </a:lvl1pPr>
          </a:lstStyle>
          <a:p>
            <a:pPr>
              <a:defRPr/>
            </a:pPr>
            <a:fld id="{37755137-DBAD-4141-B1FE-EBA0E054E8ED}" type="datetime4">
              <a:rPr lang="en-US"/>
              <a:pPr>
                <a:defRPr/>
              </a:pPr>
              <a:t>June 4, 2018</a:t>
            </a:fld>
            <a:endParaRPr lang="en-US" dirty="0"/>
          </a:p>
        </p:txBody>
      </p:sp>
      <p:sp>
        <p:nvSpPr>
          <p:cNvPr id="4" name="Footer Placeholder 4"/>
          <p:cNvSpPr>
            <a:spLocks noGrp="1"/>
          </p:cNvSpPr>
          <p:nvPr>
            <p:ph type="ftr" sz="quarter" idx="15"/>
          </p:nvPr>
        </p:nvSpPr>
        <p:spPr>
          <a:xfrm>
            <a:off x="2971800" y="6356350"/>
            <a:ext cx="5616575" cy="365125"/>
          </a:xfrm>
          <a:prstGeom prst="rect">
            <a:avLst/>
          </a:prstGeom>
        </p:spPr>
        <p:txBody>
          <a:bodyPr/>
          <a:lstStyle>
            <a:lvl1pPr>
              <a:defRPr/>
            </a:lvl1pPr>
          </a:lstStyle>
          <a:p>
            <a:pPr>
              <a:defRPr/>
            </a:pPr>
            <a:r>
              <a:rPr lang="en-US" dirty="0"/>
              <a:t>|  Leading the Nation in Transportation Excellence  |  www.mbta.com</a:t>
            </a:r>
          </a:p>
        </p:txBody>
      </p:sp>
      <p:sp>
        <p:nvSpPr>
          <p:cNvPr id="5" name="Slide Number Placeholder 5"/>
          <p:cNvSpPr>
            <a:spLocks noGrp="1"/>
          </p:cNvSpPr>
          <p:nvPr>
            <p:ph type="sldNum" sz="quarter" idx="16"/>
          </p:nvPr>
        </p:nvSpPr>
        <p:spPr>
          <a:xfrm>
            <a:off x="1401763" y="6356350"/>
            <a:ext cx="365125" cy="365125"/>
          </a:xfrm>
          <a:prstGeom prst="rect">
            <a:avLst/>
          </a:prstGeom>
        </p:spPr>
        <p:txBody>
          <a:bodyPr/>
          <a:lstStyle>
            <a:lvl1pPr>
              <a:defRPr/>
            </a:lvl1pPr>
          </a:lstStyle>
          <a:p>
            <a:pPr>
              <a:defRPr/>
            </a:pPr>
            <a:fld id="{DA62F94F-AB0A-4724-83C9-F502D41A0472}" type="slidenum">
              <a:rPr lang="en-US"/>
              <a:pPr>
                <a:defRPr/>
              </a:pPr>
              <a:t>‹#›</a:t>
            </a:fld>
            <a:endParaRPr lang="en-US" dirty="0"/>
          </a:p>
        </p:txBody>
      </p:sp>
      <p:sp>
        <p:nvSpPr>
          <p:cNvPr id="2" name="Title 1"/>
          <p:cNvSpPr>
            <a:spLocks noGrp="1"/>
          </p:cNvSpPr>
          <p:nvPr>
            <p:ph type="title"/>
          </p:nvPr>
        </p:nvSpPr>
        <p:spPr>
          <a:xfrm>
            <a:off x="457200" y="137160"/>
            <a:ext cx="5943600" cy="82296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31607994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457200" y="1343310"/>
            <a:ext cx="7886979" cy="4656804"/>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3"/>
          <p:cNvSpPr>
            <a:spLocks noGrp="1"/>
          </p:cNvSpPr>
          <p:nvPr>
            <p:ph type="dt" sz="half" idx="14"/>
          </p:nvPr>
        </p:nvSpPr>
        <p:spPr>
          <a:xfrm>
            <a:off x="1766888" y="6356350"/>
            <a:ext cx="1204912" cy="365125"/>
          </a:xfrm>
          <a:prstGeom prst="rect">
            <a:avLst/>
          </a:prstGeom>
        </p:spPr>
        <p:txBody>
          <a:bodyPr/>
          <a:lstStyle>
            <a:lvl1pPr>
              <a:defRPr/>
            </a:lvl1pPr>
          </a:lstStyle>
          <a:p>
            <a:pPr>
              <a:defRPr/>
            </a:pPr>
            <a:fld id="{37755137-DBAD-4141-B1FE-EBA0E054E8ED}" type="datetime4">
              <a:rPr lang="en-US"/>
              <a:pPr>
                <a:defRPr/>
              </a:pPr>
              <a:t>June 4, 2018</a:t>
            </a:fld>
            <a:endParaRPr lang="en-US" dirty="0"/>
          </a:p>
        </p:txBody>
      </p:sp>
      <p:sp>
        <p:nvSpPr>
          <p:cNvPr id="4" name="Footer Placeholder 4"/>
          <p:cNvSpPr>
            <a:spLocks noGrp="1"/>
          </p:cNvSpPr>
          <p:nvPr>
            <p:ph type="ftr" sz="quarter" idx="15"/>
          </p:nvPr>
        </p:nvSpPr>
        <p:spPr>
          <a:xfrm>
            <a:off x="2971800" y="6356350"/>
            <a:ext cx="5616575" cy="365125"/>
          </a:xfrm>
          <a:prstGeom prst="rect">
            <a:avLst/>
          </a:prstGeom>
        </p:spPr>
        <p:txBody>
          <a:bodyPr/>
          <a:lstStyle>
            <a:lvl1pPr>
              <a:defRPr/>
            </a:lvl1pPr>
          </a:lstStyle>
          <a:p>
            <a:pPr>
              <a:defRPr/>
            </a:pPr>
            <a:r>
              <a:rPr lang="en-US" dirty="0"/>
              <a:t>|  Leading the Nation in Transportation Excellence  |  www.mbta.com</a:t>
            </a:r>
          </a:p>
        </p:txBody>
      </p:sp>
      <p:sp>
        <p:nvSpPr>
          <p:cNvPr id="5" name="Slide Number Placeholder 5"/>
          <p:cNvSpPr>
            <a:spLocks noGrp="1"/>
          </p:cNvSpPr>
          <p:nvPr>
            <p:ph type="sldNum" sz="quarter" idx="16"/>
          </p:nvPr>
        </p:nvSpPr>
        <p:spPr>
          <a:xfrm>
            <a:off x="1401763" y="6356350"/>
            <a:ext cx="365125" cy="365125"/>
          </a:xfrm>
          <a:prstGeom prst="rect">
            <a:avLst/>
          </a:prstGeom>
        </p:spPr>
        <p:txBody>
          <a:bodyPr/>
          <a:lstStyle>
            <a:lvl1pPr>
              <a:defRPr/>
            </a:lvl1pPr>
          </a:lstStyle>
          <a:p>
            <a:pPr>
              <a:defRPr/>
            </a:pPr>
            <a:fld id="{DA62F94F-AB0A-4724-83C9-F502D41A0472}" type="slidenum">
              <a:rPr lang="en-US"/>
              <a:pPr>
                <a:defRPr/>
              </a:pPr>
              <a:t>‹#›</a:t>
            </a:fld>
            <a:endParaRPr lang="en-US" dirty="0"/>
          </a:p>
        </p:txBody>
      </p:sp>
      <p:sp>
        <p:nvSpPr>
          <p:cNvPr id="2" name="Title 1"/>
          <p:cNvSpPr>
            <a:spLocks noGrp="1"/>
          </p:cNvSpPr>
          <p:nvPr>
            <p:ph type="title"/>
          </p:nvPr>
        </p:nvSpPr>
        <p:spPr>
          <a:xfrm>
            <a:off x="457200" y="137160"/>
            <a:ext cx="5943600" cy="82296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42875049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457200" y="1343310"/>
            <a:ext cx="7886979" cy="4656804"/>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3"/>
          <p:cNvSpPr>
            <a:spLocks noGrp="1"/>
          </p:cNvSpPr>
          <p:nvPr>
            <p:ph type="dt" sz="half" idx="14"/>
          </p:nvPr>
        </p:nvSpPr>
        <p:spPr>
          <a:xfrm>
            <a:off x="1766888" y="6356350"/>
            <a:ext cx="1204912" cy="365125"/>
          </a:xfrm>
          <a:prstGeom prst="rect">
            <a:avLst/>
          </a:prstGeom>
        </p:spPr>
        <p:txBody>
          <a:bodyPr/>
          <a:lstStyle>
            <a:lvl1pPr>
              <a:defRPr/>
            </a:lvl1pPr>
          </a:lstStyle>
          <a:p>
            <a:pPr>
              <a:defRPr/>
            </a:pPr>
            <a:fld id="{37755137-DBAD-4141-B1FE-EBA0E054E8ED}" type="datetime4">
              <a:rPr lang="en-US"/>
              <a:pPr>
                <a:defRPr/>
              </a:pPr>
              <a:t>June 4, 2018</a:t>
            </a:fld>
            <a:endParaRPr lang="en-US" dirty="0"/>
          </a:p>
        </p:txBody>
      </p:sp>
      <p:sp>
        <p:nvSpPr>
          <p:cNvPr id="4" name="Footer Placeholder 4"/>
          <p:cNvSpPr>
            <a:spLocks noGrp="1"/>
          </p:cNvSpPr>
          <p:nvPr>
            <p:ph type="ftr" sz="quarter" idx="15"/>
          </p:nvPr>
        </p:nvSpPr>
        <p:spPr>
          <a:xfrm>
            <a:off x="2971800" y="6356350"/>
            <a:ext cx="5616575" cy="365125"/>
          </a:xfrm>
          <a:prstGeom prst="rect">
            <a:avLst/>
          </a:prstGeom>
        </p:spPr>
        <p:txBody>
          <a:bodyPr/>
          <a:lstStyle>
            <a:lvl1pPr>
              <a:defRPr/>
            </a:lvl1pPr>
          </a:lstStyle>
          <a:p>
            <a:pPr>
              <a:defRPr/>
            </a:pPr>
            <a:r>
              <a:rPr lang="en-US" dirty="0"/>
              <a:t>|  Leading the Nation in Transportation Excellence  |  www.mbta.com</a:t>
            </a:r>
          </a:p>
        </p:txBody>
      </p:sp>
      <p:sp>
        <p:nvSpPr>
          <p:cNvPr id="5" name="Slide Number Placeholder 5"/>
          <p:cNvSpPr>
            <a:spLocks noGrp="1"/>
          </p:cNvSpPr>
          <p:nvPr>
            <p:ph type="sldNum" sz="quarter" idx="16"/>
          </p:nvPr>
        </p:nvSpPr>
        <p:spPr>
          <a:xfrm>
            <a:off x="1401763" y="6356350"/>
            <a:ext cx="365125" cy="365125"/>
          </a:xfrm>
          <a:prstGeom prst="rect">
            <a:avLst/>
          </a:prstGeom>
        </p:spPr>
        <p:txBody>
          <a:bodyPr/>
          <a:lstStyle>
            <a:lvl1pPr>
              <a:defRPr/>
            </a:lvl1pPr>
          </a:lstStyle>
          <a:p>
            <a:pPr>
              <a:defRPr/>
            </a:pPr>
            <a:fld id="{DA62F94F-AB0A-4724-83C9-F502D41A0472}" type="slidenum">
              <a:rPr lang="en-US"/>
              <a:pPr>
                <a:defRPr/>
              </a:pPr>
              <a:t>‹#›</a:t>
            </a:fld>
            <a:endParaRPr lang="en-US" dirty="0"/>
          </a:p>
        </p:txBody>
      </p:sp>
      <p:sp>
        <p:nvSpPr>
          <p:cNvPr id="2" name="Title 1"/>
          <p:cNvSpPr>
            <a:spLocks noGrp="1"/>
          </p:cNvSpPr>
          <p:nvPr>
            <p:ph type="title"/>
          </p:nvPr>
        </p:nvSpPr>
        <p:spPr>
          <a:xfrm>
            <a:off x="457200" y="137160"/>
            <a:ext cx="5943600" cy="82296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19024878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457200" y="1343310"/>
            <a:ext cx="7886979" cy="4656804"/>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3"/>
          <p:cNvSpPr>
            <a:spLocks noGrp="1"/>
          </p:cNvSpPr>
          <p:nvPr>
            <p:ph type="dt" sz="half" idx="14"/>
          </p:nvPr>
        </p:nvSpPr>
        <p:spPr>
          <a:xfrm>
            <a:off x="1766888" y="6356350"/>
            <a:ext cx="1204912" cy="365125"/>
          </a:xfrm>
          <a:prstGeom prst="rect">
            <a:avLst/>
          </a:prstGeom>
        </p:spPr>
        <p:txBody>
          <a:bodyPr/>
          <a:lstStyle>
            <a:lvl1pPr>
              <a:defRPr/>
            </a:lvl1pPr>
          </a:lstStyle>
          <a:p>
            <a:pPr>
              <a:defRPr/>
            </a:pPr>
            <a:fld id="{37755137-DBAD-4141-B1FE-EBA0E054E8ED}" type="datetime4">
              <a:rPr lang="en-US"/>
              <a:pPr>
                <a:defRPr/>
              </a:pPr>
              <a:t>June 4, 2018</a:t>
            </a:fld>
            <a:endParaRPr lang="en-US" dirty="0"/>
          </a:p>
        </p:txBody>
      </p:sp>
      <p:sp>
        <p:nvSpPr>
          <p:cNvPr id="4" name="Footer Placeholder 4"/>
          <p:cNvSpPr>
            <a:spLocks noGrp="1"/>
          </p:cNvSpPr>
          <p:nvPr>
            <p:ph type="ftr" sz="quarter" idx="15"/>
          </p:nvPr>
        </p:nvSpPr>
        <p:spPr>
          <a:xfrm>
            <a:off x="2971800" y="6356350"/>
            <a:ext cx="5616575" cy="365125"/>
          </a:xfrm>
          <a:prstGeom prst="rect">
            <a:avLst/>
          </a:prstGeom>
        </p:spPr>
        <p:txBody>
          <a:bodyPr/>
          <a:lstStyle>
            <a:lvl1pPr>
              <a:defRPr/>
            </a:lvl1pPr>
          </a:lstStyle>
          <a:p>
            <a:pPr>
              <a:defRPr/>
            </a:pPr>
            <a:r>
              <a:rPr lang="en-US" dirty="0"/>
              <a:t>|  Leading the Nation in Transportation Excellence  |  www.mbta.com</a:t>
            </a:r>
          </a:p>
        </p:txBody>
      </p:sp>
      <p:sp>
        <p:nvSpPr>
          <p:cNvPr id="5" name="Slide Number Placeholder 5"/>
          <p:cNvSpPr>
            <a:spLocks noGrp="1"/>
          </p:cNvSpPr>
          <p:nvPr>
            <p:ph type="sldNum" sz="quarter" idx="16"/>
          </p:nvPr>
        </p:nvSpPr>
        <p:spPr>
          <a:xfrm>
            <a:off x="1401763" y="6356350"/>
            <a:ext cx="365125" cy="365125"/>
          </a:xfrm>
          <a:prstGeom prst="rect">
            <a:avLst/>
          </a:prstGeom>
        </p:spPr>
        <p:txBody>
          <a:bodyPr/>
          <a:lstStyle>
            <a:lvl1pPr>
              <a:defRPr/>
            </a:lvl1pPr>
          </a:lstStyle>
          <a:p>
            <a:pPr>
              <a:defRPr/>
            </a:pPr>
            <a:fld id="{DA62F94F-AB0A-4724-83C9-F502D41A0472}" type="slidenum">
              <a:rPr lang="en-US"/>
              <a:pPr>
                <a:defRPr/>
              </a:pPr>
              <a:t>‹#›</a:t>
            </a:fld>
            <a:endParaRPr lang="en-US" dirty="0"/>
          </a:p>
        </p:txBody>
      </p:sp>
      <p:sp>
        <p:nvSpPr>
          <p:cNvPr id="2" name="Title 1"/>
          <p:cNvSpPr>
            <a:spLocks noGrp="1"/>
          </p:cNvSpPr>
          <p:nvPr>
            <p:ph type="title"/>
          </p:nvPr>
        </p:nvSpPr>
        <p:spPr>
          <a:xfrm>
            <a:off x="457200" y="137160"/>
            <a:ext cx="5943600" cy="82296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15229229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457200" y="1343310"/>
            <a:ext cx="7886979" cy="4656804"/>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3"/>
          <p:cNvSpPr>
            <a:spLocks noGrp="1"/>
          </p:cNvSpPr>
          <p:nvPr>
            <p:ph type="dt" sz="half" idx="14"/>
          </p:nvPr>
        </p:nvSpPr>
        <p:spPr>
          <a:xfrm>
            <a:off x="1766888" y="6356350"/>
            <a:ext cx="1204912" cy="365125"/>
          </a:xfrm>
          <a:prstGeom prst="rect">
            <a:avLst/>
          </a:prstGeom>
        </p:spPr>
        <p:txBody>
          <a:bodyPr/>
          <a:lstStyle>
            <a:lvl1pPr>
              <a:defRPr/>
            </a:lvl1pPr>
          </a:lstStyle>
          <a:p>
            <a:pPr>
              <a:defRPr/>
            </a:pPr>
            <a:fld id="{37755137-DBAD-4141-B1FE-EBA0E054E8ED}" type="datetime4">
              <a:rPr lang="en-US"/>
              <a:pPr>
                <a:defRPr/>
              </a:pPr>
              <a:t>June 4, 2018</a:t>
            </a:fld>
            <a:endParaRPr lang="en-US" dirty="0"/>
          </a:p>
        </p:txBody>
      </p:sp>
      <p:sp>
        <p:nvSpPr>
          <p:cNvPr id="4" name="Footer Placeholder 4"/>
          <p:cNvSpPr>
            <a:spLocks noGrp="1"/>
          </p:cNvSpPr>
          <p:nvPr>
            <p:ph type="ftr" sz="quarter" idx="15"/>
          </p:nvPr>
        </p:nvSpPr>
        <p:spPr>
          <a:xfrm>
            <a:off x="2971800" y="6356350"/>
            <a:ext cx="5616575" cy="365125"/>
          </a:xfrm>
          <a:prstGeom prst="rect">
            <a:avLst/>
          </a:prstGeom>
        </p:spPr>
        <p:txBody>
          <a:bodyPr/>
          <a:lstStyle>
            <a:lvl1pPr>
              <a:defRPr/>
            </a:lvl1pPr>
          </a:lstStyle>
          <a:p>
            <a:pPr>
              <a:defRPr/>
            </a:pPr>
            <a:r>
              <a:rPr lang="en-US" dirty="0"/>
              <a:t>|  Leading the Nation in Transportation Excellence  |  www.mbta.com</a:t>
            </a:r>
          </a:p>
        </p:txBody>
      </p:sp>
      <p:sp>
        <p:nvSpPr>
          <p:cNvPr id="5" name="Slide Number Placeholder 5"/>
          <p:cNvSpPr>
            <a:spLocks noGrp="1"/>
          </p:cNvSpPr>
          <p:nvPr>
            <p:ph type="sldNum" sz="quarter" idx="16"/>
          </p:nvPr>
        </p:nvSpPr>
        <p:spPr>
          <a:xfrm>
            <a:off x="1401763" y="6356350"/>
            <a:ext cx="365125" cy="365125"/>
          </a:xfrm>
          <a:prstGeom prst="rect">
            <a:avLst/>
          </a:prstGeom>
        </p:spPr>
        <p:txBody>
          <a:bodyPr/>
          <a:lstStyle>
            <a:lvl1pPr>
              <a:defRPr/>
            </a:lvl1pPr>
          </a:lstStyle>
          <a:p>
            <a:pPr>
              <a:defRPr/>
            </a:pPr>
            <a:fld id="{DA62F94F-AB0A-4724-83C9-F502D41A0472}" type="slidenum">
              <a:rPr lang="en-US"/>
              <a:pPr>
                <a:defRPr/>
              </a:pPr>
              <a:t>‹#›</a:t>
            </a:fld>
            <a:endParaRPr lang="en-US" dirty="0"/>
          </a:p>
        </p:txBody>
      </p:sp>
      <p:sp>
        <p:nvSpPr>
          <p:cNvPr id="2" name="Title 1"/>
          <p:cNvSpPr>
            <a:spLocks noGrp="1"/>
          </p:cNvSpPr>
          <p:nvPr>
            <p:ph type="title"/>
          </p:nvPr>
        </p:nvSpPr>
        <p:spPr>
          <a:xfrm>
            <a:off x="457200" y="137160"/>
            <a:ext cx="5943600" cy="82296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21733324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457200" y="1343310"/>
            <a:ext cx="7886979" cy="4656804"/>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3"/>
          <p:cNvSpPr>
            <a:spLocks noGrp="1"/>
          </p:cNvSpPr>
          <p:nvPr>
            <p:ph type="dt" sz="half" idx="14"/>
          </p:nvPr>
        </p:nvSpPr>
        <p:spPr>
          <a:xfrm>
            <a:off x="1766888" y="6356350"/>
            <a:ext cx="1204912" cy="365125"/>
          </a:xfrm>
          <a:prstGeom prst="rect">
            <a:avLst/>
          </a:prstGeom>
        </p:spPr>
        <p:txBody>
          <a:bodyPr/>
          <a:lstStyle>
            <a:lvl1pPr>
              <a:defRPr/>
            </a:lvl1pPr>
          </a:lstStyle>
          <a:p>
            <a:pPr>
              <a:defRPr/>
            </a:pPr>
            <a:fld id="{37755137-DBAD-4141-B1FE-EBA0E054E8ED}" type="datetime4">
              <a:rPr lang="en-US"/>
              <a:pPr>
                <a:defRPr/>
              </a:pPr>
              <a:t>June 4, 2018</a:t>
            </a:fld>
            <a:endParaRPr lang="en-US" dirty="0"/>
          </a:p>
        </p:txBody>
      </p:sp>
      <p:sp>
        <p:nvSpPr>
          <p:cNvPr id="4" name="Footer Placeholder 4"/>
          <p:cNvSpPr>
            <a:spLocks noGrp="1"/>
          </p:cNvSpPr>
          <p:nvPr>
            <p:ph type="ftr" sz="quarter" idx="15"/>
          </p:nvPr>
        </p:nvSpPr>
        <p:spPr>
          <a:xfrm>
            <a:off x="2971800" y="6356350"/>
            <a:ext cx="5616575" cy="365125"/>
          </a:xfrm>
          <a:prstGeom prst="rect">
            <a:avLst/>
          </a:prstGeom>
        </p:spPr>
        <p:txBody>
          <a:bodyPr/>
          <a:lstStyle>
            <a:lvl1pPr>
              <a:defRPr/>
            </a:lvl1pPr>
          </a:lstStyle>
          <a:p>
            <a:pPr>
              <a:defRPr/>
            </a:pPr>
            <a:r>
              <a:rPr lang="en-US" dirty="0"/>
              <a:t>|  Leading the Nation in Transportation Excellence  |  www.mbta.com</a:t>
            </a:r>
          </a:p>
        </p:txBody>
      </p:sp>
      <p:sp>
        <p:nvSpPr>
          <p:cNvPr id="5" name="Slide Number Placeholder 5"/>
          <p:cNvSpPr>
            <a:spLocks noGrp="1"/>
          </p:cNvSpPr>
          <p:nvPr>
            <p:ph type="sldNum" sz="quarter" idx="16"/>
          </p:nvPr>
        </p:nvSpPr>
        <p:spPr>
          <a:xfrm>
            <a:off x="1401763" y="6356350"/>
            <a:ext cx="365125" cy="365125"/>
          </a:xfrm>
          <a:prstGeom prst="rect">
            <a:avLst/>
          </a:prstGeom>
        </p:spPr>
        <p:txBody>
          <a:bodyPr/>
          <a:lstStyle>
            <a:lvl1pPr>
              <a:defRPr/>
            </a:lvl1pPr>
          </a:lstStyle>
          <a:p>
            <a:pPr>
              <a:defRPr/>
            </a:pPr>
            <a:fld id="{DA62F94F-AB0A-4724-83C9-F502D41A0472}" type="slidenum">
              <a:rPr lang="en-US"/>
              <a:pPr>
                <a:defRPr/>
              </a:pPr>
              <a:t>‹#›</a:t>
            </a:fld>
            <a:endParaRPr lang="en-US" dirty="0"/>
          </a:p>
        </p:txBody>
      </p:sp>
      <p:sp>
        <p:nvSpPr>
          <p:cNvPr id="2" name="Title 1"/>
          <p:cNvSpPr>
            <a:spLocks noGrp="1"/>
          </p:cNvSpPr>
          <p:nvPr>
            <p:ph type="title"/>
          </p:nvPr>
        </p:nvSpPr>
        <p:spPr>
          <a:xfrm>
            <a:off x="457200" y="137160"/>
            <a:ext cx="5943600" cy="82296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4510068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457200" y="1343310"/>
            <a:ext cx="7886979" cy="4656804"/>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3"/>
          <p:cNvSpPr>
            <a:spLocks noGrp="1"/>
          </p:cNvSpPr>
          <p:nvPr>
            <p:ph type="dt" sz="half" idx="14"/>
          </p:nvPr>
        </p:nvSpPr>
        <p:spPr>
          <a:xfrm>
            <a:off x="1766888" y="6356350"/>
            <a:ext cx="1204912" cy="365125"/>
          </a:xfrm>
          <a:prstGeom prst="rect">
            <a:avLst/>
          </a:prstGeom>
        </p:spPr>
        <p:txBody>
          <a:bodyPr/>
          <a:lstStyle>
            <a:lvl1pPr>
              <a:defRPr/>
            </a:lvl1pPr>
          </a:lstStyle>
          <a:p>
            <a:pPr>
              <a:defRPr/>
            </a:pPr>
            <a:fld id="{37755137-DBAD-4141-B1FE-EBA0E054E8ED}" type="datetime4">
              <a:rPr lang="en-US"/>
              <a:pPr>
                <a:defRPr/>
              </a:pPr>
              <a:t>June 4, 2018</a:t>
            </a:fld>
            <a:endParaRPr lang="en-US" dirty="0"/>
          </a:p>
        </p:txBody>
      </p:sp>
      <p:sp>
        <p:nvSpPr>
          <p:cNvPr id="4" name="Footer Placeholder 4"/>
          <p:cNvSpPr>
            <a:spLocks noGrp="1"/>
          </p:cNvSpPr>
          <p:nvPr>
            <p:ph type="ftr" sz="quarter" idx="15"/>
          </p:nvPr>
        </p:nvSpPr>
        <p:spPr>
          <a:xfrm>
            <a:off x="2971800" y="6356350"/>
            <a:ext cx="5616575" cy="365125"/>
          </a:xfrm>
          <a:prstGeom prst="rect">
            <a:avLst/>
          </a:prstGeom>
        </p:spPr>
        <p:txBody>
          <a:bodyPr/>
          <a:lstStyle>
            <a:lvl1pPr>
              <a:defRPr/>
            </a:lvl1pPr>
          </a:lstStyle>
          <a:p>
            <a:pPr>
              <a:defRPr/>
            </a:pPr>
            <a:r>
              <a:rPr lang="en-US" dirty="0"/>
              <a:t>|  Leading the Nation in Transportation Excellence  |  www.mbta.com</a:t>
            </a:r>
          </a:p>
        </p:txBody>
      </p:sp>
      <p:sp>
        <p:nvSpPr>
          <p:cNvPr id="5" name="Slide Number Placeholder 5"/>
          <p:cNvSpPr>
            <a:spLocks noGrp="1"/>
          </p:cNvSpPr>
          <p:nvPr>
            <p:ph type="sldNum" sz="quarter" idx="16"/>
          </p:nvPr>
        </p:nvSpPr>
        <p:spPr>
          <a:xfrm>
            <a:off x="1401763" y="6356350"/>
            <a:ext cx="365125" cy="365125"/>
          </a:xfrm>
          <a:prstGeom prst="rect">
            <a:avLst/>
          </a:prstGeom>
        </p:spPr>
        <p:txBody>
          <a:bodyPr/>
          <a:lstStyle>
            <a:lvl1pPr>
              <a:defRPr/>
            </a:lvl1pPr>
          </a:lstStyle>
          <a:p>
            <a:pPr>
              <a:defRPr/>
            </a:pPr>
            <a:fld id="{DA62F94F-AB0A-4724-83C9-F502D41A0472}" type="slidenum">
              <a:rPr lang="en-US"/>
              <a:pPr>
                <a:defRPr/>
              </a:pPr>
              <a:t>‹#›</a:t>
            </a:fld>
            <a:endParaRPr lang="en-US" dirty="0"/>
          </a:p>
        </p:txBody>
      </p:sp>
      <p:sp>
        <p:nvSpPr>
          <p:cNvPr id="2" name="Title 1"/>
          <p:cNvSpPr>
            <a:spLocks noGrp="1"/>
          </p:cNvSpPr>
          <p:nvPr>
            <p:ph type="title"/>
          </p:nvPr>
        </p:nvSpPr>
        <p:spPr>
          <a:xfrm>
            <a:off x="457200" y="137160"/>
            <a:ext cx="5943600" cy="82296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15853508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Rectangle 1"/>
          <p:cNvSpPr/>
          <p:nvPr/>
        </p:nvSpPr>
        <p:spPr>
          <a:xfrm>
            <a:off x="396875" y="1463675"/>
            <a:ext cx="8434388"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3" name="Rectangle 10"/>
          <p:cNvSpPr/>
          <p:nvPr userDrawn="1"/>
        </p:nvSpPr>
        <p:spPr>
          <a:xfrm>
            <a:off x="327025" y="625475"/>
            <a:ext cx="7673975"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7" name="Title 1"/>
          <p:cNvSpPr>
            <a:spLocks noGrp="1"/>
          </p:cNvSpPr>
          <p:nvPr>
            <p:ph type="title"/>
          </p:nvPr>
        </p:nvSpPr>
        <p:spPr>
          <a:xfrm>
            <a:off x="462685" y="829056"/>
            <a:ext cx="7751547" cy="466344"/>
          </a:xfrm>
          <a:prstGeom prst="rect">
            <a:avLst/>
          </a:prstGeom>
        </p:spPr>
        <p:txBody>
          <a:bodyPr anchor="b" anchorCtr="0"/>
          <a:lstStyle>
            <a:lvl1pPr>
              <a:lnSpc>
                <a:spcPct val="100000"/>
              </a:lnSpc>
              <a:defRPr sz="1600" b="1">
                <a:solidFill>
                  <a:srgbClr val="00269E"/>
                </a:solidFill>
                <a:latin typeface="Arial" pitchFamily="34" charset="0"/>
                <a:cs typeface="Arial" pitchFamily="34" charset="0"/>
              </a:defRPr>
            </a:lvl1pPr>
          </a:lstStyle>
          <a:p>
            <a:r>
              <a:rPr lang="en-US"/>
              <a:t>Click to edit Master title style</a:t>
            </a:r>
            <a:endParaRPr lang="en-US" dirty="0"/>
          </a:p>
        </p:txBody>
      </p:sp>
      <p:sp>
        <p:nvSpPr>
          <p:cNvPr id="8" name="Text Placeholder 12"/>
          <p:cNvSpPr>
            <a:spLocks noGrp="1"/>
          </p:cNvSpPr>
          <p:nvPr>
            <p:ph type="body" sz="quarter" idx="16" hasCustomPrompt="1"/>
          </p:nvPr>
        </p:nvSpPr>
        <p:spPr>
          <a:xfrm>
            <a:off x="462684" y="381000"/>
            <a:ext cx="7309716" cy="228600"/>
          </a:xfrm>
          <a:prstGeom prst="rect">
            <a:avLst/>
          </a:prstGeom>
        </p:spPr>
        <p:txBody>
          <a:bodyPr/>
          <a:lstStyle>
            <a:lvl1pPr algn="l" rtl="0" eaLnBrk="1" fontAlgn="base" hangingPunct="1">
              <a:lnSpc>
                <a:spcPct val="100000"/>
              </a:lnSpc>
              <a:spcBef>
                <a:spcPct val="0"/>
              </a:spcBef>
              <a:spcAft>
                <a:spcPct val="0"/>
              </a:spcAft>
              <a:buNone/>
              <a:defRPr lang="en-US" sz="1100" b="1" dirty="0" smtClean="0">
                <a:solidFill>
                  <a:srgbClr val="00269E"/>
                </a:solidFill>
                <a:latin typeface="Arial" pitchFamily="34" charset="0"/>
                <a:ea typeface="+mj-ea"/>
                <a:cs typeface="Arial" pitchFamily="34" charset="0"/>
              </a:defRPr>
            </a:lvl1pPr>
          </a:lstStyle>
          <a:p>
            <a:pPr lvl="0"/>
            <a:r>
              <a:rPr lang="en-US" dirty="0"/>
              <a:t>Red Line Customer Capacity Update</a:t>
            </a:r>
          </a:p>
        </p:txBody>
      </p:sp>
      <p:cxnSp>
        <p:nvCxnSpPr>
          <p:cNvPr id="9" name="Straight Connector 8"/>
          <p:cNvCxnSpPr/>
          <p:nvPr userDrawn="1"/>
        </p:nvCxnSpPr>
        <p:spPr>
          <a:xfrm>
            <a:off x="447675" y="720725"/>
            <a:ext cx="7499350" cy="0"/>
          </a:xfrm>
          <a:prstGeom prst="line">
            <a:avLst/>
          </a:prstGeom>
          <a:ln w="12700">
            <a:solidFill>
              <a:schemeClr val="tx1"/>
            </a:solidFill>
            <a:miter lim="800000"/>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457200" y="1343310"/>
            <a:ext cx="7886979" cy="4656804"/>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3"/>
          <p:cNvSpPr>
            <a:spLocks noGrp="1"/>
          </p:cNvSpPr>
          <p:nvPr>
            <p:ph type="dt" sz="half" idx="14"/>
          </p:nvPr>
        </p:nvSpPr>
        <p:spPr>
          <a:xfrm>
            <a:off x="1766888" y="6356350"/>
            <a:ext cx="1204912" cy="365125"/>
          </a:xfrm>
          <a:prstGeom prst="rect">
            <a:avLst/>
          </a:prstGeom>
        </p:spPr>
        <p:txBody>
          <a:bodyPr/>
          <a:lstStyle>
            <a:lvl1pPr>
              <a:defRPr/>
            </a:lvl1pPr>
          </a:lstStyle>
          <a:p>
            <a:pPr>
              <a:defRPr/>
            </a:pPr>
            <a:fld id="{37755137-DBAD-4141-B1FE-EBA0E054E8ED}" type="datetime4">
              <a:rPr lang="en-US"/>
              <a:pPr>
                <a:defRPr/>
              </a:pPr>
              <a:t>June 4, 2018</a:t>
            </a:fld>
            <a:endParaRPr lang="en-US" dirty="0"/>
          </a:p>
        </p:txBody>
      </p:sp>
      <p:sp>
        <p:nvSpPr>
          <p:cNvPr id="4" name="Footer Placeholder 4"/>
          <p:cNvSpPr>
            <a:spLocks noGrp="1"/>
          </p:cNvSpPr>
          <p:nvPr>
            <p:ph type="ftr" sz="quarter" idx="15"/>
          </p:nvPr>
        </p:nvSpPr>
        <p:spPr>
          <a:xfrm>
            <a:off x="2971800" y="6356350"/>
            <a:ext cx="5616575" cy="365125"/>
          </a:xfrm>
          <a:prstGeom prst="rect">
            <a:avLst/>
          </a:prstGeom>
        </p:spPr>
        <p:txBody>
          <a:bodyPr/>
          <a:lstStyle>
            <a:lvl1pPr>
              <a:defRPr/>
            </a:lvl1pPr>
          </a:lstStyle>
          <a:p>
            <a:pPr>
              <a:defRPr/>
            </a:pPr>
            <a:r>
              <a:rPr lang="en-US" dirty="0"/>
              <a:t>|  Leading the Nation in Transportation Excellence  |  www.mbta.com</a:t>
            </a:r>
          </a:p>
        </p:txBody>
      </p:sp>
      <p:sp>
        <p:nvSpPr>
          <p:cNvPr id="5" name="Slide Number Placeholder 5"/>
          <p:cNvSpPr>
            <a:spLocks noGrp="1"/>
          </p:cNvSpPr>
          <p:nvPr>
            <p:ph type="sldNum" sz="quarter" idx="16"/>
          </p:nvPr>
        </p:nvSpPr>
        <p:spPr>
          <a:xfrm>
            <a:off x="1401763" y="6356350"/>
            <a:ext cx="365125" cy="365125"/>
          </a:xfrm>
          <a:prstGeom prst="rect">
            <a:avLst/>
          </a:prstGeom>
        </p:spPr>
        <p:txBody>
          <a:bodyPr/>
          <a:lstStyle>
            <a:lvl1pPr>
              <a:defRPr/>
            </a:lvl1pPr>
          </a:lstStyle>
          <a:p>
            <a:pPr>
              <a:defRPr/>
            </a:pPr>
            <a:fld id="{DA62F94F-AB0A-4724-83C9-F502D41A0472}" type="slidenum">
              <a:rPr lang="en-US"/>
              <a:pPr>
                <a:defRPr/>
              </a:pPr>
              <a:t>‹#›</a:t>
            </a:fld>
            <a:endParaRPr lang="en-US" dirty="0"/>
          </a:p>
        </p:txBody>
      </p:sp>
      <p:sp>
        <p:nvSpPr>
          <p:cNvPr id="2" name="Title 1"/>
          <p:cNvSpPr>
            <a:spLocks noGrp="1"/>
          </p:cNvSpPr>
          <p:nvPr>
            <p:ph type="title"/>
          </p:nvPr>
        </p:nvSpPr>
        <p:spPr>
          <a:xfrm>
            <a:off x="457200" y="137160"/>
            <a:ext cx="5943600" cy="82296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12674718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457200" y="1343310"/>
            <a:ext cx="7886979" cy="4656804"/>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3"/>
          <p:cNvSpPr>
            <a:spLocks noGrp="1"/>
          </p:cNvSpPr>
          <p:nvPr>
            <p:ph type="dt" sz="half" idx="14"/>
          </p:nvPr>
        </p:nvSpPr>
        <p:spPr>
          <a:xfrm>
            <a:off x="1766888" y="6356350"/>
            <a:ext cx="1204912" cy="365125"/>
          </a:xfrm>
          <a:prstGeom prst="rect">
            <a:avLst/>
          </a:prstGeom>
        </p:spPr>
        <p:txBody>
          <a:bodyPr/>
          <a:lstStyle>
            <a:lvl1pPr>
              <a:defRPr/>
            </a:lvl1pPr>
          </a:lstStyle>
          <a:p>
            <a:pPr>
              <a:defRPr/>
            </a:pPr>
            <a:fld id="{37755137-DBAD-4141-B1FE-EBA0E054E8ED}" type="datetime4">
              <a:rPr lang="en-US"/>
              <a:pPr>
                <a:defRPr/>
              </a:pPr>
              <a:t>June 4, 2018</a:t>
            </a:fld>
            <a:endParaRPr lang="en-US" dirty="0"/>
          </a:p>
        </p:txBody>
      </p:sp>
      <p:sp>
        <p:nvSpPr>
          <p:cNvPr id="4" name="Footer Placeholder 4"/>
          <p:cNvSpPr>
            <a:spLocks noGrp="1"/>
          </p:cNvSpPr>
          <p:nvPr>
            <p:ph type="ftr" sz="quarter" idx="15"/>
          </p:nvPr>
        </p:nvSpPr>
        <p:spPr>
          <a:xfrm>
            <a:off x="2971800" y="6356350"/>
            <a:ext cx="5616575" cy="365125"/>
          </a:xfrm>
          <a:prstGeom prst="rect">
            <a:avLst/>
          </a:prstGeom>
        </p:spPr>
        <p:txBody>
          <a:bodyPr/>
          <a:lstStyle>
            <a:lvl1pPr>
              <a:defRPr/>
            </a:lvl1pPr>
          </a:lstStyle>
          <a:p>
            <a:pPr>
              <a:defRPr/>
            </a:pPr>
            <a:r>
              <a:rPr lang="en-US" dirty="0"/>
              <a:t>|  Leading the Nation in Transportation Excellence  |  www.mbta.com</a:t>
            </a:r>
          </a:p>
        </p:txBody>
      </p:sp>
      <p:sp>
        <p:nvSpPr>
          <p:cNvPr id="5" name="Slide Number Placeholder 5"/>
          <p:cNvSpPr>
            <a:spLocks noGrp="1"/>
          </p:cNvSpPr>
          <p:nvPr>
            <p:ph type="sldNum" sz="quarter" idx="16"/>
          </p:nvPr>
        </p:nvSpPr>
        <p:spPr>
          <a:xfrm>
            <a:off x="1401763" y="6356350"/>
            <a:ext cx="365125" cy="365125"/>
          </a:xfrm>
          <a:prstGeom prst="rect">
            <a:avLst/>
          </a:prstGeom>
        </p:spPr>
        <p:txBody>
          <a:bodyPr/>
          <a:lstStyle>
            <a:lvl1pPr>
              <a:defRPr/>
            </a:lvl1pPr>
          </a:lstStyle>
          <a:p>
            <a:pPr>
              <a:defRPr/>
            </a:pPr>
            <a:fld id="{DA62F94F-AB0A-4724-83C9-F502D41A0472}" type="slidenum">
              <a:rPr lang="en-US"/>
              <a:pPr>
                <a:defRPr/>
              </a:pPr>
              <a:t>‹#›</a:t>
            </a:fld>
            <a:endParaRPr lang="en-US" dirty="0"/>
          </a:p>
        </p:txBody>
      </p:sp>
      <p:sp>
        <p:nvSpPr>
          <p:cNvPr id="2" name="Title 1"/>
          <p:cNvSpPr>
            <a:spLocks noGrp="1"/>
          </p:cNvSpPr>
          <p:nvPr>
            <p:ph type="title"/>
          </p:nvPr>
        </p:nvSpPr>
        <p:spPr>
          <a:xfrm>
            <a:off x="457200" y="137160"/>
            <a:ext cx="5943600" cy="82296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2171652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7_Title and Content">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457200" y="1343310"/>
            <a:ext cx="7886979" cy="4656804"/>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3"/>
          <p:cNvSpPr>
            <a:spLocks noGrp="1"/>
          </p:cNvSpPr>
          <p:nvPr>
            <p:ph type="dt" sz="half" idx="14"/>
          </p:nvPr>
        </p:nvSpPr>
        <p:spPr>
          <a:xfrm>
            <a:off x="1766888" y="6356350"/>
            <a:ext cx="1204912" cy="365125"/>
          </a:xfrm>
          <a:prstGeom prst="rect">
            <a:avLst/>
          </a:prstGeom>
        </p:spPr>
        <p:txBody>
          <a:bodyPr/>
          <a:lstStyle>
            <a:lvl1pPr>
              <a:defRPr/>
            </a:lvl1pPr>
          </a:lstStyle>
          <a:p>
            <a:pPr>
              <a:defRPr/>
            </a:pPr>
            <a:fld id="{37755137-DBAD-4141-B1FE-EBA0E054E8ED}" type="datetime4">
              <a:rPr lang="en-US"/>
              <a:pPr>
                <a:defRPr/>
              </a:pPr>
              <a:t>June 4, 2018</a:t>
            </a:fld>
            <a:endParaRPr lang="en-US" dirty="0"/>
          </a:p>
        </p:txBody>
      </p:sp>
      <p:sp>
        <p:nvSpPr>
          <p:cNvPr id="4" name="Footer Placeholder 4"/>
          <p:cNvSpPr>
            <a:spLocks noGrp="1"/>
          </p:cNvSpPr>
          <p:nvPr>
            <p:ph type="ftr" sz="quarter" idx="15"/>
          </p:nvPr>
        </p:nvSpPr>
        <p:spPr>
          <a:xfrm>
            <a:off x="2971800" y="6356350"/>
            <a:ext cx="5616575" cy="365125"/>
          </a:xfrm>
          <a:prstGeom prst="rect">
            <a:avLst/>
          </a:prstGeom>
        </p:spPr>
        <p:txBody>
          <a:bodyPr/>
          <a:lstStyle>
            <a:lvl1pPr>
              <a:defRPr/>
            </a:lvl1pPr>
          </a:lstStyle>
          <a:p>
            <a:pPr>
              <a:defRPr/>
            </a:pPr>
            <a:r>
              <a:rPr lang="en-US" dirty="0"/>
              <a:t>|  Leading the Nation in Transportation Excellence  |  www.mbta.com</a:t>
            </a:r>
          </a:p>
        </p:txBody>
      </p:sp>
      <p:sp>
        <p:nvSpPr>
          <p:cNvPr id="5" name="Slide Number Placeholder 5"/>
          <p:cNvSpPr>
            <a:spLocks noGrp="1"/>
          </p:cNvSpPr>
          <p:nvPr>
            <p:ph type="sldNum" sz="quarter" idx="16"/>
          </p:nvPr>
        </p:nvSpPr>
        <p:spPr>
          <a:xfrm>
            <a:off x="1401763" y="6356350"/>
            <a:ext cx="365125" cy="365125"/>
          </a:xfrm>
          <a:prstGeom prst="rect">
            <a:avLst/>
          </a:prstGeom>
        </p:spPr>
        <p:txBody>
          <a:bodyPr/>
          <a:lstStyle>
            <a:lvl1pPr>
              <a:defRPr/>
            </a:lvl1pPr>
          </a:lstStyle>
          <a:p>
            <a:pPr>
              <a:defRPr/>
            </a:pPr>
            <a:fld id="{DA62F94F-AB0A-4724-83C9-F502D41A0472}" type="slidenum">
              <a:rPr lang="en-US"/>
              <a:pPr>
                <a:defRPr/>
              </a:pPr>
              <a:t>‹#›</a:t>
            </a:fld>
            <a:endParaRPr lang="en-US" dirty="0"/>
          </a:p>
        </p:txBody>
      </p:sp>
      <p:sp>
        <p:nvSpPr>
          <p:cNvPr id="2" name="Title 1"/>
          <p:cNvSpPr>
            <a:spLocks noGrp="1"/>
          </p:cNvSpPr>
          <p:nvPr>
            <p:ph type="title"/>
          </p:nvPr>
        </p:nvSpPr>
        <p:spPr>
          <a:xfrm>
            <a:off x="457200" y="137160"/>
            <a:ext cx="5943600" cy="82296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18888606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8_Title and Content">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457200" y="1343310"/>
            <a:ext cx="7886979" cy="4656804"/>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3"/>
          <p:cNvSpPr>
            <a:spLocks noGrp="1"/>
          </p:cNvSpPr>
          <p:nvPr>
            <p:ph type="dt" sz="half" idx="14"/>
          </p:nvPr>
        </p:nvSpPr>
        <p:spPr>
          <a:xfrm>
            <a:off x="1766888" y="6356350"/>
            <a:ext cx="1204912" cy="365125"/>
          </a:xfrm>
          <a:prstGeom prst="rect">
            <a:avLst/>
          </a:prstGeom>
        </p:spPr>
        <p:txBody>
          <a:bodyPr/>
          <a:lstStyle>
            <a:lvl1pPr>
              <a:defRPr/>
            </a:lvl1pPr>
          </a:lstStyle>
          <a:p>
            <a:pPr>
              <a:defRPr/>
            </a:pPr>
            <a:fld id="{37755137-DBAD-4141-B1FE-EBA0E054E8ED}" type="datetime4">
              <a:rPr lang="en-US"/>
              <a:pPr>
                <a:defRPr/>
              </a:pPr>
              <a:t>June 4, 2018</a:t>
            </a:fld>
            <a:endParaRPr lang="en-US" dirty="0"/>
          </a:p>
        </p:txBody>
      </p:sp>
      <p:sp>
        <p:nvSpPr>
          <p:cNvPr id="4" name="Footer Placeholder 4"/>
          <p:cNvSpPr>
            <a:spLocks noGrp="1"/>
          </p:cNvSpPr>
          <p:nvPr>
            <p:ph type="ftr" sz="quarter" idx="15"/>
          </p:nvPr>
        </p:nvSpPr>
        <p:spPr>
          <a:xfrm>
            <a:off x="2971800" y="6356350"/>
            <a:ext cx="5616575" cy="365125"/>
          </a:xfrm>
          <a:prstGeom prst="rect">
            <a:avLst/>
          </a:prstGeom>
        </p:spPr>
        <p:txBody>
          <a:bodyPr/>
          <a:lstStyle>
            <a:lvl1pPr>
              <a:defRPr/>
            </a:lvl1pPr>
          </a:lstStyle>
          <a:p>
            <a:pPr>
              <a:defRPr/>
            </a:pPr>
            <a:r>
              <a:rPr lang="en-US" dirty="0"/>
              <a:t>|  Leading the Nation in Transportation Excellence  |  www.mbta.com</a:t>
            </a:r>
          </a:p>
        </p:txBody>
      </p:sp>
      <p:sp>
        <p:nvSpPr>
          <p:cNvPr id="5" name="Slide Number Placeholder 5"/>
          <p:cNvSpPr>
            <a:spLocks noGrp="1"/>
          </p:cNvSpPr>
          <p:nvPr>
            <p:ph type="sldNum" sz="quarter" idx="16"/>
          </p:nvPr>
        </p:nvSpPr>
        <p:spPr>
          <a:xfrm>
            <a:off x="1401763" y="6356350"/>
            <a:ext cx="365125" cy="365125"/>
          </a:xfrm>
          <a:prstGeom prst="rect">
            <a:avLst/>
          </a:prstGeom>
        </p:spPr>
        <p:txBody>
          <a:bodyPr/>
          <a:lstStyle>
            <a:lvl1pPr>
              <a:defRPr/>
            </a:lvl1pPr>
          </a:lstStyle>
          <a:p>
            <a:pPr>
              <a:defRPr/>
            </a:pPr>
            <a:fld id="{DA62F94F-AB0A-4724-83C9-F502D41A0472}" type="slidenum">
              <a:rPr lang="en-US"/>
              <a:pPr>
                <a:defRPr/>
              </a:pPr>
              <a:t>‹#›</a:t>
            </a:fld>
            <a:endParaRPr lang="en-US" dirty="0"/>
          </a:p>
        </p:txBody>
      </p:sp>
      <p:sp>
        <p:nvSpPr>
          <p:cNvPr id="2" name="Title 1"/>
          <p:cNvSpPr>
            <a:spLocks noGrp="1"/>
          </p:cNvSpPr>
          <p:nvPr>
            <p:ph type="title"/>
          </p:nvPr>
        </p:nvSpPr>
        <p:spPr>
          <a:xfrm>
            <a:off x="457200" y="137160"/>
            <a:ext cx="5943600" cy="82296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19070585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9_Title and Content">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457200" y="1343310"/>
            <a:ext cx="7886979" cy="4656804"/>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3"/>
          <p:cNvSpPr>
            <a:spLocks noGrp="1"/>
          </p:cNvSpPr>
          <p:nvPr>
            <p:ph type="dt" sz="half" idx="14"/>
          </p:nvPr>
        </p:nvSpPr>
        <p:spPr>
          <a:xfrm>
            <a:off x="1766888" y="6356350"/>
            <a:ext cx="1204912" cy="365125"/>
          </a:xfrm>
          <a:prstGeom prst="rect">
            <a:avLst/>
          </a:prstGeom>
        </p:spPr>
        <p:txBody>
          <a:bodyPr/>
          <a:lstStyle>
            <a:lvl1pPr>
              <a:defRPr/>
            </a:lvl1pPr>
          </a:lstStyle>
          <a:p>
            <a:pPr>
              <a:defRPr/>
            </a:pPr>
            <a:fld id="{37755137-DBAD-4141-B1FE-EBA0E054E8ED}" type="datetime4">
              <a:rPr lang="en-US"/>
              <a:pPr>
                <a:defRPr/>
              </a:pPr>
              <a:t>June 4, 2018</a:t>
            </a:fld>
            <a:endParaRPr lang="en-US" dirty="0"/>
          </a:p>
        </p:txBody>
      </p:sp>
      <p:sp>
        <p:nvSpPr>
          <p:cNvPr id="4" name="Footer Placeholder 4"/>
          <p:cNvSpPr>
            <a:spLocks noGrp="1"/>
          </p:cNvSpPr>
          <p:nvPr>
            <p:ph type="ftr" sz="quarter" idx="15"/>
          </p:nvPr>
        </p:nvSpPr>
        <p:spPr>
          <a:xfrm>
            <a:off x="2971800" y="6356350"/>
            <a:ext cx="5616575" cy="365125"/>
          </a:xfrm>
          <a:prstGeom prst="rect">
            <a:avLst/>
          </a:prstGeom>
        </p:spPr>
        <p:txBody>
          <a:bodyPr/>
          <a:lstStyle>
            <a:lvl1pPr>
              <a:defRPr/>
            </a:lvl1pPr>
          </a:lstStyle>
          <a:p>
            <a:pPr>
              <a:defRPr/>
            </a:pPr>
            <a:r>
              <a:rPr lang="en-US" dirty="0"/>
              <a:t>|  Leading the Nation in Transportation Excellence  |  www.mbta.com</a:t>
            </a:r>
          </a:p>
        </p:txBody>
      </p:sp>
      <p:sp>
        <p:nvSpPr>
          <p:cNvPr id="5" name="Slide Number Placeholder 5"/>
          <p:cNvSpPr>
            <a:spLocks noGrp="1"/>
          </p:cNvSpPr>
          <p:nvPr>
            <p:ph type="sldNum" sz="quarter" idx="16"/>
          </p:nvPr>
        </p:nvSpPr>
        <p:spPr>
          <a:xfrm>
            <a:off x="1401763" y="6356350"/>
            <a:ext cx="365125" cy="365125"/>
          </a:xfrm>
          <a:prstGeom prst="rect">
            <a:avLst/>
          </a:prstGeom>
        </p:spPr>
        <p:txBody>
          <a:bodyPr/>
          <a:lstStyle>
            <a:lvl1pPr>
              <a:defRPr/>
            </a:lvl1pPr>
          </a:lstStyle>
          <a:p>
            <a:pPr>
              <a:defRPr/>
            </a:pPr>
            <a:fld id="{DA62F94F-AB0A-4724-83C9-F502D41A0472}" type="slidenum">
              <a:rPr lang="en-US"/>
              <a:pPr>
                <a:defRPr/>
              </a:pPr>
              <a:t>‹#›</a:t>
            </a:fld>
            <a:endParaRPr lang="en-US" dirty="0"/>
          </a:p>
        </p:txBody>
      </p:sp>
      <p:sp>
        <p:nvSpPr>
          <p:cNvPr id="2" name="Title 1"/>
          <p:cNvSpPr>
            <a:spLocks noGrp="1"/>
          </p:cNvSpPr>
          <p:nvPr>
            <p:ph type="title"/>
          </p:nvPr>
        </p:nvSpPr>
        <p:spPr>
          <a:xfrm>
            <a:off x="457200" y="137160"/>
            <a:ext cx="5943600" cy="82296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11930766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0_Title and Content">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457200" y="1343310"/>
            <a:ext cx="7886979" cy="4656804"/>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3"/>
          <p:cNvSpPr>
            <a:spLocks noGrp="1"/>
          </p:cNvSpPr>
          <p:nvPr>
            <p:ph type="dt" sz="half" idx="14"/>
          </p:nvPr>
        </p:nvSpPr>
        <p:spPr>
          <a:xfrm>
            <a:off x="1766888" y="6356350"/>
            <a:ext cx="1204912" cy="365125"/>
          </a:xfrm>
          <a:prstGeom prst="rect">
            <a:avLst/>
          </a:prstGeom>
        </p:spPr>
        <p:txBody>
          <a:bodyPr/>
          <a:lstStyle>
            <a:lvl1pPr>
              <a:defRPr/>
            </a:lvl1pPr>
          </a:lstStyle>
          <a:p>
            <a:pPr>
              <a:defRPr/>
            </a:pPr>
            <a:fld id="{37755137-DBAD-4141-B1FE-EBA0E054E8ED}" type="datetime4">
              <a:rPr lang="en-US"/>
              <a:pPr>
                <a:defRPr/>
              </a:pPr>
              <a:t>June 4, 2018</a:t>
            </a:fld>
            <a:endParaRPr lang="en-US" dirty="0"/>
          </a:p>
        </p:txBody>
      </p:sp>
      <p:sp>
        <p:nvSpPr>
          <p:cNvPr id="4" name="Footer Placeholder 4"/>
          <p:cNvSpPr>
            <a:spLocks noGrp="1"/>
          </p:cNvSpPr>
          <p:nvPr>
            <p:ph type="ftr" sz="quarter" idx="15"/>
          </p:nvPr>
        </p:nvSpPr>
        <p:spPr>
          <a:xfrm>
            <a:off x="2971800" y="6356350"/>
            <a:ext cx="5616575" cy="365125"/>
          </a:xfrm>
          <a:prstGeom prst="rect">
            <a:avLst/>
          </a:prstGeom>
        </p:spPr>
        <p:txBody>
          <a:bodyPr/>
          <a:lstStyle>
            <a:lvl1pPr>
              <a:defRPr/>
            </a:lvl1pPr>
          </a:lstStyle>
          <a:p>
            <a:pPr>
              <a:defRPr/>
            </a:pPr>
            <a:r>
              <a:rPr lang="en-US" dirty="0"/>
              <a:t>|  Leading the Nation in Transportation Excellence  |  www.mbta.com</a:t>
            </a:r>
          </a:p>
        </p:txBody>
      </p:sp>
      <p:sp>
        <p:nvSpPr>
          <p:cNvPr id="5" name="Slide Number Placeholder 5"/>
          <p:cNvSpPr>
            <a:spLocks noGrp="1"/>
          </p:cNvSpPr>
          <p:nvPr>
            <p:ph type="sldNum" sz="quarter" idx="16"/>
          </p:nvPr>
        </p:nvSpPr>
        <p:spPr>
          <a:xfrm>
            <a:off x="1401763" y="6356350"/>
            <a:ext cx="365125" cy="365125"/>
          </a:xfrm>
          <a:prstGeom prst="rect">
            <a:avLst/>
          </a:prstGeom>
        </p:spPr>
        <p:txBody>
          <a:bodyPr/>
          <a:lstStyle>
            <a:lvl1pPr>
              <a:defRPr/>
            </a:lvl1pPr>
          </a:lstStyle>
          <a:p>
            <a:pPr>
              <a:defRPr/>
            </a:pPr>
            <a:fld id="{DA62F94F-AB0A-4724-83C9-F502D41A0472}" type="slidenum">
              <a:rPr lang="en-US"/>
              <a:pPr>
                <a:defRPr/>
              </a:pPr>
              <a:t>‹#›</a:t>
            </a:fld>
            <a:endParaRPr lang="en-US" dirty="0"/>
          </a:p>
        </p:txBody>
      </p:sp>
      <p:sp>
        <p:nvSpPr>
          <p:cNvPr id="2" name="Title 1"/>
          <p:cNvSpPr>
            <a:spLocks noGrp="1"/>
          </p:cNvSpPr>
          <p:nvPr>
            <p:ph type="title"/>
          </p:nvPr>
        </p:nvSpPr>
        <p:spPr>
          <a:xfrm>
            <a:off x="457200" y="137160"/>
            <a:ext cx="5943600" cy="82296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1294700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1_Title and Content">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457200" y="1343310"/>
            <a:ext cx="7886979" cy="4656804"/>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3"/>
          <p:cNvSpPr>
            <a:spLocks noGrp="1"/>
          </p:cNvSpPr>
          <p:nvPr>
            <p:ph type="dt" sz="half" idx="14"/>
          </p:nvPr>
        </p:nvSpPr>
        <p:spPr>
          <a:xfrm>
            <a:off x="1766888" y="6356350"/>
            <a:ext cx="1204912" cy="365125"/>
          </a:xfrm>
          <a:prstGeom prst="rect">
            <a:avLst/>
          </a:prstGeom>
        </p:spPr>
        <p:txBody>
          <a:bodyPr/>
          <a:lstStyle>
            <a:lvl1pPr>
              <a:defRPr/>
            </a:lvl1pPr>
          </a:lstStyle>
          <a:p>
            <a:pPr>
              <a:defRPr/>
            </a:pPr>
            <a:fld id="{37755137-DBAD-4141-B1FE-EBA0E054E8ED}" type="datetime4">
              <a:rPr lang="en-US"/>
              <a:pPr>
                <a:defRPr/>
              </a:pPr>
              <a:t>June 4, 2018</a:t>
            </a:fld>
            <a:endParaRPr lang="en-US" dirty="0"/>
          </a:p>
        </p:txBody>
      </p:sp>
      <p:sp>
        <p:nvSpPr>
          <p:cNvPr id="4" name="Footer Placeholder 4"/>
          <p:cNvSpPr>
            <a:spLocks noGrp="1"/>
          </p:cNvSpPr>
          <p:nvPr>
            <p:ph type="ftr" sz="quarter" idx="15"/>
          </p:nvPr>
        </p:nvSpPr>
        <p:spPr>
          <a:xfrm>
            <a:off x="2971800" y="6356350"/>
            <a:ext cx="5616575" cy="365125"/>
          </a:xfrm>
          <a:prstGeom prst="rect">
            <a:avLst/>
          </a:prstGeom>
        </p:spPr>
        <p:txBody>
          <a:bodyPr/>
          <a:lstStyle>
            <a:lvl1pPr>
              <a:defRPr/>
            </a:lvl1pPr>
          </a:lstStyle>
          <a:p>
            <a:pPr>
              <a:defRPr/>
            </a:pPr>
            <a:r>
              <a:rPr lang="en-US" dirty="0"/>
              <a:t>|  Leading the Nation in Transportation Excellence  |  www.mbta.com</a:t>
            </a:r>
          </a:p>
        </p:txBody>
      </p:sp>
      <p:sp>
        <p:nvSpPr>
          <p:cNvPr id="5" name="Slide Number Placeholder 5"/>
          <p:cNvSpPr>
            <a:spLocks noGrp="1"/>
          </p:cNvSpPr>
          <p:nvPr>
            <p:ph type="sldNum" sz="quarter" idx="16"/>
          </p:nvPr>
        </p:nvSpPr>
        <p:spPr>
          <a:xfrm>
            <a:off x="1401763" y="6356350"/>
            <a:ext cx="365125" cy="365125"/>
          </a:xfrm>
          <a:prstGeom prst="rect">
            <a:avLst/>
          </a:prstGeom>
        </p:spPr>
        <p:txBody>
          <a:bodyPr/>
          <a:lstStyle>
            <a:lvl1pPr>
              <a:defRPr/>
            </a:lvl1pPr>
          </a:lstStyle>
          <a:p>
            <a:pPr>
              <a:defRPr/>
            </a:pPr>
            <a:fld id="{DA62F94F-AB0A-4724-83C9-F502D41A0472}" type="slidenum">
              <a:rPr lang="en-US"/>
              <a:pPr>
                <a:defRPr/>
              </a:pPr>
              <a:t>‹#›</a:t>
            </a:fld>
            <a:endParaRPr lang="en-US" dirty="0"/>
          </a:p>
        </p:txBody>
      </p:sp>
      <p:sp>
        <p:nvSpPr>
          <p:cNvPr id="2" name="Title 1"/>
          <p:cNvSpPr>
            <a:spLocks noGrp="1"/>
          </p:cNvSpPr>
          <p:nvPr>
            <p:ph type="title"/>
          </p:nvPr>
        </p:nvSpPr>
        <p:spPr>
          <a:xfrm>
            <a:off x="457200" y="137160"/>
            <a:ext cx="5943600" cy="82296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16307437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lank (white)">
  <p:cSld name="Blank (white)">
    <p:spTree>
      <p:nvGrpSpPr>
        <p:cNvPr id="1" name="Shape 76"/>
        <p:cNvGrpSpPr/>
        <p:nvPr/>
      </p:nvGrpSpPr>
      <p:grpSpPr>
        <a:xfrm>
          <a:off x="0" y="0"/>
          <a:ext cx="0" cy="0"/>
          <a:chOff x="0" y="0"/>
          <a:chExt cx="0" cy="0"/>
        </a:xfrm>
      </p:grpSpPr>
    </p:spTree>
    <p:extLst>
      <p:ext uri="{BB962C8B-B14F-4D97-AF65-F5344CB8AC3E}">
        <p14:creationId xmlns:p14="http://schemas.microsoft.com/office/powerpoint/2010/main" val="307304368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73CA8120-45BA-4A0A-924A-A60CDA2CE160}" type="datetimeFigureOut">
              <a:rPr lang="en-US" smtClean="0"/>
              <a:t>6/4/18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CBB961-3A54-4DC0-93B9-EEB05E2AE585}" type="slidenum">
              <a:rPr lang="en-US" smtClean="0"/>
              <a:t>‹#›</a:t>
            </a:fld>
            <a:endParaRPr lang="en-US"/>
          </a:p>
        </p:txBody>
      </p:sp>
    </p:spTree>
    <p:extLst>
      <p:ext uri="{BB962C8B-B14F-4D97-AF65-F5344CB8AC3E}">
        <p14:creationId xmlns:p14="http://schemas.microsoft.com/office/powerpoint/2010/main" val="399412654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CA8120-45BA-4A0A-924A-A60CDA2CE160}" type="datetimeFigureOut">
              <a:rPr lang="en-US" smtClean="0"/>
              <a:t>6/4/18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4CBB961-3A54-4DC0-93B9-EEB05E2AE585}" type="slidenum">
              <a:rPr lang="en-US" smtClean="0"/>
              <a:t>‹#›</a:t>
            </a:fld>
            <a:endParaRPr lang="en-US"/>
          </a:p>
        </p:txBody>
      </p:sp>
    </p:spTree>
    <p:extLst>
      <p:ext uri="{BB962C8B-B14F-4D97-AF65-F5344CB8AC3E}">
        <p14:creationId xmlns:p14="http://schemas.microsoft.com/office/powerpoint/2010/main" val="25474410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1" name="Content Placeholder 8"/>
          <p:cNvSpPr>
            <a:spLocks noGrp="1"/>
          </p:cNvSpPr>
          <p:nvPr>
            <p:ph sz="quarter" idx="14"/>
          </p:nvPr>
        </p:nvSpPr>
        <p:spPr>
          <a:xfrm>
            <a:off x="470001" y="1698958"/>
            <a:ext cx="8348472" cy="4438496"/>
          </a:xfrm>
          <a:prstGeom prst="rect">
            <a:avLst/>
          </a:prstGeom>
        </p:spPr>
        <p:txBody>
          <a:bodyPr/>
          <a:lstStyle>
            <a:lvl1pPr marL="0" indent="0">
              <a:spcBef>
                <a:spcPts val="1000"/>
              </a:spcBef>
              <a:buClr>
                <a:schemeClr val="tx1"/>
              </a:buClr>
              <a:buFont typeface="Arial" pitchFamily="34" charset="0"/>
              <a:buNone/>
              <a:defRPr sz="1200" b="0">
                <a:solidFill>
                  <a:schemeClr val="tx2"/>
                </a:solidFill>
                <a:latin typeface="+mj-lt"/>
                <a:cs typeface="Arial" pitchFamily="34" charset="0"/>
              </a:defRPr>
            </a:lvl1pPr>
            <a:lvl2pPr marL="400050" indent="-177800">
              <a:spcBef>
                <a:spcPts val="600"/>
              </a:spcBef>
              <a:buClr>
                <a:schemeClr val="tx1"/>
              </a:buClr>
              <a:buFont typeface="Arial" pitchFamily="34" charset="0"/>
              <a:buChar char="•"/>
              <a:defRPr sz="1200">
                <a:solidFill>
                  <a:schemeClr val="tx2"/>
                </a:solidFill>
                <a:latin typeface="+mj-lt"/>
                <a:cs typeface="Arial" pitchFamily="34" charset="0"/>
              </a:defRPr>
            </a:lvl2pPr>
            <a:lvl3pPr marL="571500" indent="-171450">
              <a:spcBef>
                <a:spcPts val="600"/>
              </a:spcBef>
              <a:buClr>
                <a:schemeClr val="tx1"/>
              </a:buClr>
              <a:buFont typeface="Arial" pitchFamily="34" charset="0"/>
              <a:buChar char="›"/>
              <a:defRPr sz="1200">
                <a:solidFill>
                  <a:schemeClr val="tx2"/>
                </a:solidFill>
                <a:latin typeface="+mj-lt"/>
                <a:cs typeface="Arial" pitchFamily="34" charset="0"/>
              </a:defRPr>
            </a:lvl3pPr>
            <a:lvl4pPr marL="742950" indent="-171450">
              <a:spcBef>
                <a:spcPts val="600"/>
              </a:spcBef>
              <a:buClr>
                <a:schemeClr val="tx1"/>
              </a:buClr>
              <a:buFont typeface="Arial" pitchFamily="34" charset="0"/>
              <a:buChar char="»"/>
              <a:defRPr sz="1200">
                <a:solidFill>
                  <a:schemeClr val="tx2"/>
                </a:solidFill>
                <a:latin typeface="+mj-lt"/>
                <a:cs typeface="Arial" pitchFamily="34" charset="0"/>
              </a:defRPr>
            </a:lvl4pPr>
            <a:lvl5pPr marL="742950" indent="0">
              <a:spcBef>
                <a:spcPts val="600"/>
              </a:spcBef>
              <a:buClr>
                <a:schemeClr val="tx1"/>
              </a:buClr>
              <a:buFont typeface="Arial" pitchFamily="34" charset="0"/>
              <a:buNone/>
              <a:defRPr sz="1200">
                <a:solidFill>
                  <a:schemeClr val="tx2"/>
                </a:solidFill>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7" name="Title 1"/>
          <p:cNvSpPr>
            <a:spLocks noGrp="1"/>
          </p:cNvSpPr>
          <p:nvPr>
            <p:ph type="title"/>
          </p:nvPr>
        </p:nvSpPr>
        <p:spPr>
          <a:xfrm>
            <a:off x="462685" y="829056"/>
            <a:ext cx="7751547" cy="466344"/>
          </a:xfrm>
          <a:prstGeom prst="rect">
            <a:avLst/>
          </a:prstGeom>
        </p:spPr>
        <p:txBody>
          <a:bodyPr anchor="b" anchorCtr="0"/>
          <a:lstStyle>
            <a:lvl1pPr>
              <a:lnSpc>
                <a:spcPct val="100000"/>
              </a:lnSpc>
              <a:defRPr sz="1600" b="1">
                <a:solidFill>
                  <a:srgbClr val="00269E"/>
                </a:solidFill>
                <a:latin typeface="Arial" pitchFamily="34" charset="0"/>
                <a:cs typeface="Arial" pitchFamily="34" charset="0"/>
              </a:defRPr>
            </a:lvl1pPr>
          </a:lstStyle>
          <a:p>
            <a:r>
              <a:rPr lang="en-US" dirty="0"/>
              <a:t>Click to edit Master title style</a:t>
            </a:r>
          </a:p>
        </p:txBody>
      </p:sp>
      <p:sp>
        <p:nvSpPr>
          <p:cNvPr id="8" name="Text Placeholder 12"/>
          <p:cNvSpPr>
            <a:spLocks noGrp="1"/>
          </p:cNvSpPr>
          <p:nvPr>
            <p:ph type="body" sz="quarter" idx="16" hasCustomPrompt="1"/>
          </p:nvPr>
        </p:nvSpPr>
        <p:spPr>
          <a:xfrm>
            <a:off x="462684" y="381000"/>
            <a:ext cx="7309716" cy="228600"/>
          </a:xfrm>
          <a:prstGeom prst="rect">
            <a:avLst/>
          </a:prstGeom>
        </p:spPr>
        <p:txBody>
          <a:bodyPr/>
          <a:lstStyle>
            <a:lvl1pPr algn="l" rtl="0" eaLnBrk="1" fontAlgn="base" hangingPunct="1">
              <a:lnSpc>
                <a:spcPct val="100000"/>
              </a:lnSpc>
              <a:spcBef>
                <a:spcPct val="0"/>
              </a:spcBef>
              <a:spcAft>
                <a:spcPct val="0"/>
              </a:spcAft>
              <a:buNone/>
              <a:defRPr lang="en-US" sz="1100" b="1" dirty="0" smtClean="0">
                <a:solidFill>
                  <a:srgbClr val="00269E"/>
                </a:solidFill>
                <a:latin typeface="Arial" pitchFamily="34" charset="0"/>
                <a:ea typeface="+mj-ea"/>
                <a:cs typeface="Arial" pitchFamily="34" charset="0"/>
              </a:defRPr>
            </a:lvl1pPr>
          </a:lstStyle>
          <a:p>
            <a:pPr lvl="0"/>
            <a:r>
              <a:rPr lang="en-US" dirty="0"/>
              <a:t>Green Line Service Improvements</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22_Title and Content">
    <p:spTree>
      <p:nvGrpSpPr>
        <p:cNvPr id="1" name=""/>
        <p:cNvGrpSpPr/>
        <p:nvPr/>
      </p:nvGrpSpPr>
      <p:grpSpPr>
        <a:xfrm>
          <a:off x="0" y="0"/>
          <a:ext cx="0" cy="0"/>
          <a:chOff x="0" y="0"/>
          <a:chExt cx="0" cy="0"/>
        </a:xfrm>
      </p:grpSpPr>
      <p:sp>
        <p:nvSpPr>
          <p:cNvPr id="11" name="Content Placeholder 8"/>
          <p:cNvSpPr>
            <a:spLocks noGrp="1"/>
          </p:cNvSpPr>
          <p:nvPr>
            <p:ph sz="quarter" idx="14"/>
          </p:nvPr>
        </p:nvSpPr>
        <p:spPr>
          <a:xfrm>
            <a:off x="470001" y="1698958"/>
            <a:ext cx="8348472" cy="4438496"/>
          </a:xfrm>
          <a:prstGeom prst="rect">
            <a:avLst/>
          </a:prstGeom>
        </p:spPr>
        <p:txBody>
          <a:bodyPr/>
          <a:lstStyle>
            <a:lvl1pPr marL="0" indent="0">
              <a:spcBef>
                <a:spcPts val="1000"/>
              </a:spcBef>
              <a:buClr>
                <a:schemeClr val="tx1"/>
              </a:buClr>
              <a:buFont typeface="Arial" pitchFamily="34" charset="0"/>
              <a:buNone/>
              <a:defRPr sz="1300" b="0">
                <a:solidFill>
                  <a:schemeClr val="tx2"/>
                </a:solidFill>
                <a:latin typeface="Arial" pitchFamily="34" charset="0"/>
                <a:cs typeface="Arial" pitchFamily="34" charset="0"/>
              </a:defRPr>
            </a:lvl1pPr>
            <a:lvl2pPr marL="400050" indent="-177800">
              <a:spcBef>
                <a:spcPts val="600"/>
              </a:spcBef>
              <a:buClr>
                <a:schemeClr val="tx1"/>
              </a:buClr>
              <a:buFont typeface="Arial" pitchFamily="34" charset="0"/>
              <a:buChar char="•"/>
              <a:defRPr sz="1400">
                <a:solidFill>
                  <a:schemeClr val="tx2"/>
                </a:solidFill>
                <a:latin typeface="Arial" pitchFamily="34" charset="0"/>
                <a:cs typeface="Arial" pitchFamily="34" charset="0"/>
              </a:defRPr>
            </a:lvl2pPr>
            <a:lvl3pPr marL="571500" indent="-171450">
              <a:spcBef>
                <a:spcPts val="600"/>
              </a:spcBef>
              <a:buClr>
                <a:schemeClr val="tx1"/>
              </a:buClr>
              <a:buFont typeface="Arial" pitchFamily="34" charset="0"/>
              <a:buChar char="›"/>
              <a:defRPr sz="1200">
                <a:solidFill>
                  <a:schemeClr val="tx2"/>
                </a:solidFill>
                <a:latin typeface="Arial" pitchFamily="34" charset="0"/>
                <a:cs typeface="Arial" pitchFamily="34" charset="0"/>
              </a:defRPr>
            </a:lvl3pPr>
            <a:lvl4pPr marL="742950" indent="-171450">
              <a:spcBef>
                <a:spcPts val="600"/>
              </a:spcBef>
              <a:buClr>
                <a:schemeClr val="tx1"/>
              </a:buClr>
              <a:buFont typeface="Arial" pitchFamily="34" charset="0"/>
              <a:buChar char="»"/>
              <a:defRPr sz="1050">
                <a:solidFill>
                  <a:schemeClr val="tx2"/>
                </a:solidFill>
                <a:latin typeface="Arial" pitchFamily="34" charset="0"/>
                <a:cs typeface="Arial" pitchFamily="34" charset="0"/>
              </a:defRPr>
            </a:lvl4pPr>
            <a:lvl5pPr marL="742950" indent="0">
              <a:spcBef>
                <a:spcPts val="600"/>
              </a:spcBef>
              <a:buClr>
                <a:schemeClr val="tx1"/>
              </a:buClr>
              <a:buFont typeface="Arial" pitchFamily="34" charset="0"/>
              <a:buNone/>
              <a:defRPr sz="1200">
                <a:solidFill>
                  <a:schemeClr val="tx2"/>
                </a:solidFill>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6" name="Title 1"/>
          <p:cNvSpPr>
            <a:spLocks noGrp="1"/>
          </p:cNvSpPr>
          <p:nvPr>
            <p:ph type="title"/>
          </p:nvPr>
        </p:nvSpPr>
        <p:spPr>
          <a:xfrm>
            <a:off x="462685" y="885686"/>
            <a:ext cx="7751547" cy="374495"/>
          </a:xfrm>
          <a:prstGeom prst="rect">
            <a:avLst/>
          </a:prstGeom>
        </p:spPr>
        <p:txBody>
          <a:bodyPr/>
          <a:lstStyle>
            <a:lvl1pPr>
              <a:lnSpc>
                <a:spcPct val="100000"/>
              </a:lnSpc>
              <a:defRPr sz="1600" b="1">
                <a:solidFill>
                  <a:srgbClr val="00269E"/>
                </a:solidFill>
                <a:latin typeface="Arial" pitchFamily="34" charset="0"/>
                <a:cs typeface="Arial" pitchFamily="34" charset="0"/>
              </a:defRPr>
            </a:lvl1pPr>
          </a:lstStyle>
          <a:p>
            <a:endParaRPr lang="en-US" dirty="0"/>
          </a:p>
        </p:txBody>
      </p:sp>
      <p:sp>
        <p:nvSpPr>
          <p:cNvPr id="7" name="Date Placeholder 1"/>
          <p:cNvSpPr>
            <a:spLocks noGrp="1"/>
          </p:cNvSpPr>
          <p:nvPr>
            <p:ph type="dt" sz="half" idx="2"/>
          </p:nvPr>
        </p:nvSpPr>
        <p:spPr>
          <a:xfrm>
            <a:off x="7201099" y="6269581"/>
            <a:ext cx="1673352" cy="155448"/>
          </a:xfrm>
          <a:prstGeom prst="rect">
            <a:avLst/>
          </a:prstGeom>
        </p:spPr>
        <p:txBody>
          <a:bodyPr/>
          <a:lstStyle>
            <a:lvl1pPr algn="r">
              <a:defRPr sz="800"/>
            </a:lvl1pPr>
          </a:lstStyle>
          <a:p>
            <a:fld id="{AEE1B84C-2BF7-4F88-95EB-F3D07D61CCC2}" type="datetime1">
              <a:rPr lang="en-US" smtClean="0"/>
              <a:pPr/>
              <a:t>6/4/18</a:t>
            </a:fld>
            <a:endParaRPr lang="en-US" dirty="0"/>
          </a:p>
        </p:txBody>
      </p:sp>
    </p:spTree>
    <p:extLst>
      <p:ext uri="{BB962C8B-B14F-4D97-AF65-F5344CB8AC3E}">
        <p14:creationId xmlns:p14="http://schemas.microsoft.com/office/powerpoint/2010/main" val="271587826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593367"/>
            <a:ext cx="8520600" cy="7636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Shape 22"/>
          <p:cNvSpPr txBox="1">
            <a:spLocks noGrp="1"/>
          </p:cNvSpPr>
          <p:nvPr>
            <p:ph type="body" idx="1"/>
          </p:nvPr>
        </p:nvSpPr>
        <p:spPr>
          <a:xfrm>
            <a:off x="311700" y="1536633"/>
            <a:ext cx="3999900" cy="45552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Shape 23"/>
          <p:cNvSpPr txBox="1">
            <a:spLocks noGrp="1"/>
          </p:cNvSpPr>
          <p:nvPr>
            <p:ph type="body" idx="2"/>
          </p:nvPr>
        </p:nvSpPr>
        <p:spPr>
          <a:xfrm>
            <a:off x="4832400" y="1536633"/>
            <a:ext cx="3999900" cy="45552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Shape 24"/>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63726221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Rectangle 1"/>
          <p:cNvSpPr/>
          <p:nvPr/>
        </p:nvSpPr>
        <p:spPr>
          <a:xfrm>
            <a:off x="396876" y="1463675"/>
            <a:ext cx="8434388"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Verdana"/>
              <a:ea typeface="+mn-ea"/>
              <a:cs typeface="Arial"/>
            </a:endParaRPr>
          </a:p>
        </p:txBody>
      </p:sp>
      <p:sp>
        <p:nvSpPr>
          <p:cNvPr id="3" name="Rectangle 10"/>
          <p:cNvSpPr/>
          <p:nvPr userDrawn="1"/>
        </p:nvSpPr>
        <p:spPr>
          <a:xfrm>
            <a:off x="327026" y="625475"/>
            <a:ext cx="7673975"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Verdana"/>
              <a:ea typeface="+mn-ea"/>
              <a:cs typeface="Arial"/>
            </a:endParaRPr>
          </a:p>
        </p:txBody>
      </p:sp>
      <p:sp>
        <p:nvSpPr>
          <p:cNvPr id="7" name="Title 1"/>
          <p:cNvSpPr>
            <a:spLocks noGrp="1"/>
          </p:cNvSpPr>
          <p:nvPr>
            <p:ph type="title"/>
          </p:nvPr>
        </p:nvSpPr>
        <p:spPr>
          <a:xfrm>
            <a:off x="462686" y="829056"/>
            <a:ext cx="7751547" cy="466344"/>
          </a:xfrm>
          <a:prstGeom prst="rect">
            <a:avLst/>
          </a:prstGeom>
        </p:spPr>
        <p:txBody>
          <a:bodyPr anchor="b" anchorCtr="0"/>
          <a:lstStyle>
            <a:lvl1pPr>
              <a:lnSpc>
                <a:spcPct val="100000"/>
              </a:lnSpc>
              <a:defRPr sz="1200" b="1">
                <a:solidFill>
                  <a:srgbClr val="00269E"/>
                </a:solidFill>
                <a:latin typeface="Arial" pitchFamily="34" charset="0"/>
                <a:cs typeface="Arial" pitchFamily="34" charset="0"/>
              </a:defRPr>
            </a:lvl1pPr>
          </a:lstStyle>
          <a:p>
            <a:r>
              <a:rPr lang="en-US"/>
              <a:t>Click to edit Master title style</a:t>
            </a:r>
            <a:endParaRPr lang="en-US" dirty="0"/>
          </a:p>
        </p:txBody>
      </p:sp>
      <p:sp>
        <p:nvSpPr>
          <p:cNvPr id="8" name="Text Placeholder 12"/>
          <p:cNvSpPr>
            <a:spLocks noGrp="1"/>
          </p:cNvSpPr>
          <p:nvPr>
            <p:ph type="body" sz="quarter" idx="16" hasCustomPrompt="1"/>
          </p:nvPr>
        </p:nvSpPr>
        <p:spPr>
          <a:xfrm>
            <a:off x="462684" y="381000"/>
            <a:ext cx="7309716" cy="228600"/>
          </a:xfrm>
          <a:prstGeom prst="rect">
            <a:avLst/>
          </a:prstGeom>
        </p:spPr>
        <p:txBody>
          <a:bodyPr/>
          <a:lstStyle>
            <a:lvl1pPr algn="l" rtl="0" eaLnBrk="1" fontAlgn="base" hangingPunct="1">
              <a:lnSpc>
                <a:spcPct val="100000"/>
              </a:lnSpc>
              <a:spcBef>
                <a:spcPct val="0"/>
              </a:spcBef>
              <a:spcAft>
                <a:spcPct val="0"/>
              </a:spcAft>
              <a:buNone/>
              <a:defRPr lang="en-US" sz="825" b="1" dirty="0" smtClean="0">
                <a:solidFill>
                  <a:srgbClr val="00269E"/>
                </a:solidFill>
                <a:latin typeface="Arial" pitchFamily="34" charset="0"/>
                <a:ea typeface="+mj-ea"/>
                <a:cs typeface="Arial" pitchFamily="34" charset="0"/>
              </a:defRPr>
            </a:lvl1pPr>
          </a:lstStyle>
          <a:p>
            <a:pPr lvl="0"/>
            <a:r>
              <a:rPr lang="en-US" dirty="0"/>
              <a:t>Red Line Customer Capacity Update</a:t>
            </a:r>
          </a:p>
        </p:txBody>
      </p:sp>
      <p:cxnSp>
        <p:nvCxnSpPr>
          <p:cNvPr id="9" name="Straight Connector 8"/>
          <p:cNvCxnSpPr/>
          <p:nvPr userDrawn="1"/>
        </p:nvCxnSpPr>
        <p:spPr>
          <a:xfrm>
            <a:off x="447675" y="720725"/>
            <a:ext cx="7499350" cy="0"/>
          </a:xfrm>
          <a:prstGeom prst="line">
            <a:avLst/>
          </a:prstGeom>
          <a:ln w="12700">
            <a:solidFill>
              <a:schemeClr val="tx1"/>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155368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1" name="Content Placeholder 8"/>
          <p:cNvSpPr>
            <a:spLocks noGrp="1"/>
          </p:cNvSpPr>
          <p:nvPr>
            <p:ph sz="quarter" idx="14"/>
          </p:nvPr>
        </p:nvSpPr>
        <p:spPr>
          <a:xfrm>
            <a:off x="470001" y="1698958"/>
            <a:ext cx="8348472" cy="4438496"/>
          </a:xfrm>
          <a:prstGeom prst="rect">
            <a:avLst/>
          </a:prstGeom>
        </p:spPr>
        <p:txBody>
          <a:bodyPr/>
          <a:lstStyle>
            <a:lvl1pPr marL="0" indent="0">
              <a:spcBef>
                <a:spcPts val="750"/>
              </a:spcBef>
              <a:buClr>
                <a:schemeClr val="tx1"/>
              </a:buClr>
              <a:buFont typeface="Arial" pitchFamily="34" charset="0"/>
              <a:buNone/>
              <a:defRPr sz="900" b="0">
                <a:solidFill>
                  <a:schemeClr val="tx2"/>
                </a:solidFill>
                <a:latin typeface="+mj-lt"/>
                <a:cs typeface="Arial" pitchFamily="34" charset="0"/>
              </a:defRPr>
            </a:lvl1pPr>
            <a:lvl2pPr marL="300038" indent="-133350">
              <a:spcBef>
                <a:spcPts val="450"/>
              </a:spcBef>
              <a:buClr>
                <a:schemeClr val="tx1"/>
              </a:buClr>
              <a:buFont typeface="Arial" pitchFamily="34" charset="0"/>
              <a:buChar char="•"/>
              <a:defRPr sz="900">
                <a:solidFill>
                  <a:schemeClr val="tx2"/>
                </a:solidFill>
                <a:latin typeface="+mj-lt"/>
                <a:cs typeface="Arial" pitchFamily="34" charset="0"/>
              </a:defRPr>
            </a:lvl2pPr>
            <a:lvl3pPr marL="428625" indent="-128588">
              <a:spcBef>
                <a:spcPts val="450"/>
              </a:spcBef>
              <a:buClr>
                <a:schemeClr val="tx1"/>
              </a:buClr>
              <a:buFont typeface="Arial" pitchFamily="34" charset="0"/>
              <a:buChar char="›"/>
              <a:defRPr sz="900">
                <a:solidFill>
                  <a:schemeClr val="tx2"/>
                </a:solidFill>
                <a:latin typeface="+mj-lt"/>
                <a:cs typeface="Arial" pitchFamily="34" charset="0"/>
              </a:defRPr>
            </a:lvl3pPr>
            <a:lvl4pPr marL="557213" indent="-128588">
              <a:spcBef>
                <a:spcPts val="450"/>
              </a:spcBef>
              <a:buClr>
                <a:schemeClr val="tx1"/>
              </a:buClr>
              <a:buFont typeface="Arial" pitchFamily="34" charset="0"/>
              <a:buChar char="»"/>
              <a:defRPr sz="900">
                <a:solidFill>
                  <a:schemeClr val="tx2"/>
                </a:solidFill>
                <a:latin typeface="+mj-lt"/>
                <a:cs typeface="Arial" pitchFamily="34" charset="0"/>
              </a:defRPr>
            </a:lvl4pPr>
            <a:lvl5pPr marL="557213" indent="0">
              <a:spcBef>
                <a:spcPts val="450"/>
              </a:spcBef>
              <a:buClr>
                <a:schemeClr val="tx1"/>
              </a:buClr>
              <a:buFont typeface="Arial" pitchFamily="34" charset="0"/>
              <a:buNone/>
              <a:defRPr sz="900">
                <a:solidFill>
                  <a:schemeClr val="tx2"/>
                </a:solidFill>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7" name="Title 1"/>
          <p:cNvSpPr>
            <a:spLocks noGrp="1"/>
          </p:cNvSpPr>
          <p:nvPr>
            <p:ph type="title"/>
          </p:nvPr>
        </p:nvSpPr>
        <p:spPr>
          <a:xfrm>
            <a:off x="462686" y="829056"/>
            <a:ext cx="7751547" cy="466344"/>
          </a:xfrm>
          <a:prstGeom prst="rect">
            <a:avLst/>
          </a:prstGeom>
        </p:spPr>
        <p:txBody>
          <a:bodyPr anchor="b" anchorCtr="0"/>
          <a:lstStyle>
            <a:lvl1pPr>
              <a:lnSpc>
                <a:spcPct val="100000"/>
              </a:lnSpc>
              <a:defRPr sz="1200" b="1">
                <a:solidFill>
                  <a:srgbClr val="00269E"/>
                </a:solidFill>
                <a:latin typeface="Arial" pitchFamily="34" charset="0"/>
                <a:cs typeface="Arial" pitchFamily="34" charset="0"/>
              </a:defRPr>
            </a:lvl1pPr>
          </a:lstStyle>
          <a:p>
            <a:r>
              <a:rPr lang="en-US" dirty="0"/>
              <a:t>Click to edit Master title style</a:t>
            </a:r>
          </a:p>
        </p:txBody>
      </p:sp>
      <p:sp>
        <p:nvSpPr>
          <p:cNvPr id="8" name="Text Placeholder 12"/>
          <p:cNvSpPr>
            <a:spLocks noGrp="1"/>
          </p:cNvSpPr>
          <p:nvPr>
            <p:ph type="body" sz="quarter" idx="16" hasCustomPrompt="1"/>
          </p:nvPr>
        </p:nvSpPr>
        <p:spPr>
          <a:xfrm>
            <a:off x="462684" y="381000"/>
            <a:ext cx="7309716" cy="228600"/>
          </a:xfrm>
          <a:prstGeom prst="rect">
            <a:avLst/>
          </a:prstGeom>
        </p:spPr>
        <p:txBody>
          <a:bodyPr/>
          <a:lstStyle>
            <a:lvl1pPr algn="l" rtl="0" eaLnBrk="1" fontAlgn="base" hangingPunct="1">
              <a:lnSpc>
                <a:spcPct val="100000"/>
              </a:lnSpc>
              <a:spcBef>
                <a:spcPct val="0"/>
              </a:spcBef>
              <a:spcAft>
                <a:spcPct val="0"/>
              </a:spcAft>
              <a:buNone/>
              <a:defRPr lang="en-US" sz="825" b="1" dirty="0" smtClean="0">
                <a:solidFill>
                  <a:srgbClr val="00269E"/>
                </a:solidFill>
                <a:latin typeface="Arial" pitchFamily="34" charset="0"/>
                <a:ea typeface="+mj-ea"/>
                <a:cs typeface="Arial" pitchFamily="34" charset="0"/>
              </a:defRPr>
            </a:lvl1pPr>
          </a:lstStyle>
          <a:p>
            <a:pPr lvl="0"/>
            <a:r>
              <a:rPr lang="en-US" dirty="0"/>
              <a:t>Green Line Service Improvements</a:t>
            </a:r>
          </a:p>
        </p:txBody>
      </p:sp>
      <p:sp>
        <p:nvSpPr>
          <p:cNvPr id="5" name="TextBox 6"/>
          <p:cNvSpPr txBox="1">
            <a:spLocks noChangeArrowheads="1"/>
          </p:cNvSpPr>
          <p:nvPr userDrawn="1"/>
        </p:nvSpPr>
        <p:spPr bwMode="auto">
          <a:xfrm>
            <a:off x="-183748" y="6642100"/>
            <a:ext cx="1959769"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en-US" sz="600" dirty="0"/>
              <a:t>Draft for Discussion &amp; Policy Purposes Only</a:t>
            </a:r>
          </a:p>
        </p:txBody>
      </p:sp>
    </p:spTree>
    <p:extLst>
      <p:ext uri="{BB962C8B-B14F-4D97-AF65-F5344CB8AC3E}">
        <p14:creationId xmlns:p14="http://schemas.microsoft.com/office/powerpoint/2010/main" val="424764179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ide by Side">
    <p:spTree>
      <p:nvGrpSpPr>
        <p:cNvPr id="1" name=""/>
        <p:cNvGrpSpPr/>
        <p:nvPr/>
      </p:nvGrpSpPr>
      <p:grpSpPr>
        <a:xfrm>
          <a:off x="0" y="0"/>
          <a:ext cx="0" cy="0"/>
          <a:chOff x="0" y="0"/>
          <a:chExt cx="0" cy="0"/>
        </a:xfrm>
      </p:grpSpPr>
      <p:sp>
        <p:nvSpPr>
          <p:cNvPr id="9" name="Content Placeholder 8"/>
          <p:cNvSpPr>
            <a:spLocks noGrp="1"/>
          </p:cNvSpPr>
          <p:nvPr>
            <p:ph sz="quarter" idx="16"/>
          </p:nvPr>
        </p:nvSpPr>
        <p:spPr>
          <a:xfrm>
            <a:off x="470002" y="1698958"/>
            <a:ext cx="3957219" cy="4438496"/>
          </a:xfrm>
          <a:prstGeom prst="rect">
            <a:avLst/>
          </a:prstGeom>
        </p:spPr>
        <p:txBody>
          <a:bodyPr/>
          <a:lstStyle>
            <a:lvl1pPr marL="0" indent="0">
              <a:spcBef>
                <a:spcPts val="750"/>
              </a:spcBef>
              <a:buClr>
                <a:schemeClr val="tx1"/>
              </a:buClr>
              <a:buFont typeface="Arial" pitchFamily="34" charset="0"/>
              <a:buNone/>
              <a:defRPr sz="900" b="0">
                <a:solidFill>
                  <a:schemeClr val="tx2"/>
                </a:solidFill>
                <a:latin typeface="+mj-lt"/>
                <a:cs typeface="Arial" pitchFamily="34" charset="0"/>
              </a:defRPr>
            </a:lvl1pPr>
            <a:lvl2pPr marL="300038" indent="-133350">
              <a:spcBef>
                <a:spcPts val="450"/>
              </a:spcBef>
              <a:buClr>
                <a:schemeClr val="tx1"/>
              </a:buClr>
              <a:buFont typeface="Arial" pitchFamily="34" charset="0"/>
              <a:buChar char="•"/>
              <a:defRPr sz="900">
                <a:solidFill>
                  <a:schemeClr val="tx2"/>
                </a:solidFill>
                <a:latin typeface="+mj-lt"/>
                <a:cs typeface="Arial" pitchFamily="34" charset="0"/>
              </a:defRPr>
            </a:lvl2pPr>
            <a:lvl3pPr marL="428625" indent="-128588">
              <a:spcBef>
                <a:spcPts val="450"/>
              </a:spcBef>
              <a:buClr>
                <a:schemeClr val="tx1"/>
              </a:buClr>
              <a:buFont typeface="Arial" pitchFamily="34" charset="0"/>
              <a:buChar char="›"/>
              <a:defRPr sz="900">
                <a:solidFill>
                  <a:schemeClr val="tx2"/>
                </a:solidFill>
                <a:latin typeface="+mj-lt"/>
                <a:cs typeface="Arial" pitchFamily="34" charset="0"/>
              </a:defRPr>
            </a:lvl3pPr>
            <a:lvl4pPr marL="557213" indent="-128588">
              <a:spcBef>
                <a:spcPts val="450"/>
              </a:spcBef>
              <a:buClr>
                <a:schemeClr val="tx1"/>
              </a:buClr>
              <a:buFont typeface="Arial" pitchFamily="34" charset="0"/>
              <a:buChar char="»"/>
              <a:defRPr sz="900">
                <a:solidFill>
                  <a:schemeClr val="tx2"/>
                </a:solidFill>
                <a:latin typeface="+mj-lt"/>
                <a:cs typeface="Arial" pitchFamily="34" charset="0"/>
              </a:defRPr>
            </a:lvl4pPr>
            <a:lvl5pPr marL="557213" indent="0">
              <a:spcBef>
                <a:spcPts val="450"/>
              </a:spcBef>
              <a:buClr>
                <a:schemeClr val="tx1"/>
              </a:buClr>
              <a:buFont typeface="Arial" pitchFamily="34" charset="0"/>
              <a:buNone/>
              <a:defRPr sz="900">
                <a:solidFill>
                  <a:schemeClr val="tx2"/>
                </a:solidFill>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 name="Content Placeholder 8"/>
          <p:cNvSpPr>
            <a:spLocks noGrp="1"/>
          </p:cNvSpPr>
          <p:nvPr>
            <p:ph sz="quarter" idx="17"/>
          </p:nvPr>
        </p:nvSpPr>
        <p:spPr>
          <a:xfrm>
            <a:off x="4600042" y="1695148"/>
            <a:ext cx="3957219" cy="4438496"/>
          </a:xfrm>
          <a:prstGeom prst="rect">
            <a:avLst/>
          </a:prstGeom>
        </p:spPr>
        <p:txBody>
          <a:bodyPr/>
          <a:lstStyle>
            <a:lvl1pPr marL="0" indent="0">
              <a:spcBef>
                <a:spcPts val="750"/>
              </a:spcBef>
              <a:buClr>
                <a:schemeClr val="tx1"/>
              </a:buClr>
              <a:buFont typeface="Arial" pitchFamily="34" charset="0"/>
              <a:buNone/>
              <a:defRPr sz="900" b="0">
                <a:solidFill>
                  <a:schemeClr val="tx2"/>
                </a:solidFill>
                <a:latin typeface="+mj-lt"/>
                <a:cs typeface="Arial" pitchFamily="34" charset="0"/>
              </a:defRPr>
            </a:lvl1pPr>
            <a:lvl2pPr marL="300038" indent="-133350">
              <a:spcBef>
                <a:spcPts val="450"/>
              </a:spcBef>
              <a:buClr>
                <a:schemeClr val="tx1"/>
              </a:buClr>
              <a:buFont typeface="Arial" pitchFamily="34" charset="0"/>
              <a:buChar char="•"/>
              <a:defRPr sz="900">
                <a:solidFill>
                  <a:schemeClr val="tx2"/>
                </a:solidFill>
                <a:latin typeface="+mj-lt"/>
                <a:cs typeface="Arial" pitchFamily="34" charset="0"/>
              </a:defRPr>
            </a:lvl2pPr>
            <a:lvl3pPr marL="428625" indent="-128588">
              <a:spcBef>
                <a:spcPts val="450"/>
              </a:spcBef>
              <a:buClr>
                <a:schemeClr val="tx1"/>
              </a:buClr>
              <a:buFont typeface="Arial" pitchFamily="34" charset="0"/>
              <a:buChar char="›"/>
              <a:defRPr sz="900">
                <a:solidFill>
                  <a:schemeClr val="tx2"/>
                </a:solidFill>
                <a:latin typeface="+mj-lt"/>
                <a:cs typeface="Arial" pitchFamily="34" charset="0"/>
              </a:defRPr>
            </a:lvl3pPr>
            <a:lvl4pPr marL="557213" indent="-128588">
              <a:spcBef>
                <a:spcPts val="450"/>
              </a:spcBef>
              <a:buClr>
                <a:schemeClr val="tx1"/>
              </a:buClr>
              <a:buFont typeface="Arial" pitchFamily="34" charset="0"/>
              <a:buChar char="»"/>
              <a:defRPr sz="900">
                <a:solidFill>
                  <a:schemeClr val="tx2"/>
                </a:solidFill>
                <a:latin typeface="+mj-lt"/>
                <a:cs typeface="Arial" pitchFamily="34" charset="0"/>
              </a:defRPr>
            </a:lvl4pPr>
            <a:lvl5pPr marL="557213" indent="0">
              <a:spcBef>
                <a:spcPts val="450"/>
              </a:spcBef>
              <a:buClr>
                <a:schemeClr val="tx1"/>
              </a:buClr>
              <a:buFont typeface="Arial" pitchFamily="34" charset="0"/>
              <a:buNone/>
              <a:defRPr sz="900">
                <a:solidFill>
                  <a:schemeClr val="tx2"/>
                </a:solidFill>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Title 1"/>
          <p:cNvSpPr>
            <a:spLocks noGrp="1"/>
          </p:cNvSpPr>
          <p:nvPr>
            <p:ph type="title"/>
          </p:nvPr>
        </p:nvSpPr>
        <p:spPr>
          <a:xfrm>
            <a:off x="462686" y="829056"/>
            <a:ext cx="7751547" cy="466344"/>
          </a:xfrm>
          <a:prstGeom prst="rect">
            <a:avLst/>
          </a:prstGeom>
        </p:spPr>
        <p:txBody>
          <a:bodyPr anchor="b" anchorCtr="0"/>
          <a:lstStyle>
            <a:lvl1pPr>
              <a:lnSpc>
                <a:spcPct val="100000"/>
              </a:lnSpc>
              <a:defRPr sz="1200" b="1">
                <a:solidFill>
                  <a:srgbClr val="00269E"/>
                </a:solidFill>
                <a:latin typeface="Arial" pitchFamily="34" charset="0"/>
                <a:cs typeface="Arial" pitchFamily="34" charset="0"/>
              </a:defRPr>
            </a:lvl1pPr>
          </a:lstStyle>
          <a:p>
            <a:r>
              <a:rPr lang="en-US"/>
              <a:t>Click to edit Master title style</a:t>
            </a:r>
            <a:endParaRPr lang="en-US" dirty="0"/>
          </a:p>
        </p:txBody>
      </p:sp>
      <p:sp>
        <p:nvSpPr>
          <p:cNvPr id="12" name="Text Placeholder 12"/>
          <p:cNvSpPr>
            <a:spLocks noGrp="1"/>
          </p:cNvSpPr>
          <p:nvPr>
            <p:ph type="body" sz="quarter" idx="19"/>
          </p:nvPr>
        </p:nvSpPr>
        <p:spPr>
          <a:xfrm>
            <a:off x="462684" y="381000"/>
            <a:ext cx="7309716" cy="228600"/>
          </a:xfrm>
          <a:prstGeom prst="rect">
            <a:avLst/>
          </a:prstGeom>
        </p:spPr>
        <p:txBody>
          <a:bodyPr/>
          <a:lstStyle>
            <a:lvl1pPr algn="l" rtl="0" eaLnBrk="1" fontAlgn="base" hangingPunct="1">
              <a:lnSpc>
                <a:spcPct val="100000"/>
              </a:lnSpc>
              <a:spcBef>
                <a:spcPct val="0"/>
              </a:spcBef>
              <a:spcAft>
                <a:spcPct val="0"/>
              </a:spcAft>
              <a:buNone/>
              <a:defRPr lang="en-US" sz="825" b="1" dirty="0" smtClean="0">
                <a:solidFill>
                  <a:srgbClr val="00269E"/>
                </a:solidFill>
                <a:latin typeface="Arial" pitchFamily="34" charset="0"/>
                <a:ea typeface="+mj-ea"/>
                <a:cs typeface="Arial" pitchFamily="34" charset="0"/>
              </a:defRPr>
            </a:lvl1pPr>
          </a:lstStyle>
          <a:p>
            <a:pPr lvl="0"/>
            <a:r>
              <a:rPr lang="en-US"/>
              <a:t>Click to edit Master text styles</a:t>
            </a:r>
          </a:p>
        </p:txBody>
      </p:sp>
    </p:spTree>
    <p:extLst>
      <p:ext uri="{BB962C8B-B14F-4D97-AF65-F5344CB8AC3E}">
        <p14:creationId xmlns:p14="http://schemas.microsoft.com/office/powerpoint/2010/main" val="2409705875"/>
      </p:ext>
    </p:extLst>
  </p:cSld>
  <p:clrMapOvr>
    <a:masterClrMapping/>
  </p:clrMapOvr>
  <p:hf hd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7" name="Picture 6" descr="newMekkoChart.emf"/>
          <p:cNvPicPr>
            <a:picLocks noChangeAspect="1"/>
          </p:cNvPicPr>
          <p:nvPr userDrawn="1">
            <p:custDataLst>
              <p:tags r:id="rId1"/>
            </p:custDataLst>
          </p:nvPr>
        </p:nvPicPr>
        <p:blipFill>
          <a:blip r:embed="rId4" cstate="print"/>
          <a:stretch>
            <a:fillRect/>
          </a:stretch>
        </p:blipFill>
        <p:spPr>
          <a:xfrm>
            <a:off x="524192" y="1243330"/>
            <a:ext cx="4284821" cy="5488940"/>
          </a:xfrm>
          <a:prstGeom prst="rect">
            <a:avLst/>
          </a:prstGeom>
        </p:spPr>
      </p:pic>
      <p:pic>
        <p:nvPicPr>
          <p:cNvPr id="11" name="Picture 10" descr="newMekkoChart.emf"/>
          <p:cNvPicPr>
            <a:picLocks noChangeAspect="1"/>
          </p:cNvPicPr>
          <p:nvPr userDrawn="1">
            <p:custDataLst>
              <p:tags r:id="rId2"/>
            </p:custDataLst>
          </p:nvPr>
        </p:nvPicPr>
        <p:blipFill>
          <a:blip r:embed="rId5" cstate="print"/>
          <a:stretch>
            <a:fillRect/>
          </a:stretch>
        </p:blipFill>
        <p:spPr>
          <a:xfrm>
            <a:off x="4495801" y="1023874"/>
            <a:ext cx="4284821" cy="5488940"/>
          </a:xfrm>
          <a:prstGeom prst="rect">
            <a:avLst/>
          </a:prstGeom>
        </p:spPr>
      </p:pic>
      <p:sp>
        <p:nvSpPr>
          <p:cNvPr id="12" name="Title 1"/>
          <p:cNvSpPr>
            <a:spLocks noGrp="1"/>
          </p:cNvSpPr>
          <p:nvPr>
            <p:ph type="title"/>
          </p:nvPr>
        </p:nvSpPr>
        <p:spPr>
          <a:xfrm>
            <a:off x="462686" y="829056"/>
            <a:ext cx="7751547" cy="466344"/>
          </a:xfrm>
          <a:prstGeom prst="rect">
            <a:avLst/>
          </a:prstGeom>
        </p:spPr>
        <p:txBody>
          <a:bodyPr anchor="b" anchorCtr="0"/>
          <a:lstStyle>
            <a:lvl1pPr>
              <a:lnSpc>
                <a:spcPct val="100000"/>
              </a:lnSpc>
              <a:defRPr sz="1200" b="1">
                <a:solidFill>
                  <a:srgbClr val="00269E"/>
                </a:solidFill>
                <a:latin typeface="Arial" pitchFamily="34" charset="0"/>
                <a:cs typeface="Arial" pitchFamily="34" charset="0"/>
              </a:defRPr>
            </a:lvl1pPr>
          </a:lstStyle>
          <a:p>
            <a:r>
              <a:rPr lang="en-US"/>
              <a:t>Click to edit Master title style</a:t>
            </a:r>
            <a:endParaRPr lang="en-US" dirty="0"/>
          </a:p>
        </p:txBody>
      </p:sp>
      <p:sp>
        <p:nvSpPr>
          <p:cNvPr id="8" name="Text Placeholder 12"/>
          <p:cNvSpPr>
            <a:spLocks noGrp="1"/>
          </p:cNvSpPr>
          <p:nvPr>
            <p:ph type="body" sz="quarter" idx="16"/>
          </p:nvPr>
        </p:nvSpPr>
        <p:spPr>
          <a:xfrm>
            <a:off x="462684" y="381000"/>
            <a:ext cx="7309716" cy="228600"/>
          </a:xfrm>
          <a:prstGeom prst="rect">
            <a:avLst/>
          </a:prstGeom>
        </p:spPr>
        <p:txBody>
          <a:bodyPr/>
          <a:lstStyle>
            <a:lvl1pPr algn="l" rtl="0" eaLnBrk="1" fontAlgn="base" hangingPunct="1">
              <a:lnSpc>
                <a:spcPct val="100000"/>
              </a:lnSpc>
              <a:spcBef>
                <a:spcPct val="0"/>
              </a:spcBef>
              <a:spcAft>
                <a:spcPct val="0"/>
              </a:spcAft>
              <a:buNone/>
              <a:defRPr lang="en-US" sz="825" b="1" dirty="0" smtClean="0">
                <a:solidFill>
                  <a:srgbClr val="00269E"/>
                </a:solidFill>
                <a:latin typeface="Arial" pitchFamily="34" charset="0"/>
                <a:ea typeface="+mj-ea"/>
                <a:cs typeface="Arial" pitchFamily="34" charset="0"/>
              </a:defRPr>
            </a:lvl1pPr>
          </a:lstStyle>
          <a:p>
            <a:pPr lvl="0"/>
            <a:r>
              <a:rPr lang="en-US"/>
              <a:t>Click to edit Master text styles</a:t>
            </a:r>
          </a:p>
        </p:txBody>
      </p:sp>
    </p:spTree>
    <p:extLst>
      <p:ext uri="{BB962C8B-B14F-4D97-AF65-F5344CB8AC3E}">
        <p14:creationId xmlns:p14="http://schemas.microsoft.com/office/powerpoint/2010/main" val="373012333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37160"/>
            <a:ext cx="5943600" cy="64008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503238" y="1812925"/>
            <a:ext cx="4449762" cy="5130800"/>
          </a:xfrm>
          <a:prstGeom prst="rect">
            <a:avLst/>
          </a:prstGeom>
        </p:spPr>
        <p:txBody>
          <a:bodyPr lIns="82048" tIns="41025" rIns="82048" bIns="41025"/>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05403" y="1812925"/>
            <a:ext cx="4449763" cy="5130800"/>
          </a:xfrm>
          <a:prstGeom prst="rect">
            <a:avLst/>
          </a:prstGeom>
        </p:spPr>
        <p:txBody>
          <a:bodyPr lIns="82048" tIns="41025" rIns="82048" bIns="41025"/>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2"/>
            <a:ext cx="2133600" cy="365125"/>
          </a:xfrm>
          <a:prstGeom prst="rect">
            <a:avLst/>
          </a:prstGeom>
        </p:spPr>
        <p:txBody>
          <a:bodyPr lIns="82048" tIns="41025" rIns="82048" bIns="41025"/>
          <a:lstStyle/>
          <a:p>
            <a:fld id="{A7EB0778-A622-4CF1-9AB3-2DA7F91AC891}" type="datetime1">
              <a:rPr lang="en-US" smtClean="0">
                <a:solidFill>
                  <a:srgbClr val="000000"/>
                </a:solidFill>
              </a:rPr>
              <a:pPr/>
              <a:t>6/4/18</a:t>
            </a:fld>
            <a:endParaRPr lang="en-US" dirty="0">
              <a:solidFill>
                <a:srgbClr val="000000"/>
              </a:solidFill>
            </a:endParaRPr>
          </a:p>
        </p:txBody>
      </p:sp>
      <p:sp>
        <p:nvSpPr>
          <p:cNvPr id="6" name="Footer Placeholder 5"/>
          <p:cNvSpPr>
            <a:spLocks noGrp="1"/>
          </p:cNvSpPr>
          <p:nvPr>
            <p:ph type="ftr" sz="quarter" idx="11"/>
          </p:nvPr>
        </p:nvSpPr>
        <p:spPr>
          <a:xfrm>
            <a:off x="3124200" y="6356352"/>
            <a:ext cx="2895600" cy="365125"/>
          </a:xfrm>
          <a:prstGeom prst="rect">
            <a:avLst/>
          </a:prstGeom>
        </p:spPr>
        <p:txBody>
          <a:bodyPr lIns="82048" tIns="41025" rIns="82048" bIns="41025"/>
          <a:lstStyle/>
          <a:p>
            <a:endParaRPr lang="en-US" dirty="0">
              <a:solidFill>
                <a:srgbClr val="000000"/>
              </a:solidFill>
            </a:endParaRPr>
          </a:p>
        </p:txBody>
      </p:sp>
      <p:sp>
        <p:nvSpPr>
          <p:cNvPr id="7" name="Slide Number Placeholder 6"/>
          <p:cNvSpPr>
            <a:spLocks noGrp="1"/>
          </p:cNvSpPr>
          <p:nvPr>
            <p:ph type="sldNum" sz="quarter" idx="12"/>
          </p:nvPr>
        </p:nvSpPr>
        <p:spPr>
          <a:xfrm>
            <a:off x="6553200" y="6356352"/>
            <a:ext cx="2133600" cy="365125"/>
          </a:xfrm>
          <a:prstGeom prst="rect">
            <a:avLst/>
          </a:prstGeom>
        </p:spPr>
        <p:txBody>
          <a:bodyPr lIns="82048" tIns="41025" rIns="82048" bIns="41025"/>
          <a:lstStyle/>
          <a:p>
            <a:fld id="{1AB6784F-114F-4FA9-AB86-CE8F522A1CF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424347778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457201" y="1343310"/>
            <a:ext cx="7886979" cy="4656804"/>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3"/>
          <p:cNvSpPr>
            <a:spLocks noGrp="1"/>
          </p:cNvSpPr>
          <p:nvPr>
            <p:ph type="dt" sz="half" idx="14"/>
          </p:nvPr>
        </p:nvSpPr>
        <p:spPr>
          <a:xfrm>
            <a:off x="1766889" y="6356352"/>
            <a:ext cx="1204912" cy="365125"/>
          </a:xfrm>
          <a:prstGeom prst="rect">
            <a:avLst/>
          </a:prstGeom>
        </p:spPr>
        <p:txBody>
          <a:bodyPr/>
          <a:lstStyle>
            <a:lvl1pPr>
              <a:defRPr/>
            </a:lvl1pPr>
          </a:lstStyle>
          <a:p>
            <a:pPr>
              <a:defRPr/>
            </a:pPr>
            <a:fld id="{37755137-DBAD-4141-B1FE-EBA0E054E8ED}" type="datetime4">
              <a:rPr lang="en-US" smtClean="0">
                <a:solidFill>
                  <a:srgbClr val="000000"/>
                </a:solidFill>
              </a:rPr>
              <a:pPr>
                <a:defRPr/>
              </a:pPr>
              <a:t>June 4, 2018</a:t>
            </a:fld>
            <a:endParaRPr lang="en-US" dirty="0">
              <a:solidFill>
                <a:srgbClr val="000000"/>
              </a:solidFill>
            </a:endParaRPr>
          </a:p>
        </p:txBody>
      </p:sp>
      <p:sp>
        <p:nvSpPr>
          <p:cNvPr id="4" name="Footer Placeholder 4"/>
          <p:cNvSpPr>
            <a:spLocks noGrp="1"/>
          </p:cNvSpPr>
          <p:nvPr>
            <p:ph type="ftr" sz="quarter" idx="15"/>
          </p:nvPr>
        </p:nvSpPr>
        <p:spPr>
          <a:xfrm>
            <a:off x="2971801" y="6356352"/>
            <a:ext cx="5616575" cy="365125"/>
          </a:xfrm>
          <a:prstGeom prst="rect">
            <a:avLst/>
          </a:prstGeom>
        </p:spPr>
        <p:txBody>
          <a:bodyPr/>
          <a:lstStyle>
            <a:lvl1pPr>
              <a:defRPr/>
            </a:lvl1pPr>
          </a:lstStyle>
          <a:p>
            <a:pPr>
              <a:defRPr/>
            </a:pPr>
            <a:r>
              <a:rPr lang="en-US">
                <a:solidFill>
                  <a:srgbClr val="000000"/>
                </a:solidFill>
              </a:rPr>
              <a:t>|  Leading the Nation in Transportation Excellence  |  www.mbta.com</a:t>
            </a:r>
            <a:endParaRPr lang="en-US" dirty="0">
              <a:solidFill>
                <a:srgbClr val="000000"/>
              </a:solidFill>
            </a:endParaRPr>
          </a:p>
        </p:txBody>
      </p:sp>
      <p:sp>
        <p:nvSpPr>
          <p:cNvPr id="5" name="Slide Number Placeholder 5"/>
          <p:cNvSpPr>
            <a:spLocks noGrp="1"/>
          </p:cNvSpPr>
          <p:nvPr>
            <p:ph type="sldNum" sz="quarter" idx="16"/>
          </p:nvPr>
        </p:nvSpPr>
        <p:spPr>
          <a:xfrm>
            <a:off x="1401764" y="6356352"/>
            <a:ext cx="365125" cy="365125"/>
          </a:xfrm>
          <a:prstGeom prst="rect">
            <a:avLst/>
          </a:prstGeom>
        </p:spPr>
        <p:txBody>
          <a:bodyPr/>
          <a:lstStyle>
            <a:lvl1pPr>
              <a:defRPr/>
            </a:lvl1pPr>
          </a:lstStyle>
          <a:p>
            <a:pPr>
              <a:defRPr/>
            </a:pPr>
            <a:fld id="{DA62F94F-AB0A-4724-83C9-F502D41A0472}" type="slidenum">
              <a:rPr lang="en-US" smtClean="0">
                <a:solidFill>
                  <a:srgbClr val="000000"/>
                </a:solidFill>
              </a:rPr>
              <a:pPr>
                <a:defRPr/>
              </a:pPr>
              <a:t>‹#›</a:t>
            </a:fld>
            <a:endParaRPr lang="en-US" dirty="0">
              <a:solidFill>
                <a:srgbClr val="000000"/>
              </a:solidFill>
            </a:endParaRPr>
          </a:p>
        </p:txBody>
      </p:sp>
      <p:sp>
        <p:nvSpPr>
          <p:cNvPr id="2" name="Title 1"/>
          <p:cNvSpPr>
            <a:spLocks noGrp="1"/>
          </p:cNvSpPr>
          <p:nvPr>
            <p:ph type="title"/>
          </p:nvPr>
        </p:nvSpPr>
        <p:spPr>
          <a:xfrm>
            <a:off x="457200" y="137160"/>
            <a:ext cx="5943600" cy="82296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317311940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457201" y="1343310"/>
            <a:ext cx="7886979" cy="4656804"/>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3"/>
          <p:cNvSpPr>
            <a:spLocks noGrp="1"/>
          </p:cNvSpPr>
          <p:nvPr>
            <p:ph type="dt" sz="half" idx="14"/>
          </p:nvPr>
        </p:nvSpPr>
        <p:spPr>
          <a:xfrm>
            <a:off x="1766889" y="6356352"/>
            <a:ext cx="1204912" cy="365125"/>
          </a:xfrm>
          <a:prstGeom prst="rect">
            <a:avLst/>
          </a:prstGeom>
        </p:spPr>
        <p:txBody>
          <a:bodyPr/>
          <a:lstStyle>
            <a:lvl1pPr>
              <a:defRPr/>
            </a:lvl1pPr>
          </a:lstStyle>
          <a:p>
            <a:pPr>
              <a:defRPr/>
            </a:pPr>
            <a:fld id="{37755137-DBAD-4141-B1FE-EBA0E054E8ED}" type="datetime4">
              <a:rPr lang="en-US" smtClean="0">
                <a:solidFill>
                  <a:srgbClr val="000000"/>
                </a:solidFill>
              </a:rPr>
              <a:pPr>
                <a:defRPr/>
              </a:pPr>
              <a:t>June 4, 2018</a:t>
            </a:fld>
            <a:endParaRPr lang="en-US" dirty="0">
              <a:solidFill>
                <a:srgbClr val="000000"/>
              </a:solidFill>
            </a:endParaRPr>
          </a:p>
        </p:txBody>
      </p:sp>
      <p:sp>
        <p:nvSpPr>
          <p:cNvPr id="4" name="Footer Placeholder 4"/>
          <p:cNvSpPr>
            <a:spLocks noGrp="1"/>
          </p:cNvSpPr>
          <p:nvPr>
            <p:ph type="ftr" sz="quarter" idx="15"/>
          </p:nvPr>
        </p:nvSpPr>
        <p:spPr>
          <a:xfrm>
            <a:off x="2971801" y="6356352"/>
            <a:ext cx="5616575" cy="365125"/>
          </a:xfrm>
          <a:prstGeom prst="rect">
            <a:avLst/>
          </a:prstGeom>
        </p:spPr>
        <p:txBody>
          <a:bodyPr/>
          <a:lstStyle>
            <a:lvl1pPr>
              <a:defRPr/>
            </a:lvl1pPr>
          </a:lstStyle>
          <a:p>
            <a:pPr>
              <a:defRPr/>
            </a:pPr>
            <a:r>
              <a:rPr lang="en-US">
                <a:solidFill>
                  <a:srgbClr val="000000"/>
                </a:solidFill>
              </a:rPr>
              <a:t>|  Leading the Nation in Transportation Excellence  |  www.mbta.com</a:t>
            </a:r>
            <a:endParaRPr lang="en-US" dirty="0">
              <a:solidFill>
                <a:srgbClr val="000000"/>
              </a:solidFill>
            </a:endParaRPr>
          </a:p>
        </p:txBody>
      </p:sp>
      <p:sp>
        <p:nvSpPr>
          <p:cNvPr id="5" name="Slide Number Placeholder 5"/>
          <p:cNvSpPr>
            <a:spLocks noGrp="1"/>
          </p:cNvSpPr>
          <p:nvPr>
            <p:ph type="sldNum" sz="quarter" idx="16"/>
          </p:nvPr>
        </p:nvSpPr>
        <p:spPr>
          <a:xfrm>
            <a:off x="1401764" y="6356352"/>
            <a:ext cx="365125" cy="365125"/>
          </a:xfrm>
          <a:prstGeom prst="rect">
            <a:avLst/>
          </a:prstGeom>
        </p:spPr>
        <p:txBody>
          <a:bodyPr/>
          <a:lstStyle>
            <a:lvl1pPr>
              <a:defRPr/>
            </a:lvl1pPr>
          </a:lstStyle>
          <a:p>
            <a:pPr>
              <a:defRPr/>
            </a:pPr>
            <a:fld id="{DA62F94F-AB0A-4724-83C9-F502D41A0472}" type="slidenum">
              <a:rPr lang="en-US" smtClean="0">
                <a:solidFill>
                  <a:srgbClr val="000000"/>
                </a:solidFill>
              </a:rPr>
              <a:pPr>
                <a:defRPr/>
              </a:pPr>
              <a:t>‹#›</a:t>
            </a:fld>
            <a:endParaRPr lang="en-US" dirty="0">
              <a:solidFill>
                <a:srgbClr val="000000"/>
              </a:solidFill>
            </a:endParaRPr>
          </a:p>
        </p:txBody>
      </p:sp>
      <p:sp>
        <p:nvSpPr>
          <p:cNvPr id="2" name="Title 1"/>
          <p:cNvSpPr>
            <a:spLocks noGrp="1"/>
          </p:cNvSpPr>
          <p:nvPr>
            <p:ph type="title"/>
          </p:nvPr>
        </p:nvSpPr>
        <p:spPr>
          <a:xfrm>
            <a:off x="457200" y="137160"/>
            <a:ext cx="5943600" cy="82296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300251391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457201" y="1343310"/>
            <a:ext cx="7886979" cy="4656804"/>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3"/>
          <p:cNvSpPr>
            <a:spLocks noGrp="1"/>
          </p:cNvSpPr>
          <p:nvPr>
            <p:ph type="dt" sz="half" idx="14"/>
          </p:nvPr>
        </p:nvSpPr>
        <p:spPr>
          <a:xfrm>
            <a:off x="1766889" y="6356352"/>
            <a:ext cx="1204912" cy="365125"/>
          </a:xfrm>
          <a:prstGeom prst="rect">
            <a:avLst/>
          </a:prstGeom>
        </p:spPr>
        <p:txBody>
          <a:bodyPr/>
          <a:lstStyle>
            <a:lvl1pPr>
              <a:defRPr/>
            </a:lvl1pPr>
          </a:lstStyle>
          <a:p>
            <a:pPr>
              <a:defRPr/>
            </a:pPr>
            <a:fld id="{37755137-DBAD-4141-B1FE-EBA0E054E8ED}" type="datetime4">
              <a:rPr lang="en-US" smtClean="0">
                <a:solidFill>
                  <a:srgbClr val="000000"/>
                </a:solidFill>
              </a:rPr>
              <a:pPr>
                <a:defRPr/>
              </a:pPr>
              <a:t>June 4, 2018</a:t>
            </a:fld>
            <a:endParaRPr lang="en-US" dirty="0">
              <a:solidFill>
                <a:srgbClr val="000000"/>
              </a:solidFill>
            </a:endParaRPr>
          </a:p>
        </p:txBody>
      </p:sp>
      <p:sp>
        <p:nvSpPr>
          <p:cNvPr id="4" name="Footer Placeholder 4"/>
          <p:cNvSpPr>
            <a:spLocks noGrp="1"/>
          </p:cNvSpPr>
          <p:nvPr>
            <p:ph type="ftr" sz="quarter" idx="15"/>
          </p:nvPr>
        </p:nvSpPr>
        <p:spPr>
          <a:xfrm>
            <a:off x="2971801" y="6356352"/>
            <a:ext cx="5616575" cy="365125"/>
          </a:xfrm>
          <a:prstGeom prst="rect">
            <a:avLst/>
          </a:prstGeom>
        </p:spPr>
        <p:txBody>
          <a:bodyPr/>
          <a:lstStyle>
            <a:lvl1pPr>
              <a:defRPr/>
            </a:lvl1pPr>
          </a:lstStyle>
          <a:p>
            <a:pPr>
              <a:defRPr/>
            </a:pPr>
            <a:r>
              <a:rPr lang="en-US">
                <a:solidFill>
                  <a:srgbClr val="000000"/>
                </a:solidFill>
              </a:rPr>
              <a:t>|  Leading the Nation in Transportation Excellence  |  www.mbta.com</a:t>
            </a:r>
            <a:endParaRPr lang="en-US" dirty="0">
              <a:solidFill>
                <a:srgbClr val="000000"/>
              </a:solidFill>
            </a:endParaRPr>
          </a:p>
        </p:txBody>
      </p:sp>
      <p:sp>
        <p:nvSpPr>
          <p:cNvPr id="5" name="Slide Number Placeholder 5"/>
          <p:cNvSpPr>
            <a:spLocks noGrp="1"/>
          </p:cNvSpPr>
          <p:nvPr>
            <p:ph type="sldNum" sz="quarter" idx="16"/>
          </p:nvPr>
        </p:nvSpPr>
        <p:spPr>
          <a:xfrm>
            <a:off x="1401764" y="6356352"/>
            <a:ext cx="365125" cy="365125"/>
          </a:xfrm>
          <a:prstGeom prst="rect">
            <a:avLst/>
          </a:prstGeom>
        </p:spPr>
        <p:txBody>
          <a:bodyPr/>
          <a:lstStyle>
            <a:lvl1pPr>
              <a:defRPr/>
            </a:lvl1pPr>
          </a:lstStyle>
          <a:p>
            <a:pPr>
              <a:defRPr/>
            </a:pPr>
            <a:fld id="{DA62F94F-AB0A-4724-83C9-F502D41A0472}" type="slidenum">
              <a:rPr lang="en-US" smtClean="0">
                <a:solidFill>
                  <a:srgbClr val="000000"/>
                </a:solidFill>
              </a:rPr>
              <a:pPr>
                <a:defRPr/>
              </a:pPr>
              <a:t>‹#›</a:t>
            </a:fld>
            <a:endParaRPr lang="en-US" dirty="0">
              <a:solidFill>
                <a:srgbClr val="000000"/>
              </a:solidFill>
            </a:endParaRPr>
          </a:p>
        </p:txBody>
      </p:sp>
      <p:sp>
        <p:nvSpPr>
          <p:cNvPr id="2" name="Title 1"/>
          <p:cNvSpPr>
            <a:spLocks noGrp="1"/>
          </p:cNvSpPr>
          <p:nvPr>
            <p:ph type="title"/>
          </p:nvPr>
        </p:nvSpPr>
        <p:spPr>
          <a:xfrm>
            <a:off x="457200" y="137160"/>
            <a:ext cx="5943600" cy="82296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21718765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ide by Side">
    <p:spTree>
      <p:nvGrpSpPr>
        <p:cNvPr id="1" name=""/>
        <p:cNvGrpSpPr/>
        <p:nvPr/>
      </p:nvGrpSpPr>
      <p:grpSpPr>
        <a:xfrm>
          <a:off x="0" y="0"/>
          <a:ext cx="0" cy="0"/>
          <a:chOff x="0" y="0"/>
          <a:chExt cx="0" cy="0"/>
        </a:xfrm>
      </p:grpSpPr>
      <p:sp>
        <p:nvSpPr>
          <p:cNvPr id="9" name="Content Placeholder 8"/>
          <p:cNvSpPr>
            <a:spLocks noGrp="1"/>
          </p:cNvSpPr>
          <p:nvPr>
            <p:ph sz="quarter" idx="16"/>
          </p:nvPr>
        </p:nvSpPr>
        <p:spPr>
          <a:xfrm>
            <a:off x="470001" y="1698958"/>
            <a:ext cx="3957219" cy="4438496"/>
          </a:xfrm>
          <a:prstGeom prst="rect">
            <a:avLst/>
          </a:prstGeom>
        </p:spPr>
        <p:txBody>
          <a:bodyPr/>
          <a:lstStyle>
            <a:lvl1pPr marL="0" indent="0">
              <a:spcBef>
                <a:spcPts val="1000"/>
              </a:spcBef>
              <a:buClr>
                <a:schemeClr val="tx1"/>
              </a:buClr>
              <a:buFont typeface="Arial" pitchFamily="34" charset="0"/>
              <a:buNone/>
              <a:defRPr sz="1200" b="0">
                <a:solidFill>
                  <a:schemeClr val="tx2"/>
                </a:solidFill>
                <a:latin typeface="+mj-lt"/>
                <a:cs typeface="Arial" pitchFamily="34" charset="0"/>
              </a:defRPr>
            </a:lvl1pPr>
            <a:lvl2pPr marL="400050" indent="-177800">
              <a:spcBef>
                <a:spcPts val="600"/>
              </a:spcBef>
              <a:buClr>
                <a:schemeClr val="tx1"/>
              </a:buClr>
              <a:buFont typeface="Arial" pitchFamily="34" charset="0"/>
              <a:buChar char="•"/>
              <a:defRPr sz="1200">
                <a:solidFill>
                  <a:schemeClr val="tx2"/>
                </a:solidFill>
                <a:latin typeface="+mj-lt"/>
                <a:cs typeface="Arial" pitchFamily="34" charset="0"/>
              </a:defRPr>
            </a:lvl2pPr>
            <a:lvl3pPr marL="571500" indent="-171450">
              <a:spcBef>
                <a:spcPts val="600"/>
              </a:spcBef>
              <a:buClr>
                <a:schemeClr val="tx1"/>
              </a:buClr>
              <a:buFont typeface="Arial" pitchFamily="34" charset="0"/>
              <a:buChar char="›"/>
              <a:defRPr sz="1200">
                <a:solidFill>
                  <a:schemeClr val="tx2"/>
                </a:solidFill>
                <a:latin typeface="+mj-lt"/>
                <a:cs typeface="Arial" pitchFamily="34" charset="0"/>
              </a:defRPr>
            </a:lvl3pPr>
            <a:lvl4pPr marL="742950" indent="-171450">
              <a:spcBef>
                <a:spcPts val="600"/>
              </a:spcBef>
              <a:buClr>
                <a:schemeClr val="tx1"/>
              </a:buClr>
              <a:buFont typeface="Arial" pitchFamily="34" charset="0"/>
              <a:buChar char="»"/>
              <a:defRPr sz="1200">
                <a:solidFill>
                  <a:schemeClr val="tx2"/>
                </a:solidFill>
                <a:latin typeface="+mj-lt"/>
                <a:cs typeface="Arial" pitchFamily="34" charset="0"/>
              </a:defRPr>
            </a:lvl4pPr>
            <a:lvl5pPr marL="742950" indent="0">
              <a:spcBef>
                <a:spcPts val="600"/>
              </a:spcBef>
              <a:buClr>
                <a:schemeClr val="tx1"/>
              </a:buClr>
              <a:buFont typeface="Arial" pitchFamily="34" charset="0"/>
              <a:buNone/>
              <a:defRPr sz="1200">
                <a:solidFill>
                  <a:schemeClr val="tx2"/>
                </a:solidFill>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 name="Content Placeholder 8"/>
          <p:cNvSpPr>
            <a:spLocks noGrp="1"/>
          </p:cNvSpPr>
          <p:nvPr>
            <p:ph sz="quarter" idx="17"/>
          </p:nvPr>
        </p:nvSpPr>
        <p:spPr>
          <a:xfrm>
            <a:off x="4600041" y="1695148"/>
            <a:ext cx="3957219" cy="4438496"/>
          </a:xfrm>
          <a:prstGeom prst="rect">
            <a:avLst/>
          </a:prstGeom>
        </p:spPr>
        <p:txBody>
          <a:bodyPr/>
          <a:lstStyle>
            <a:lvl1pPr marL="0" indent="0">
              <a:spcBef>
                <a:spcPts val="1000"/>
              </a:spcBef>
              <a:buClr>
                <a:schemeClr val="tx1"/>
              </a:buClr>
              <a:buFont typeface="Arial" pitchFamily="34" charset="0"/>
              <a:buNone/>
              <a:defRPr sz="1200" b="0">
                <a:solidFill>
                  <a:schemeClr val="tx2"/>
                </a:solidFill>
                <a:latin typeface="+mj-lt"/>
                <a:cs typeface="Arial" pitchFamily="34" charset="0"/>
              </a:defRPr>
            </a:lvl1pPr>
            <a:lvl2pPr marL="400050" indent="-177800">
              <a:spcBef>
                <a:spcPts val="600"/>
              </a:spcBef>
              <a:buClr>
                <a:schemeClr val="tx1"/>
              </a:buClr>
              <a:buFont typeface="Arial" pitchFamily="34" charset="0"/>
              <a:buChar char="•"/>
              <a:defRPr sz="1200">
                <a:solidFill>
                  <a:schemeClr val="tx2"/>
                </a:solidFill>
                <a:latin typeface="+mj-lt"/>
                <a:cs typeface="Arial" pitchFamily="34" charset="0"/>
              </a:defRPr>
            </a:lvl2pPr>
            <a:lvl3pPr marL="571500" indent="-171450">
              <a:spcBef>
                <a:spcPts val="600"/>
              </a:spcBef>
              <a:buClr>
                <a:schemeClr val="tx1"/>
              </a:buClr>
              <a:buFont typeface="Arial" pitchFamily="34" charset="0"/>
              <a:buChar char="›"/>
              <a:defRPr sz="1200">
                <a:solidFill>
                  <a:schemeClr val="tx2"/>
                </a:solidFill>
                <a:latin typeface="+mj-lt"/>
                <a:cs typeface="Arial" pitchFamily="34" charset="0"/>
              </a:defRPr>
            </a:lvl3pPr>
            <a:lvl4pPr marL="742950" indent="-171450">
              <a:spcBef>
                <a:spcPts val="600"/>
              </a:spcBef>
              <a:buClr>
                <a:schemeClr val="tx1"/>
              </a:buClr>
              <a:buFont typeface="Arial" pitchFamily="34" charset="0"/>
              <a:buChar char="»"/>
              <a:defRPr sz="1200">
                <a:solidFill>
                  <a:schemeClr val="tx2"/>
                </a:solidFill>
                <a:latin typeface="+mj-lt"/>
                <a:cs typeface="Arial" pitchFamily="34" charset="0"/>
              </a:defRPr>
            </a:lvl4pPr>
            <a:lvl5pPr marL="742950" indent="0">
              <a:spcBef>
                <a:spcPts val="600"/>
              </a:spcBef>
              <a:buClr>
                <a:schemeClr val="tx1"/>
              </a:buClr>
              <a:buFont typeface="Arial" pitchFamily="34" charset="0"/>
              <a:buNone/>
              <a:defRPr sz="1200">
                <a:solidFill>
                  <a:schemeClr val="tx2"/>
                </a:solidFill>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Title 1"/>
          <p:cNvSpPr>
            <a:spLocks noGrp="1"/>
          </p:cNvSpPr>
          <p:nvPr>
            <p:ph type="title"/>
          </p:nvPr>
        </p:nvSpPr>
        <p:spPr>
          <a:xfrm>
            <a:off x="462685" y="829056"/>
            <a:ext cx="7751547" cy="466344"/>
          </a:xfrm>
          <a:prstGeom prst="rect">
            <a:avLst/>
          </a:prstGeom>
        </p:spPr>
        <p:txBody>
          <a:bodyPr anchor="b" anchorCtr="0"/>
          <a:lstStyle>
            <a:lvl1pPr>
              <a:lnSpc>
                <a:spcPct val="100000"/>
              </a:lnSpc>
              <a:defRPr sz="1600" b="1">
                <a:solidFill>
                  <a:srgbClr val="00269E"/>
                </a:solidFill>
                <a:latin typeface="Arial" pitchFamily="34" charset="0"/>
                <a:cs typeface="Arial" pitchFamily="34" charset="0"/>
              </a:defRPr>
            </a:lvl1pPr>
          </a:lstStyle>
          <a:p>
            <a:r>
              <a:rPr lang="en-US"/>
              <a:t>Click to edit Master title style</a:t>
            </a:r>
            <a:endParaRPr lang="en-US" dirty="0"/>
          </a:p>
        </p:txBody>
      </p:sp>
      <p:sp>
        <p:nvSpPr>
          <p:cNvPr id="12" name="Text Placeholder 12"/>
          <p:cNvSpPr>
            <a:spLocks noGrp="1"/>
          </p:cNvSpPr>
          <p:nvPr>
            <p:ph type="body" sz="quarter" idx="19"/>
          </p:nvPr>
        </p:nvSpPr>
        <p:spPr>
          <a:xfrm>
            <a:off x="462684" y="381000"/>
            <a:ext cx="7309716" cy="228600"/>
          </a:xfrm>
          <a:prstGeom prst="rect">
            <a:avLst/>
          </a:prstGeom>
        </p:spPr>
        <p:txBody>
          <a:bodyPr/>
          <a:lstStyle>
            <a:lvl1pPr algn="l" rtl="0" eaLnBrk="1" fontAlgn="base" hangingPunct="1">
              <a:lnSpc>
                <a:spcPct val="100000"/>
              </a:lnSpc>
              <a:spcBef>
                <a:spcPct val="0"/>
              </a:spcBef>
              <a:spcAft>
                <a:spcPct val="0"/>
              </a:spcAft>
              <a:buNone/>
              <a:defRPr lang="en-US" sz="1100" b="1" dirty="0" smtClean="0">
                <a:solidFill>
                  <a:srgbClr val="00269E"/>
                </a:solidFill>
                <a:latin typeface="Arial" pitchFamily="34" charset="0"/>
                <a:ea typeface="+mj-ea"/>
                <a:cs typeface="Arial" pitchFamily="34" charset="0"/>
              </a:defRPr>
            </a:lvl1pPr>
          </a:lstStyle>
          <a:p>
            <a:pPr lvl="0"/>
            <a:r>
              <a:rPr lang="en-US"/>
              <a:t>Click to edit Master text styles</a:t>
            </a:r>
          </a:p>
        </p:txBody>
      </p:sp>
    </p:spTree>
  </p:cSld>
  <p:clrMapOvr>
    <a:masterClrMapping/>
  </p:clrMapOvr>
  <p:hf hdr="0" dt="0"/>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457201" y="1343310"/>
            <a:ext cx="7886979" cy="4656804"/>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3"/>
          <p:cNvSpPr>
            <a:spLocks noGrp="1"/>
          </p:cNvSpPr>
          <p:nvPr>
            <p:ph type="dt" sz="half" idx="14"/>
          </p:nvPr>
        </p:nvSpPr>
        <p:spPr>
          <a:xfrm>
            <a:off x="1766889" y="6356352"/>
            <a:ext cx="1204912" cy="365125"/>
          </a:xfrm>
          <a:prstGeom prst="rect">
            <a:avLst/>
          </a:prstGeom>
        </p:spPr>
        <p:txBody>
          <a:bodyPr/>
          <a:lstStyle>
            <a:lvl1pPr>
              <a:defRPr/>
            </a:lvl1pPr>
          </a:lstStyle>
          <a:p>
            <a:pPr>
              <a:defRPr/>
            </a:pPr>
            <a:fld id="{37755137-DBAD-4141-B1FE-EBA0E054E8ED}" type="datetime4">
              <a:rPr lang="en-US" smtClean="0">
                <a:solidFill>
                  <a:srgbClr val="000000"/>
                </a:solidFill>
              </a:rPr>
              <a:pPr>
                <a:defRPr/>
              </a:pPr>
              <a:t>June 4, 2018</a:t>
            </a:fld>
            <a:endParaRPr lang="en-US" dirty="0">
              <a:solidFill>
                <a:srgbClr val="000000"/>
              </a:solidFill>
            </a:endParaRPr>
          </a:p>
        </p:txBody>
      </p:sp>
      <p:sp>
        <p:nvSpPr>
          <p:cNvPr id="4" name="Footer Placeholder 4"/>
          <p:cNvSpPr>
            <a:spLocks noGrp="1"/>
          </p:cNvSpPr>
          <p:nvPr>
            <p:ph type="ftr" sz="quarter" idx="15"/>
          </p:nvPr>
        </p:nvSpPr>
        <p:spPr>
          <a:xfrm>
            <a:off x="2971801" y="6356352"/>
            <a:ext cx="5616575" cy="365125"/>
          </a:xfrm>
          <a:prstGeom prst="rect">
            <a:avLst/>
          </a:prstGeom>
        </p:spPr>
        <p:txBody>
          <a:bodyPr/>
          <a:lstStyle>
            <a:lvl1pPr>
              <a:defRPr/>
            </a:lvl1pPr>
          </a:lstStyle>
          <a:p>
            <a:pPr>
              <a:defRPr/>
            </a:pPr>
            <a:r>
              <a:rPr lang="en-US">
                <a:solidFill>
                  <a:srgbClr val="000000"/>
                </a:solidFill>
              </a:rPr>
              <a:t>|  Leading the Nation in Transportation Excellence  |  www.mbta.com</a:t>
            </a:r>
            <a:endParaRPr lang="en-US" dirty="0">
              <a:solidFill>
                <a:srgbClr val="000000"/>
              </a:solidFill>
            </a:endParaRPr>
          </a:p>
        </p:txBody>
      </p:sp>
      <p:sp>
        <p:nvSpPr>
          <p:cNvPr id="5" name="Slide Number Placeholder 5"/>
          <p:cNvSpPr>
            <a:spLocks noGrp="1"/>
          </p:cNvSpPr>
          <p:nvPr>
            <p:ph type="sldNum" sz="quarter" idx="16"/>
          </p:nvPr>
        </p:nvSpPr>
        <p:spPr>
          <a:xfrm>
            <a:off x="1401764" y="6356352"/>
            <a:ext cx="365125" cy="365125"/>
          </a:xfrm>
          <a:prstGeom prst="rect">
            <a:avLst/>
          </a:prstGeom>
        </p:spPr>
        <p:txBody>
          <a:bodyPr/>
          <a:lstStyle>
            <a:lvl1pPr>
              <a:defRPr/>
            </a:lvl1pPr>
          </a:lstStyle>
          <a:p>
            <a:pPr>
              <a:defRPr/>
            </a:pPr>
            <a:fld id="{DA62F94F-AB0A-4724-83C9-F502D41A0472}" type="slidenum">
              <a:rPr lang="en-US" smtClean="0">
                <a:solidFill>
                  <a:srgbClr val="000000"/>
                </a:solidFill>
              </a:rPr>
              <a:pPr>
                <a:defRPr/>
              </a:pPr>
              <a:t>‹#›</a:t>
            </a:fld>
            <a:endParaRPr lang="en-US" dirty="0">
              <a:solidFill>
                <a:srgbClr val="000000"/>
              </a:solidFill>
            </a:endParaRPr>
          </a:p>
        </p:txBody>
      </p:sp>
      <p:sp>
        <p:nvSpPr>
          <p:cNvPr id="2" name="Title 1"/>
          <p:cNvSpPr>
            <a:spLocks noGrp="1"/>
          </p:cNvSpPr>
          <p:nvPr>
            <p:ph type="title"/>
          </p:nvPr>
        </p:nvSpPr>
        <p:spPr>
          <a:xfrm>
            <a:off x="457200" y="137160"/>
            <a:ext cx="5943600" cy="82296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403824640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457201" y="1343310"/>
            <a:ext cx="7886979" cy="4656804"/>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3"/>
          <p:cNvSpPr>
            <a:spLocks noGrp="1"/>
          </p:cNvSpPr>
          <p:nvPr>
            <p:ph type="dt" sz="half" idx="14"/>
          </p:nvPr>
        </p:nvSpPr>
        <p:spPr>
          <a:xfrm>
            <a:off x="1766889" y="6356352"/>
            <a:ext cx="1204912" cy="365125"/>
          </a:xfrm>
          <a:prstGeom prst="rect">
            <a:avLst/>
          </a:prstGeom>
        </p:spPr>
        <p:txBody>
          <a:bodyPr/>
          <a:lstStyle>
            <a:lvl1pPr>
              <a:defRPr/>
            </a:lvl1pPr>
          </a:lstStyle>
          <a:p>
            <a:pPr>
              <a:defRPr/>
            </a:pPr>
            <a:fld id="{37755137-DBAD-4141-B1FE-EBA0E054E8ED}" type="datetime4">
              <a:rPr lang="en-US" smtClean="0">
                <a:solidFill>
                  <a:srgbClr val="000000"/>
                </a:solidFill>
              </a:rPr>
              <a:pPr>
                <a:defRPr/>
              </a:pPr>
              <a:t>June 4, 2018</a:t>
            </a:fld>
            <a:endParaRPr lang="en-US" dirty="0">
              <a:solidFill>
                <a:srgbClr val="000000"/>
              </a:solidFill>
            </a:endParaRPr>
          </a:p>
        </p:txBody>
      </p:sp>
      <p:sp>
        <p:nvSpPr>
          <p:cNvPr id="4" name="Footer Placeholder 4"/>
          <p:cNvSpPr>
            <a:spLocks noGrp="1"/>
          </p:cNvSpPr>
          <p:nvPr>
            <p:ph type="ftr" sz="quarter" idx="15"/>
          </p:nvPr>
        </p:nvSpPr>
        <p:spPr>
          <a:xfrm>
            <a:off x="2971801" y="6356352"/>
            <a:ext cx="5616575" cy="365125"/>
          </a:xfrm>
          <a:prstGeom prst="rect">
            <a:avLst/>
          </a:prstGeom>
        </p:spPr>
        <p:txBody>
          <a:bodyPr/>
          <a:lstStyle>
            <a:lvl1pPr>
              <a:defRPr/>
            </a:lvl1pPr>
          </a:lstStyle>
          <a:p>
            <a:pPr>
              <a:defRPr/>
            </a:pPr>
            <a:r>
              <a:rPr lang="en-US">
                <a:solidFill>
                  <a:srgbClr val="000000"/>
                </a:solidFill>
              </a:rPr>
              <a:t>|  Leading the Nation in Transportation Excellence  |  www.mbta.com</a:t>
            </a:r>
            <a:endParaRPr lang="en-US" dirty="0">
              <a:solidFill>
                <a:srgbClr val="000000"/>
              </a:solidFill>
            </a:endParaRPr>
          </a:p>
        </p:txBody>
      </p:sp>
      <p:sp>
        <p:nvSpPr>
          <p:cNvPr id="5" name="Slide Number Placeholder 5"/>
          <p:cNvSpPr>
            <a:spLocks noGrp="1"/>
          </p:cNvSpPr>
          <p:nvPr>
            <p:ph type="sldNum" sz="quarter" idx="16"/>
          </p:nvPr>
        </p:nvSpPr>
        <p:spPr>
          <a:xfrm>
            <a:off x="1401764" y="6356352"/>
            <a:ext cx="365125" cy="365125"/>
          </a:xfrm>
          <a:prstGeom prst="rect">
            <a:avLst/>
          </a:prstGeom>
        </p:spPr>
        <p:txBody>
          <a:bodyPr/>
          <a:lstStyle>
            <a:lvl1pPr>
              <a:defRPr/>
            </a:lvl1pPr>
          </a:lstStyle>
          <a:p>
            <a:pPr>
              <a:defRPr/>
            </a:pPr>
            <a:fld id="{DA62F94F-AB0A-4724-83C9-F502D41A0472}" type="slidenum">
              <a:rPr lang="en-US" smtClean="0">
                <a:solidFill>
                  <a:srgbClr val="000000"/>
                </a:solidFill>
              </a:rPr>
              <a:pPr>
                <a:defRPr/>
              </a:pPr>
              <a:t>‹#›</a:t>
            </a:fld>
            <a:endParaRPr lang="en-US" dirty="0">
              <a:solidFill>
                <a:srgbClr val="000000"/>
              </a:solidFill>
            </a:endParaRPr>
          </a:p>
        </p:txBody>
      </p:sp>
      <p:sp>
        <p:nvSpPr>
          <p:cNvPr id="2" name="Title 1"/>
          <p:cNvSpPr>
            <a:spLocks noGrp="1"/>
          </p:cNvSpPr>
          <p:nvPr>
            <p:ph type="title"/>
          </p:nvPr>
        </p:nvSpPr>
        <p:spPr>
          <a:xfrm>
            <a:off x="457200" y="137160"/>
            <a:ext cx="5943600" cy="82296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203266457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457201" y="1343310"/>
            <a:ext cx="7886979" cy="4656804"/>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3"/>
          <p:cNvSpPr>
            <a:spLocks noGrp="1"/>
          </p:cNvSpPr>
          <p:nvPr>
            <p:ph type="dt" sz="half" idx="14"/>
          </p:nvPr>
        </p:nvSpPr>
        <p:spPr>
          <a:xfrm>
            <a:off x="1766889" y="6356352"/>
            <a:ext cx="1204912" cy="365125"/>
          </a:xfrm>
          <a:prstGeom prst="rect">
            <a:avLst/>
          </a:prstGeom>
        </p:spPr>
        <p:txBody>
          <a:bodyPr/>
          <a:lstStyle>
            <a:lvl1pPr>
              <a:defRPr/>
            </a:lvl1pPr>
          </a:lstStyle>
          <a:p>
            <a:pPr>
              <a:defRPr/>
            </a:pPr>
            <a:fld id="{37755137-DBAD-4141-B1FE-EBA0E054E8ED}" type="datetime4">
              <a:rPr lang="en-US" smtClean="0">
                <a:solidFill>
                  <a:srgbClr val="000000"/>
                </a:solidFill>
              </a:rPr>
              <a:pPr>
                <a:defRPr/>
              </a:pPr>
              <a:t>June 4, 2018</a:t>
            </a:fld>
            <a:endParaRPr lang="en-US" dirty="0">
              <a:solidFill>
                <a:srgbClr val="000000"/>
              </a:solidFill>
            </a:endParaRPr>
          </a:p>
        </p:txBody>
      </p:sp>
      <p:sp>
        <p:nvSpPr>
          <p:cNvPr id="4" name="Footer Placeholder 4"/>
          <p:cNvSpPr>
            <a:spLocks noGrp="1"/>
          </p:cNvSpPr>
          <p:nvPr>
            <p:ph type="ftr" sz="quarter" idx="15"/>
          </p:nvPr>
        </p:nvSpPr>
        <p:spPr>
          <a:xfrm>
            <a:off x="2971801" y="6356352"/>
            <a:ext cx="5616575" cy="365125"/>
          </a:xfrm>
          <a:prstGeom prst="rect">
            <a:avLst/>
          </a:prstGeom>
        </p:spPr>
        <p:txBody>
          <a:bodyPr/>
          <a:lstStyle>
            <a:lvl1pPr>
              <a:defRPr/>
            </a:lvl1pPr>
          </a:lstStyle>
          <a:p>
            <a:pPr>
              <a:defRPr/>
            </a:pPr>
            <a:r>
              <a:rPr lang="en-US">
                <a:solidFill>
                  <a:srgbClr val="000000"/>
                </a:solidFill>
              </a:rPr>
              <a:t>|  Leading the Nation in Transportation Excellence  |  www.mbta.com</a:t>
            </a:r>
            <a:endParaRPr lang="en-US" dirty="0">
              <a:solidFill>
                <a:srgbClr val="000000"/>
              </a:solidFill>
            </a:endParaRPr>
          </a:p>
        </p:txBody>
      </p:sp>
      <p:sp>
        <p:nvSpPr>
          <p:cNvPr id="5" name="Slide Number Placeholder 5"/>
          <p:cNvSpPr>
            <a:spLocks noGrp="1"/>
          </p:cNvSpPr>
          <p:nvPr>
            <p:ph type="sldNum" sz="quarter" idx="16"/>
          </p:nvPr>
        </p:nvSpPr>
        <p:spPr>
          <a:xfrm>
            <a:off x="1401764" y="6356352"/>
            <a:ext cx="365125" cy="365125"/>
          </a:xfrm>
          <a:prstGeom prst="rect">
            <a:avLst/>
          </a:prstGeom>
        </p:spPr>
        <p:txBody>
          <a:bodyPr/>
          <a:lstStyle>
            <a:lvl1pPr>
              <a:defRPr/>
            </a:lvl1pPr>
          </a:lstStyle>
          <a:p>
            <a:pPr>
              <a:defRPr/>
            </a:pPr>
            <a:fld id="{DA62F94F-AB0A-4724-83C9-F502D41A0472}" type="slidenum">
              <a:rPr lang="en-US" smtClean="0">
                <a:solidFill>
                  <a:srgbClr val="000000"/>
                </a:solidFill>
              </a:rPr>
              <a:pPr>
                <a:defRPr/>
              </a:pPr>
              <a:t>‹#›</a:t>
            </a:fld>
            <a:endParaRPr lang="en-US" dirty="0">
              <a:solidFill>
                <a:srgbClr val="000000"/>
              </a:solidFill>
            </a:endParaRPr>
          </a:p>
        </p:txBody>
      </p:sp>
      <p:sp>
        <p:nvSpPr>
          <p:cNvPr id="2" name="Title 1"/>
          <p:cNvSpPr>
            <a:spLocks noGrp="1"/>
          </p:cNvSpPr>
          <p:nvPr>
            <p:ph type="title"/>
          </p:nvPr>
        </p:nvSpPr>
        <p:spPr>
          <a:xfrm>
            <a:off x="457200" y="137160"/>
            <a:ext cx="5943600" cy="82296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80965223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457201" y="1343310"/>
            <a:ext cx="7886979" cy="4656804"/>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3"/>
          <p:cNvSpPr>
            <a:spLocks noGrp="1"/>
          </p:cNvSpPr>
          <p:nvPr>
            <p:ph type="dt" sz="half" idx="14"/>
          </p:nvPr>
        </p:nvSpPr>
        <p:spPr>
          <a:xfrm>
            <a:off x="1766889" y="6356352"/>
            <a:ext cx="1204912" cy="365125"/>
          </a:xfrm>
          <a:prstGeom prst="rect">
            <a:avLst/>
          </a:prstGeom>
        </p:spPr>
        <p:txBody>
          <a:bodyPr/>
          <a:lstStyle>
            <a:lvl1pPr>
              <a:defRPr/>
            </a:lvl1pPr>
          </a:lstStyle>
          <a:p>
            <a:pPr>
              <a:defRPr/>
            </a:pPr>
            <a:fld id="{37755137-DBAD-4141-B1FE-EBA0E054E8ED}" type="datetime4">
              <a:rPr lang="en-US" smtClean="0">
                <a:solidFill>
                  <a:srgbClr val="000000"/>
                </a:solidFill>
              </a:rPr>
              <a:pPr>
                <a:defRPr/>
              </a:pPr>
              <a:t>June 4, 2018</a:t>
            </a:fld>
            <a:endParaRPr lang="en-US" dirty="0">
              <a:solidFill>
                <a:srgbClr val="000000"/>
              </a:solidFill>
            </a:endParaRPr>
          </a:p>
        </p:txBody>
      </p:sp>
      <p:sp>
        <p:nvSpPr>
          <p:cNvPr id="4" name="Footer Placeholder 4"/>
          <p:cNvSpPr>
            <a:spLocks noGrp="1"/>
          </p:cNvSpPr>
          <p:nvPr>
            <p:ph type="ftr" sz="quarter" idx="15"/>
          </p:nvPr>
        </p:nvSpPr>
        <p:spPr>
          <a:xfrm>
            <a:off x="2971801" y="6356352"/>
            <a:ext cx="5616575" cy="365125"/>
          </a:xfrm>
          <a:prstGeom prst="rect">
            <a:avLst/>
          </a:prstGeom>
        </p:spPr>
        <p:txBody>
          <a:bodyPr/>
          <a:lstStyle>
            <a:lvl1pPr>
              <a:defRPr/>
            </a:lvl1pPr>
          </a:lstStyle>
          <a:p>
            <a:pPr>
              <a:defRPr/>
            </a:pPr>
            <a:r>
              <a:rPr lang="en-US">
                <a:solidFill>
                  <a:srgbClr val="000000"/>
                </a:solidFill>
              </a:rPr>
              <a:t>|  Leading the Nation in Transportation Excellence  |  www.mbta.com</a:t>
            </a:r>
            <a:endParaRPr lang="en-US" dirty="0">
              <a:solidFill>
                <a:srgbClr val="000000"/>
              </a:solidFill>
            </a:endParaRPr>
          </a:p>
        </p:txBody>
      </p:sp>
      <p:sp>
        <p:nvSpPr>
          <p:cNvPr id="5" name="Slide Number Placeholder 5"/>
          <p:cNvSpPr>
            <a:spLocks noGrp="1"/>
          </p:cNvSpPr>
          <p:nvPr>
            <p:ph type="sldNum" sz="quarter" idx="16"/>
          </p:nvPr>
        </p:nvSpPr>
        <p:spPr>
          <a:xfrm>
            <a:off x="1401764" y="6356352"/>
            <a:ext cx="365125" cy="365125"/>
          </a:xfrm>
          <a:prstGeom prst="rect">
            <a:avLst/>
          </a:prstGeom>
        </p:spPr>
        <p:txBody>
          <a:bodyPr/>
          <a:lstStyle>
            <a:lvl1pPr>
              <a:defRPr/>
            </a:lvl1pPr>
          </a:lstStyle>
          <a:p>
            <a:pPr>
              <a:defRPr/>
            </a:pPr>
            <a:fld id="{DA62F94F-AB0A-4724-83C9-F502D41A0472}" type="slidenum">
              <a:rPr lang="en-US" smtClean="0">
                <a:solidFill>
                  <a:srgbClr val="000000"/>
                </a:solidFill>
              </a:rPr>
              <a:pPr>
                <a:defRPr/>
              </a:pPr>
              <a:t>‹#›</a:t>
            </a:fld>
            <a:endParaRPr lang="en-US" dirty="0">
              <a:solidFill>
                <a:srgbClr val="000000"/>
              </a:solidFill>
            </a:endParaRPr>
          </a:p>
        </p:txBody>
      </p:sp>
      <p:sp>
        <p:nvSpPr>
          <p:cNvPr id="2" name="Title 1"/>
          <p:cNvSpPr>
            <a:spLocks noGrp="1"/>
          </p:cNvSpPr>
          <p:nvPr>
            <p:ph type="title"/>
          </p:nvPr>
        </p:nvSpPr>
        <p:spPr>
          <a:xfrm>
            <a:off x="457200" y="137160"/>
            <a:ext cx="5943600" cy="82296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45204139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457201" y="1343310"/>
            <a:ext cx="7886979" cy="4656804"/>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3"/>
          <p:cNvSpPr>
            <a:spLocks noGrp="1"/>
          </p:cNvSpPr>
          <p:nvPr>
            <p:ph type="dt" sz="half" idx="14"/>
          </p:nvPr>
        </p:nvSpPr>
        <p:spPr>
          <a:xfrm>
            <a:off x="1766889" y="6356352"/>
            <a:ext cx="1204912" cy="365125"/>
          </a:xfrm>
          <a:prstGeom prst="rect">
            <a:avLst/>
          </a:prstGeom>
        </p:spPr>
        <p:txBody>
          <a:bodyPr/>
          <a:lstStyle>
            <a:lvl1pPr>
              <a:defRPr/>
            </a:lvl1pPr>
          </a:lstStyle>
          <a:p>
            <a:pPr>
              <a:defRPr/>
            </a:pPr>
            <a:fld id="{37755137-DBAD-4141-B1FE-EBA0E054E8ED}" type="datetime4">
              <a:rPr lang="en-US" smtClean="0">
                <a:solidFill>
                  <a:srgbClr val="000000"/>
                </a:solidFill>
              </a:rPr>
              <a:pPr>
                <a:defRPr/>
              </a:pPr>
              <a:t>June 4, 2018</a:t>
            </a:fld>
            <a:endParaRPr lang="en-US" dirty="0">
              <a:solidFill>
                <a:srgbClr val="000000"/>
              </a:solidFill>
            </a:endParaRPr>
          </a:p>
        </p:txBody>
      </p:sp>
      <p:sp>
        <p:nvSpPr>
          <p:cNvPr id="4" name="Footer Placeholder 4"/>
          <p:cNvSpPr>
            <a:spLocks noGrp="1"/>
          </p:cNvSpPr>
          <p:nvPr>
            <p:ph type="ftr" sz="quarter" idx="15"/>
          </p:nvPr>
        </p:nvSpPr>
        <p:spPr>
          <a:xfrm>
            <a:off x="2971801" y="6356352"/>
            <a:ext cx="5616575" cy="365125"/>
          </a:xfrm>
          <a:prstGeom prst="rect">
            <a:avLst/>
          </a:prstGeom>
        </p:spPr>
        <p:txBody>
          <a:bodyPr/>
          <a:lstStyle>
            <a:lvl1pPr>
              <a:defRPr/>
            </a:lvl1pPr>
          </a:lstStyle>
          <a:p>
            <a:pPr>
              <a:defRPr/>
            </a:pPr>
            <a:r>
              <a:rPr lang="en-US">
                <a:solidFill>
                  <a:srgbClr val="000000"/>
                </a:solidFill>
              </a:rPr>
              <a:t>|  Leading the Nation in Transportation Excellence  |  www.mbta.com</a:t>
            </a:r>
            <a:endParaRPr lang="en-US" dirty="0">
              <a:solidFill>
                <a:srgbClr val="000000"/>
              </a:solidFill>
            </a:endParaRPr>
          </a:p>
        </p:txBody>
      </p:sp>
      <p:sp>
        <p:nvSpPr>
          <p:cNvPr id="5" name="Slide Number Placeholder 5"/>
          <p:cNvSpPr>
            <a:spLocks noGrp="1"/>
          </p:cNvSpPr>
          <p:nvPr>
            <p:ph type="sldNum" sz="quarter" idx="16"/>
          </p:nvPr>
        </p:nvSpPr>
        <p:spPr>
          <a:xfrm>
            <a:off x="1401764" y="6356352"/>
            <a:ext cx="365125" cy="365125"/>
          </a:xfrm>
          <a:prstGeom prst="rect">
            <a:avLst/>
          </a:prstGeom>
        </p:spPr>
        <p:txBody>
          <a:bodyPr/>
          <a:lstStyle>
            <a:lvl1pPr>
              <a:defRPr/>
            </a:lvl1pPr>
          </a:lstStyle>
          <a:p>
            <a:pPr>
              <a:defRPr/>
            </a:pPr>
            <a:fld id="{DA62F94F-AB0A-4724-83C9-F502D41A0472}" type="slidenum">
              <a:rPr lang="en-US" smtClean="0">
                <a:solidFill>
                  <a:srgbClr val="000000"/>
                </a:solidFill>
              </a:rPr>
              <a:pPr>
                <a:defRPr/>
              </a:pPr>
              <a:t>‹#›</a:t>
            </a:fld>
            <a:endParaRPr lang="en-US" dirty="0">
              <a:solidFill>
                <a:srgbClr val="000000"/>
              </a:solidFill>
            </a:endParaRPr>
          </a:p>
        </p:txBody>
      </p:sp>
      <p:sp>
        <p:nvSpPr>
          <p:cNvPr id="2" name="Title 1"/>
          <p:cNvSpPr>
            <a:spLocks noGrp="1"/>
          </p:cNvSpPr>
          <p:nvPr>
            <p:ph type="title"/>
          </p:nvPr>
        </p:nvSpPr>
        <p:spPr>
          <a:xfrm>
            <a:off x="457200" y="137160"/>
            <a:ext cx="5943600" cy="82296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133605377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457201" y="1343310"/>
            <a:ext cx="7886979" cy="4656804"/>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3"/>
          <p:cNvSpPr>
            <a:spLocks noGrp="1"/>
          </p:cNvSpPr>
          <p:nvPr>
            <p:ph type="dt" sz="half" idx="14"/>
          </p:nvPr>
        </p:nvSpPr>
        <p:spPr>
          <a:xfrm>
            <a:off x="1766889" y="6356352"/>
            <a:ext cx="1204912" cy="365125"/>
          </a:xfrm>
          <a:prstGeom prst="rect">
            <a:avLst/>
          </a:prstGeom>
        </p:spPr>
        <p:txBody>
          <a:bodyPr/>
          <a:lstStyle>
            <a:lvl1pPr>
              <a:defRPr/>
            </a:lvl1pPr>
          </a:lstStyle>
          <a:p>
            <a:pPr>
              <a:defRPr/>
            </a:pPr>
            <a:fld id="{37755137-DBAD-4141-B1FE-EBA0E054E8ED}" type="datetime4">
              <a:rPr lang="en-US" smtClean="0">
                <a:solidFill>
                  <a:srgbClr val="000000"/>
                </a:solidFill>
              </a:rPr>
              <a:pPr>
                <a:defRPr/>
              </a:pPr>
              <a:t>June 4, 2018</a:t>
            </a:fld>
            <a:endParaRPr lang="en-US" dirty="0">
              <a:solidFill>
                <a:srgbClr val="000000"/>
              </a:solidFill>
            </a:endParaRPr>
          </a:p>
        </p:txBody>
      </p:sp>
      <p:sp>
        <p:nvSpPr>
          <p:cNvPr id="4" name="Footer Placeholder 4"/>
          <p:cNvSpPr>
            <a:spLocks noGrp="1"/>
          </p:cNvSpPr>
          <p:nvPr>
            <p:ph type="ftr" sz="quarter" idx="15"/>
          </p:nvPr>
        </p:nvSpPr>
        <p:spPr>
          <a:xfrm>
            <a:off x="2971801" y="6356352"/>
            <a:ext cx="5616575" cy="365125"/>
          </a:xfrm>
          <a:prstGeom prst="rect">
            <a:avLst/>
          </a:prstGeom>
        </p:spPr>
        <p:txBody>
          <a:bodyPr/>
          <a:lstStyle>
            <a:lvl1pPr>
              <a:defRPr/>
            </a:lvl1pPr>
          </a:lstStyle>
          <a:p>
            <a:pPr>
              <a:defRPr/>
            </a:pPr>
            <a:r>
              <a:rPr lang="en-US">
                <a:solidFill>
                  <a:srgbClr val="000000"/>
                </a:solidFill>
              </a:rPr>
              <a:t>|  Leading the Nation in Transportation Excellence  |  www.mbta.com</a:t>
            </a:r>
            <a:endParaRPr lang="en-US" dirty="0">
              <a:solidFill>
                <a:srgbClr val="000000"/>
              </a:solidFill>
            </a:endParaRPr>
          </a:p>
        </p:txBody>
      </p:sp>
      <p:sp>
        <p:nvSpPr>
          <p:cNvPr id="5" name="Slide Number Placeholder 5"/>
          <p:cNvSpPr>
            <a:spLocks noGrp="1"/>
          </p:cNvSpPr>
          <p:nvPr>
            <p:ph type="sldNum" sz="quarter" idx="16"/>
          </p:nvPr>
        </p:nvSpPr>
        <p:spPr>
          <a:xfrm>
            <a:off x="1401764" y="6356352"/>
            <a:ext cx="365125" cy="365125"/>
          </a:xfrm>
          <a:prstGeom prst="rect">
            <a:avLst/>
          </a:prstGeom>
        </p:spPr>
        <p:txBody>
          <a:bodyPr/>
          <a:lstStyle>
            <a:lvl1pPr>
              <a:defRPr/>
            </a:lvl1pPr>
          </a:lstStyle>
          <a:p>
            <a:pPr>
              <a:defRPr/>
            </a:pPr>
            <a:fld id="{DA62F94F-AB0A-4724-83C9-F502D41A0472}" type="slidenum">
              <a:rPr lang="en-US" smtClean="0">
                <a:solidFill>
                  <a:srgbClr val="000000"/>
                </a:solidFill>
              </a:rPr>
              <a:pPr>
                <a:defRPr/>
              </a:pPr>
              <a:t>‹#›</a:t>
            </a:fld>
            <a:endParaRPr lang="en-US" dirty="0">
              <a:solidFill>
                <a:srgbClr val="000000"/>
              </a:solidFill>
            </a:endParaRPr>
          </a:p>
        </p:txBody>
      </p:sp>
      <p:sp>
        <p:nvSpPr>
          <p:cNvPr id="2" name="Title 1"/>
          <p:cNvSpPr>
            <a:spLocks noGrp="1"/>
          </p:cNvSpPr>
          <p:nvPr>
            <p:ph type="title"/>
          </p:nvPr>
        </p:nvSpPr>
        <p:spPr>
          <a:xfrm>
            <a:off x="457200" y="137160"/>
            <a:ext cx="5943600" cy="82296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11099054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457201" y="1343310"/>
            <a:ext cx="7886979" cy="4656804"/>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3"/>
          <p:cNvSpPr>
            <a:spLocks noGrp="1"/>
          </p:cNvSpPr>
          <p:nvPr>
            <p:ph type="dt" sz="half" idx="14"/>
          </p:nvPr>
        </p:nvSpPr>
        <p:spPr>
          <a:xfrm>
            <a:off x="1766889" y="6356352"/>
            <a:ext cx="1204912" cy="365125"/>
          </a:xfrm>
          <a:prstGeom prst="rect">
            <a:avLst/>
          </a:prstGeom>
        </p:spPr>
        <p:txBody>
          <a:bodyPr/>
          <a:lstStyle>
            <a:lvl1pPr>
              <a:defRPr/>
            </a:lvl1pPr>
          </a:lstStyle>
          <a:p>
            <a:pPr>
              <a:defRPr/>
            </a:pPr>
            <a:fld id="{37755137-DBAD-4141-B1FE-EBA0E054E8ED}" type="datetime4">
              <a:rPr lang="en-US" smtClean="0">
                <a:solidFill>
                  <a:srgbClr val="000000"/>
                </a:solidFill>
              </a:rPr>
              <a:pPr>
                <a:defRPr/>
              </a:pPr>
              <a:t>June 4, 2018</a:t>
            </a:fld>
            <a:endParaRPr lang="en-US" dirty="0">
              <a:solidFill>
                <a:srgbClr val="000000"/>
              </a:solidFill>
            </a:endParaRPr>
          </a:p>
        </p:txBody>
      </p:sp>
      <p:sp>
        <p:nvSpPr>
          <p:cNvPr id="4" name="Footer Placeholder 4"/>
          <p:cNvSpPr>
            <a:spLocks noGrp="1"/>
          </p:cNvSpPr>
          <p:nvPr>
            <p:ph type="ftr" sz="quarter" idx="15"/>
          </p:nvPr>
        </p:nvSpPr>
        <p:spPr>
          <a:xfrm>
            <a:off x="2971801" y="6356352"/>
            <a:ext cx="5616575" cy="365125"/>
          </a:xfrm>
          <a:prstGeom prst="rect">
            <a:avLst/>
          </a:prstGeom>
        </p:spPr>
        <p:txBody>
          <a:bodyPr/>
          <a:lstStyle>
            <a:lvl1pPr>
              <a:defRPr/>
            </a:lvl1pPr>
          </a:lstStyle>
          <a:p>
            <a:pPr>
              <a:defRPr/>
            </a:pPr>
            <a:r>
              <a:rPr lang="en-US">
                <a:solidFill>
                  <a:srgbClr val="000000"/>
                </a:solidFill>
              </a:rPr>
              <a:t>|  Leading the Nation in Transportation Excellence  |  www.mbta.com</a:t>
            </a:r>
            <a:endParaRPr lang="en-US" dirty="0">
              <a:solidFill>
                <a:srgbClr val="000000"/>
              </a:solidFill>
            </a:endParaRPr>
          </a:p>
        </p:txBody>
      </p:sp>
      <p:sp>
        <p:nvSpPr>
          <p:cNvPr id="5" name="Slide Number Placeholder 5"/>
          <p:cNvSpPr>
            <a:spLocks noGrp="1"/>
          </p:cNvSpPr>
          <p:nvPr>
            <p:ph type="sldNum" sz="quarter" idx="16"/>
          </p:nvPr>
        </p:nvSpPr>
        <p:spPr>
          <a:xfrm>
            <a:off x="1401764" y="6356352"/>
            <a:ext cx="365125" cy="365125"/>
          </a:xfrm>
          <a:prstGeom prst="rect">
            <a:avLst/>
          </a:prstGeom>
        </p:spPr>
        <p:txBody>
          <a:bodyPr/>
          <a:lstStyle>
            <a:lvl1pPr>
              <a:defRPr/>
            </a:lvl1pPr>
          </a:lstStyle>
          <a:p>
            <a:pPr>
              <a:defRPr/>
            </a:pPr>
            <a:fld id="{DA62F94F-AB0A-4724-83C9-F502D41A0472}" type="slidenum">
              <a:rPr lang="en-US" smtClean="0">
                <a:solidFill>
                  <a:srgbClr val="000000"/>
                </a:solidFill>
              </a:rPr>
              <a:pPr>
                <a:defRPr/>
              </a:pPr>
              <a:t>‹#›</a:t>
            </a:fld>
            <a:endParaRPr lang="en-US" dirty="0">
              <a:solidFill>
                <a:srgbClr val="000000"/>
              </a:solidFill>
            </a:endParaRPr>
          </a:p>
        </p:txBody>
      </p:sp>
      <p:sp>
        <p:nvSpPr>
          <p:cNvPr id="2" name="Title 1"/>
          <p:cNvSpPr>
            <a:spLocks noGrp="1"/>
          </p:cNvSpPr>
          <p:nvPr>
            <p:ph type="title"/>
          </p:nvPr>
        </p:nvSpPr>
        <p:spPr>
          <a:xfrm>
            <a:off x="457200" y="137160"/>
            <a:ext cx="5943600" cy="82296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151739564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457201" y="1343310"/>
            <a:ext cx="7886979" cy="4656804"/>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3"/>
          <p:cNvSpPr>
            <a:spLocks noGrp="1"/>
          </p:cNvSpPr>
          <p:nvPr>
            <p:ph type="dt" sz="half" idx="14"/>
          </p:nvPr>
        </p:nvSpPr>
        <p:spPr>
          <a:xfrm>
            <a:off x="1766889" y="6356352"/>
            <a:ext cx="1204912" cy="365125"/>
          </a:xfrm>
          <a:prstGeom prst="rect">
            <a:avLst/>
          </a:prstGeom>
        </p:spPr>
        <p:txBody>
          <a:bodyPr/>
          <a:lstStyle>
            <a:lvl1pPr>
              <a:defRPr/>
            </a:lvl1pPr>
          </a:lstStyle>
          <a:p>
            <a:pPr>
              <a:defRPr/>
            </a:pPr>
            <a:fld id="{37755137-DBAD-4141-B1FE-EBA0E054E8ED}" type="datetime4">
              <a:rPr lang="en-US" smtClean="0">
                <a:solidFill>
                  <a:srgbClr val="000000"/>
                </a:solidFill>
              </a:rPr>
              <a:pPr>
                <a:defRPr/>
              </a:pPr>
              <a:t>June 4, 2018</a:t>
            </a:fld>
            <a:endParaRPr lang="en-US" dirty="0">
              <a:solidFill>
                <a:srgbClr val="000000"/>
              </a:solidFill>
            </a:endParaRPr>
          </a:p>
        </p:txBody>
      </p:sp>
      <p:sp>
        <p:nvSpPr>
          <p:cNvPr id="4" name="Footer Placeholder 4"/>
          <p:cNvSpPr>
            <a:spLocks noGrp="1"/>
          </p:cNvSpPr>
          <p:nvPr>
            <p:ph type="ftr" sz="quarter" idx="15"/>
          </p:nvPr>
        </p:nvSpPr>
        <p:spPr>
          <a:xfrm>
            <a:off x="2971801" y="6356352"/>
            <a:ext cx="5616575" cy="365125"/>
          </a:xfrm>
          <a:prstGeom prst="rect">
            <a:avLst/>
          </a:prstGeom>
        </p:spPr>
        <p:txBody>
          <a:bodyPr/>
          <a:lstStyle>
            <a:lvl1pPr>
              <a:defRPr/>
            </a:lvl1pPr>
          </a:lstStyle>
          <a:p>
            <a:pPr>
              <a:defRPr/>
            </a:pPr>
            <a:r>
              <a:rPr lang="en-US">
                <a:solidFill>
                  <a:srgbClr val="000000"/>
                </a:solidFill>
              </a:rPr>
              <a:t>|  Leading the Nation in Transportation Excellence  |  www.mbta.com</a:t>
            </a:r>
            <a:endParaRPr lang="en-US" dirty="0">
              <a:solidFill>
                <a:srgbClr val="000000"/>
              </a:solidFill>
            </a:endParaRPr>
          </a:p>
        </p:txBody>
      </p:sp>
      <p:sp>
        <p:nvSpPr>
          <p:cNvPr id="5" name="Slide Number Placeholder 5"/>
          <p:cNvSpPr>
            <a:spLocks noGrp="1"/>
          </p:cNvSpPr>
          <p:nvPr>
            <p:ph type="sldNum" sz="quarter" idx="16"/>
          </p:nvPr>
        </p:nvSpPr>
        <p:spPr>
          <a:xfrm>
            <a:off x="1401764" y="6356352"/>
            <a:ext cx="365125" cy="365125"/>
          </a:xfrm>
          <a:prstGeom prst="rect">
            <a:avLst/>
          </a:prstGeom>
        </p:spPr>
        <p:txBody>
          <a:bodyPr/>
          <a:lstStyle>
            <a:lvl1pPr>
              <a:defRPr/>
            </a:lvl1pPr>
          </a:lstStyle>
          <a:p>
            <a:pPr>
              <a:defRPr/>
            </a:pPr>
            <a:fld id="{DA62F94F-AB0A-4724-83C9-F502D41A0472}" type="slidenum">
              <a:rPr lang="en-US" smtClean="0">
                <a:solidFill>
                  <a:srgbClr val="000000"/>
                </a:solidFill>
              </a:rPr>
              <a:pPr>
                <a:defRPr/>
              </a:pPr>
              <a:t>‹#›</a:t>
            </a:fld>
            <a:endParaRPr lang="en-US" dirty="0">
              <a:solidFill>
                <a:srgbClr val="000000"/>
              </a:solidFill>
            </a:endParaRPr>
          </a:p>
        </p:txBody>
      </p:sp>
      <p:sp>
        <p:nvSpPr>
          <p:cNvPr id="2" name="Title 1"/>
          <p:cNvSpPr>
            <a:spLocks noGrp="1"/>
          </p:cNvSpPr>
          <p:nvPr>
            <p:ph type="title"/>
          </p:nvPr>
        </p:nvSpPr>
        <p:spPr>
          <a:xfrm>
            <a:off x="457200" y="137160"/>
            <a:ext cx="5943600" cy="82296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392850545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457201" y="1343310"/>
            <a:ext cx="7886979" cy="4656804"/>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3"/>
          <p:cNvSpPr>
            <a:spLocks noGrp="1"/>
          </p:cNvSpPr>
          <p:nvPr>
            <p:ph type="dt" sz="half" idx="14"/>
          </p:nvPr>
        </p:nvSpPr>
        <p:spPr>
          <a:xfrm>
            <a:off x="1766889" y="6356352"/>
            <a:ext cx="1204912" cy="365125"/>
          </a:xfrm>
          <a:prstGeom prst="rect">
            <a:avLst/>
          </a:prstGeom>
        </p:spPr>
        <p:txBody>
          <a:bodyPr/>
          <a:lstStyle>
            <a:lvl1pPr>
              <a:defRPr/>
            </a:lvl1pPr>
          </a:lstStyle>
          <a:p>
            <a:pPr>
              <a:defRPr/>
            </a:pPr>
            <a:fld id="{37755137-DBAD-4141-B1FE-EBA0E054E8ED}" type="datetime4">
              <a:rPr lang="en-US" smtClean="0">
                <a:solidFill>
                  <a:srgbClr val="000000"/>
                </a:solidFill>
              </a:rPr>
              <a:pPr>
                <a:defRPr/>
              </a:pPr>
              <a:t>June 4, 2018</a:t>
            </a:fld>
            <a:endParaRPr lang="en-US" dirty="0">
              <a:solidFill>
                <a:srgbClr val="000000"/>
              </a:solidFill>
            </a:endParaRPr>
          </a:p>
        </p:txBody>
      </p:sp>
      <p:sp>
        <p:nvSpPr>
          <p:cNvPr id="4" name="Footer Placeholder 4"/>
          <p:cNvSpPr>
            <a:spLocks noGrp="1"/>
          </p:cNvSpPr>
          <p:nvPr>
            <p:ph type="ftr" sz="quarter" idx="15"/>
          </p:nvPr>
        </p:nvSpPr>
        <p:spPr>
          <a:xfrm>
            <a:off x="2971801" y="6356352"/>
            <a:ext cx="5616575" cy="365125"/>
          </a:xfrm>
          <a:prstGeom prst="rect">
            <a:avLst/>
          </a:prstGeom>
        </p:spPr>
        <p:txBody>
          <a:bodyPr/>
          <a:lstStyle>
            <a:lvl1pPr>
              <a:defRPr/>
            </a:lvl1pPr>
          </a:lstStyle>
          <a:p>
            <a:pPr>
              <a:defRPr/>
            </a:pPr>
            <a:r>
              <a:rPr lang="en-US">
                <a:solidFill>
                  <a:srgbClr val="000000"/>
                </a:solidFill>
              </a:rPr>
              <a:t>|  Leading the Nation in Transportation Excellence  |  www.mbta.com</a:t>
            </a:r>
            <a:endParaRPr lang="en-US" dirty="0">
              <a:solidFill>
                <a:srgbClr val="000000"/>
              </a:solidFill>
            </a:endParaRPr>
          </a:p>
        </p:txBody>
      </p:sp>
      <p:sp>
        <p:nvSpPr>
          <p:cNvPr id="5" name="Slide Number Placeholder 5"/>
          <p:cNvSpPr>
            <a:spLocks noGrp="1"/>
          </p:cNvSpPr>
          <p:nvPr>
            <p:ph type="sldNum" sz="quarter" idx="16"/>
          </p:nvPr>
        </p:nvSpPr>
        <p:spPr>
          <a:xfrm>
            <a:off x="1401764" y="6356352"/>
            <a:ext cx="365125" cy="365125"/>
          </a:xfrm>
          <a:prstGeom prst="rect">
            <a:avLst/>
          </a:prstGeom>
        </p:spPr>
        <p:txBody>
          <a:bodyPr/>
          <a:lstStyle>
            <a:lvl1pPr>
              <a:defRPr/>
            </a:lvl1pPr>
          </a:lstStyle>
          <a:p>
            <a:pPr>
              <a:defRPr/>
            </a:pPr>
            <a:fld id="{DA62F94F-AB0A-4724-83C9-F502D41A0472}" type="slidenum">
              <a:rPr lang="en-US" smtClean="0">
                <a:solidFill>
                  <a:srgbClr val="000000"/>
                </a:solidFill>
              </a:rPr>
              <a:pPr>
                <a:defRPr/>
              </a:pPr>
              <a:t>‹#›</a:t>
            </a:fld>
            <a:endParaRPr lang="en-US" dirty="0">
              <a:solidFill>
                <a:srgbClr val="000000"/>
              </a:solidFill>
            </a:endParaRPr>
          </a:p>
        </p:txBody>
      </p:sp>
      <p:sp>
        <p:nvSpPr>
          <p:cNvPr id="2" name="Title 1"/>
          <p:cNvSpPr>
            <a:spLocks noGrp="1"/>
          </p:cNvSpPr>
          <p:nvPr>
            <p:ph type="title"/>
          </p:nvPr>
        </p:nvSpPr>
        <p:spPr>
          <a:xfrm>
            <a:off x="457200" y="137160"/>
            <a:ext cx="5943600" cy="82296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52975083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457201" y="1343310"/>
            <a:ext cx="7886979" cy="4656804"/>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3"/>
          <p:cNvSpPr>
            <a:spLocks noGrp="1"/>
          </p:cNvSpPr>
          <p:nvPr>
            <p:ph type="dt" sz="half" idx="14"/>
          </p:nvPr>
        </p:nvSpPr>
        <p:spPr>
          <a:xfrm>
            <a:off x="1766889" y="6356352"/>
            <a:ext cx="1204912" cy="365125"/>
          </a:xfrm>
          <a:prstGeom prst="rect">
            <a:avLst/>
          </a:prstGeom>
        </p:spPr>
        <p:txBody>
          <a:bodyPr/>
          <a:lstStyle>
            <a:lvl1pPr>
              <a:defRPr/>
            </a:lvl1pPr>
          </a:lstStyle>
          <a:p>
            <a:pPr>
              <a:defRPr/>
            </a:pPr>
            <a:fld id="{37755137-DBAD-4141-B1FE-EBA0E054E8ED}" type="datetime4">
              <a:rPr lang="en-US" smtClean="0">
                <a:solidFill>
                  <a:srgbClr val="000000"/>
                </a:solidFill>
              </a:rPr>
              <a:pPr>
                <a:defRPr/>
              </a:pPr>
              <a:t>June 4, 2018</a:t>
            </a:fld>
            <a:endParaRPr lang="en-US" dirty="0">
              <a:solidFill>
                <a:srgbClr val="000000"/>
              </a:solidFill>
            </a:endParaRPr>
          </a:p>
        </p:txBody>
      </p:sp>
      <p:sp>
        <p:nvSpPr>
          <p:cNvPr id="4" name="Footer Placeholder 4"/>
          <p:cNvSpPr>
            <a:spLocks noGrp="1"/>
          </p:cNvSpPr>
          <p:nvPr>
            <p:ph type="ftr" sz="quarter" idx="15"/>
          </p:nvPr>
        </p:nvSpPr>
        <p:spPr>
          <a:xfrm>
            <a:off x="2971801" y="6356352"/>
            <a:ext cx="5616575" cy="365125"/>
          </a:xfrm>
          <a:prstGeom prst="rect">
            <a:avLst/>
          </a:prstGeom>
        </p:spPr>
        <p:txBody>
          <a:bodyPr/>
          <a:lstStyle>
            <a:lvl1pPr>
              <a:defRPr/>
            </a:lvl1pPr>
          </a:lstStyle>
          <a:p>
            <a:pPr>
              <a:defRPr/>
            </a:pPr>
            <a:r>
              <a:rPr lang="en-US">
                <a:solidFill>
                  <a:srgbClr val="000000"/>
                </a:solidFill>
              </a:rPr>
              <a:t>|  Leading the Nation in Transportation Excellence  |  www.mbta.com</a:t>
            </a:r>
            <a:endParaRPr lang="en-US" dirty="0">
              <a:solidFill>
                <a:srgbClr val="000000"/>
              </a:solidFill>
            </a:endParaRPr>
          </a:p>
        </p:txBody>
      </p:sp>
      <p:sp>
        <p:nvSpPr>
          <p:cNvPr id="5" name="Slide Number Placeholder 5"/>
          <p:cNvSpPr>
            <a:spLocks noGrp="1"/>
          </p:cNvSpPr>
          <p:nvPr>
            <p:ph type="sldNum" sz="quarter" idx="16"/>
          </p:nvPr>
        </p:nvSpPr>
        <p:spPr>
          <a:xfrm>
            <a:off x="1401764" y="6356352"/>
            <a:ext cx="365125" cy="365125"/>
          </a:xfrm>
          <a:prstGeom prst="rect">
            <a:avLst/>
          </a:prstGeom>
        </p:spPr>
        <p:txBody>
          <a:bodyPr/>
          <a:lstStyle>
            <a:lvl1pPr>
              <a:defRPr/>
            </a:lvl1pPr>
          </a:lstStyle>
          <a:p>
            <a:pPr>
              <a:defRPr/>
            </a:pPr>
            <a:fld id="{DA62F94F-AB0A-4724-83C9-F502D41A0472}" type="slidenum">
              <a:rPr lang="en-US" smtClean="0">
                <a:solidFill>
                  <a:srgbClr val="000000"/>
                </a:solidFill>
              </a:rPr>
              <a:pPr>
                <a:defRPr/>
              </a:pPr>
              <a:t>‹#›</a:t>
            </a:fld>
            <a:endParaRPr lang="en-US" dirty="0">
              <a:solidFill>
                <a:srgbClr val="000000"/>
              </a:solidFill>
            </a:endParaRPr>
          </a:p>
        </p:txBody>
      </p:sp>
      <p:sp>
        <p:nvSpPr>
          <p:cNvPr id="2" name="Title 1"/>
          <p:cNvSpPr>
            <a:spLocks noGrp="1"/>
          </p:cNvSpPr>
          <p:nvPr>
            <p:ph type="title"/>
          </p:nvPr>
        </p:nvSpPr>
        <p:spPr>
          <a:xfrm>
            <a:off x="457200" y="137160"/>
            <a:ext cx="5943600" cy="82296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40506662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7" name="Picture 6" descr="newMekkoChart.emf"/>
          <p:cNvPicPr>
            <a:picLocks noChangeAspect="1"/>
          </p:cNvPicPr>
          <p:nvPr userDrawn="1">
            <p:custDataLst>
              <p:tags r:id="rId1"/>
            </p:custDataLst>
          </p:nvPr>
        </p:nvPicPr>
        <p:blipFill>
          <a:blip r:embed="rId4" cstate="print"/>
          <a:stretch>
            <a:fillRect/>
          </a:stretch>
        </p:blipFill>
        <p:spPr>
          <a:xfrm>
            <a:off x="524191" y="1243330"/>
            <a:ext cx="4284821" cy="5488940"/>
          </a:xfrm>
          <a:prstGeom prst="rect">
            <a:avLst/>
          </a:prstGeom>
        </p:spPr>
      </p:pic>
      <p:pic>
        <p:nvPicPr>
          <p:cNvPr id="11" name="Picture 10" descr="newMekkoChart.emf"/>
          <p:cNvPicPr>
            <a:picLocks noChangeAspect="1"/>
          </p:cNvPicPr>
          <p:nvPr userDrawn="1">
            <p:custDataLst>
              <p:tags r:id="rId2"/>
            </p:custDataLst>
          </p:nvPr>
        </p:nvPicPr>
        <p:blipFill>
          <a:blip r:embed="rId5" cstate="print"/>
          <a:stretch>
            <a:fillRect/>
          </a:stretch>
        </p:blipFill>
        <p:spPr>
          <a:xfrm>
            <a:off x="4495800" y="1023874"/>
            <a:ext cx="4284821" cy="5488940"/>
          </a:xfrm>
          <a:prstGeom prst="rect">
            <a:avLst/>
          </a:prstGeom>
        </p:spPr>
      </p:pic>
      <p:sp>
        <p:nvSpPr>
          <p:cNvPr id="12" name="Title 1"/>
          <p:cNvSpPr>
            <a:spLocks noGrp="1"/>
          </p:cNvSpPr>
          <p:nvPr>
            <p:ph type="title"/>
          </p:nvPr>
        </p:nvSpPr>
        <p:spPr>
          <a:xfrm>
            <a:off x="462685" y="829056"/>
            <a:ext cx="7751547" cy="466344"/>
          </a:xfrm>
          <a:prstGeom prst="rect">
            <a:avLst/>
          </a:prstGeom>
        </p:spPr>
        <p:txBody>
          <a:bodyPr anchor="b" anchorCtr="0"/>
          <a:lstStyle>
            <a:lvl1pPr>
              <a:lnSpc>
                <a:spcPct val="100000"/>
              </a:lnSpc>
              <a:defRPr sz="1600" b="1">
                <a:solidFill>
                  <a:srgbClr val="00269E"/>
                </a:solidFill>
                <a:latin typeface="Arial" pitchFamily="34" charset="0"/>
                <a:cs typeface="Arial" pitchFamily="34" charset="0"/>
              </a:defRPr>
            </a:lvl1pPr>
          </a:lstStyle>
          <a:p>
            <a:r>
              <a:rPr lang="en-US"/>
              <a:t>Click to edit Master title style</a:t>
            </a:r>
            <a:endParaRPr lang="en-US" dirty="0"/>
          </a:p>
        </p:txBody>
      </p:sp>
      <p:sp>
        <p:nvSpPr>
          <p:cNvPr id="8" name="Text Placeholder 12"/>
          <p:cNvSpPr>
            <a:spLocks noGrp="1"/>
          </p:cNvSpPr>
          <p:nvPr>
            <p:ph type="body" sz="quarter" idx="16"/>
          </p:nvPr>
        </p:nvSpPr>
        <p:spPr>
          <a:xfrm>
            <a:off x="462684" y="381000"/>
            <a:ext cx="7309716" cy="228600"/>
          </a:xfrm>
          <a:prstGeom prst="rect">
            <a:avLst/>
          </a:prstGeom>
        </p:spPr>
        <p:txBody>
          <a:bodyPr/>
          <a:lstStyle>
            <a:lvl1pPr algn="l" rtl="0" eaLnBrk="1" fontAlgn="base" hangingPunct="1">
              <a:lnSpc>
                <a:spcPct val="100000"/>
              </a:lnSpc>
              <a:spcBef>
                <a:spcPct val="0"/>
              </a:spcBef>
              <a:spcAft>
                <a:spcPct val="0"/>
              </a:spcAft>
              <a:buNone/>
              <a:defRPr lang="en-US" sz="1100" b="1" dirty="0" smtClean="0">
                <a:solidFill>
                  <a:srgbClr val="00269E"/>
                </a:solidFill>
                <a:latin typeface="Arial" pitchFamily="34" charset="0"/>
                <a:ea typeface="+mj-ea"/>
                <a:cs typeface="Arial" pitchFamily="34" charset="0"/>
              </a:defRPr>
            </a:lvl1pPr>
          </a:lstStyle>
          <a:p>
            <a:pPr lvl="0"/>
            <a:r>
              <a:rPr lang="en-US"/>
              <a:t>Click to edit Master text styles</a:t>
            </a: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457201" y="1343310"/>
            <a:ext cx="7886979" cy="4656804"/>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3"/>
          <p:cNvSpPr>
            <a:spLocks noGrp="1"/>
          </p:cNvSpPr>
          <p:nvPr>
            <p:ph type="dt" sz="half" idx="14"/>
          </p:nvPr>
        </p:nvSpPr>
        <p:spPr>
          <a:xfrm>
            <a:off x="1766889" y="6356352"/>
            <a:ext cx="1204912" cy="365125"/>
          </a:xfrm>
          <a:prstGeom prst="rect">
            <a:avLst/>
          </a:prstGeom>
        </p:spPr>
        <p:txBody>
          <a:bodyPr/>
          <a:lstStyle>
            <a:lvl1pPr>
              <a:defRPr/>
            </a:lvl1pPr>
          </a:lstStyle>
          <a:p>
            <a:pPr>
              <a:defRPr/>
            </a:pPr>
            <a:fld id="{37755137-DBAD-4141-B1FE-EBA0E054E8ED}" type="datetime4">
              <a:rPr lang="en-US" smtClean="0">
                <a:solidFill>
                  <a:srgbClr val="000000"/>
                </a:solidFill>
              </a:rPr>
              <a:pPr>
                <a:defRPr/>
              </a:pPr>
              <a:t>June 4, 2018</a:t>
            </a:fld>
            <a:endParaRPr lang="en-US" dirty="0">
              <a:solidFill>
                <a:srgbClr val="000000"/>
              </a:solidFill>
            </a:endParaRPr>
          </a:p>
        </p:txBody>
      </p:sp>
      <p:sp>
        <p:nvSpPr>
          <p:cNvPr id="4" name="Footer Placeholder 4"/>
          <p:cNvSpPr>
            <a:spLocks noGrp="1"/>
          </p:cNvSpPr>
          <p:nvPr>
            <p:ph type="ftr" sz="quarter" idx="15"/>
          </p:nvPr>
        </p:nvSpPr>
        <p:spPr>
          <a:xfrm>
            <a:off x="2971801" y="6356352"/>
            <a:ext cx="5616575" cy="365125"/>
          </a:xfrm>
          <a:prstGeom prst="rect">
            <a:avLst/>
          </a:prstGeom>
        </p:spPr>
        <p:txBody>
          <a:bodyPr/>
          <a:lstStyle>
            <a:lvl1pPr>
              <a:defRPr/>
            </a:lvl1pPr>
          </a:lstStyle>
          <a:p>
            <a:pPr>
              <a:defRPr/>
            </a:pPr>
            <a:r>
              <a:rPr lang="en-US">
                <a:solidFill>
                  <a:srgbClr val="000000"/>
                </a:solidFill>
              </a:rPr>
              <a:t>|  Leading the Nation in Transportation Excellence  |  www.mbta.com</a:t>
            </a:r>
            <a:endParaRPr lang="en-US" dirty="0">
              <a:solidFill>
                <a:srgbClr val="000000"/>
              </a:solidFill>
            </a:endParaRPr>
          </a:p>
        </p:txBody>
      </p:sp>
      <p:sp>
        <p:nvSpPr>
          <p:cNvPr id="5" name="Slide Number Placeholder 5"/>
          <p:cNvSpPr>
            <a:spLocks noGrp="1"/>
          </p:cNvSpPr>
          <p:nvPr>
            <p:ph type="sldNum" sz="quarter" idx="16"/>
          </p:nvPr>
        </p:nvSpPr>
        <p:spPr>
          <a:xfrm>
            <a:off x="1401764" y="6356352"/>
            <a:ext cx="365125" cy="365125"/>
          </a:xfrm>
          <a:prstGeom prst="rect">
            <a:avLst/>
          </a:prstGeom>
        </p:spPr>
        <p:txBody>
          <a:bodyPr/>
          <a:lstStyle>
            <a:lvl1pPr>
              <a:defRPr/>
            </a:lvl1pPr>
          </a:lstStyle>
          <a:p>
            <a:pPr>
              <a:defRPr/>
            </a:pPr>
            <a:fld id="{DA62F94F-AB0A-4724-83C9-F502D41A0472}" type="slidenum">
              <a:rPr lang="en-US" smtClean="0">
                <a:solidFill>
                  <a:srgbClr val="000000"/>
                </a:solidFill>
              </a:rPr>
              <a:pPr>
                <a:defRPr/>
              </a:pPr>
              <a:t>‹#›</a:t>
            </a:fld>
            <a:endParaRPr lang="en-US" dirty="0">
              <a:solidFill>
                <a:srgbClr val="000000"/>
              </a:solidFill>
            </a:endParaRPr>
          </a:p>
        </p:txBody>
      </p:sp>
      <p:sp>
        <p:nvSpPr>
          <p:cNvPr id="2" name="Title 1"/>
          <p:cNvSpPr>
            <a:spLocks noGrp="1"/>
          </p:cNvSpPr>
          <p:nvPr>
            <p:ph type="title"/>
          </p:nvPr>
        </p:nvSpPr>
        <p:spPr>
          <a:xfrm>
            <a:off x="457200" y="137160"/>
            <a:ext cx="5943600" cy="82296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11638178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457201" y="1343310"/>
            <a:ext cx="7886979" cy="4656804"/>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3"/>
          <p:cNvSpPr>
            <a:spLocks noGrp="1"/>
          </p:cNvSpPr>
          <p:nvPr>
            <p:ph type="dt" sz="half" idx="14"/>
          </p:nvPr>
        </p:nvSpPr>
        <p:spPr>
          <a:xfrm>
            <a:off x="1766889" y="6356352"/>
            <a:ext cx="1204912" cy="365125"/>
          </a:xfrm>
          <a:prstGeom prst="rect">
            <a:avLst/>
          </a:prstGeom>
        </p:spPr>
        <p:txBody>
          <a:bodyPr/>
          <a:lstStyle>
            <a:lvl1pPr>
              <a:defRPr/>
            </a:lvl1pPr>
          </a:lstStyle>
          <a:p>
            <a:pPr>
              <a:defRPr/>
            </a:pPr>
            <a:fld id="{37755137-DBAD-4141-B1FE-EBA0E054E8ED}" type="datetime4">
              <a:rPr lang="en-US" smtClean="0">
                <a:solidFill>
                  <a:srgbClr val="000000"/>
                </a:solidFill>
              </a:rPr>
              <a:pPr>
                <a:defRPr/>
              </a:pPr>
              <a:t>June 4, 2018</a:t>
            </a:fld>
            <a:endParaRPr lang="en-US" dirty="0">
              <a:solidFill>
                <a:srgbClr val="000000"/>
              </a:solidFill>
            </a:endParaRPr>
          </a:p>
        </p:txBody>
      </p:sp>
      <p:sp>
        <p:nvSpPr>
          <p:cNvPr id="4" name="Footer Placeholder 4"/>
          <p:cNvSpPr>
            <a:spLocks noGrp="1"/>
          </p:cNvSpPr>
          <p:nvPr>
            <p:ph type="ftr" sz="quarter" idx="15"/>
          </p:nvPr>
        </p:nvSpPr>
        <p:spPr>
          <a:xfrm>
            <a:off x="2971801" y="6356352"/>
            <a:ext cx="5616575" cy="365125"/>
          </a:xfrm>
          <a:prstGeom prst="rect">
            <a:avLst/>
          </a:prstGeom>
        </p:spPr>
        <p:txBody>
          <a:bodyPr/>
          <a:lstStyle>
            <a:lvl1pPr>
              <a:defRPr/>
            </a:lvl1pPr>
          </a:lstStyle>
          <a:p>
            <a:pPr>
              <a:defRPr/>
            </a:pPr>
            <a:r>
              <a:rPr lang="en-US">
                <a:solidFill>
                  <a:srgbClr val="000000"/>
                </a:solidFill>
              </a:rPr>
              <a:t>|  Leading the Nation in Transportation Excellence  |  www.mbta.com</a:t>
            </a:r>
            <a:endParaRPr lang="en-US" dirty="0">
              <a:solidFill>
                <a:srgbClr val="000000"/>
              </a:solidFill>
            </a:endParaRPr>
          </a:p>
        </p:txBody>
      </p:sp>
      <p:sp>
        <p:nvSpPr>
          <p:cNvPr id="5" name="Slide Number Placeholder 5"/>
          <p:cNvSpPr>
            <a:spLocks noGrp="1"/>
          </p:cNvSpPr>
          <p:nvPr>
            <p:ph type="sldNum" sz="quarter" idx="16"/>
          </p:nvPr>
        </p:nvSpPr>
        <p:spPr>
          <a:xfrm>
            <a:off x="1401764" y="6356352"/>
            <a:ext cx="365125" cy="365125"/>
          </a:xfrm>
          <a:prstGeom prst="rect">
            <a:avLst/>
          </a:prstGeom>
        </p:spPr>
        <p:txBody>
          <a:bodyPr/>
          <a:lstStyle>
            <a:lvl1pPr>
              <a:defRPr/>
            </a:lvl1pPr>
          </a:lstStyle>
          <a:p>
            <a:pPr>
              <a:defRPr/>
            </a:pPr>
            <a:fld id="{DA62F94F-AB0A-4724-83C9-F502D41A0472}" type="slidenum">
              <a:rPr lang="en-US" smtClean="0">
                <a:solidFill>
                  <a:srgbClr val="000000"/>
                </a:solidFill>
              </a:rPr>
              <a:pPr>
                <a:defRPr/>
              </a:pPr>
              <a:t>‹#›</a:t>
            </a:fld>
            <a:endParaRPr lang="en-US" dirty="0">
              <a:solidFill>
                <a:srgbClr val="000000"/>
              </a:solidFill>
            </a:endParaRPr>
          </a:p>
        </p:txBody>
      </p:sp>
      <p:sp>
        <p:nvSpPr>
          <p:cNvPr id="2" name="Title 1"/>
          <p:cNvSpPr>
            <a:spLocks noGrp="1"/>
          </p:cNvSpPr>
          <p:nvPr>
            <p:ph type="title"/>
          </p:nvPr>
        </p:nvSpPr>
        <p:spPr>
          <a:xfrm>
            <a:off x="457200" y="137160"/>
            <a:ext cx="5943600" cy="82296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242885902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17_Title and Content">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457201" y="1343310"/>
            <a:ext cx="7886979" cy="4656804"/>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3"/>
          <p:cNvSpPr>
            <a:spLocks noGrp="1"/>
          </p:cNvSpPr>
          <p:nvPr>
            <p:ph type="dt" sz="half" idx="14"/>
          </p:nvPr>
        </p:nvSpPr>
        <p:spPr>
          <a:xfrm>
            <a:off x="1766889" y="6356352"/>
            <a:ext cx="1204912" cy="365125"/>
          </a:xfrm>
          <a:prstGeom prst="rect">
            <a:avLst/>
          </a:prstGeom>
        </p:spPr>
        <p:txBody>
          <a:bodyPr/>
          <a:lstStyle>
            <a:lvl1pPr>
              <a:defRPr/>
            </a:lvl1pPr>
          </a:lstStyle>
          <a:p>
            <a:pPr>
              <a:defRPr/>
            </a:pPr>
            <a:fld id="{37755137-DBAD-4141-B1FE-EBA0E054E8ED}" type="datetime4">
              <a:rPr lang="en-US" smtClean="0">
                <a:solidFill>
                  <a:srgbClr val="000000"/>
                </a:solidFill>
              </a:rPr>
              <a:pPr>
                <a:defRPr/>
              </a:pPr>
              <a:t>June 4, 2018</a:t>
            </a:fld>
            <a:endParaRPr lang="en-US" dirty="0">
              <a:solidFill>
                <a:srgbClr val="000000"/>
              </a:solidFill>
            </a:endParaRPr>
          </a:p>
        </p:txBody>
      </p:sp>
      <p:sp>
        <p:nvSpPr>
          <p:cNvPr id="4" name="Footer Placeholder 4"/>
          <p:cNvSpPr>
            <a:spLocks noGrp="1"/>
          </p:cNvSpPr>
          <p:nvPr>
            <p:ph type="ftr" sz="quarter" idx="15"/>
          </p:nvPr>
        </p:nvSpPr>
        <p:spPr>
          <a:xfrm>
            <a:off x="2971801" y="6356352"/>
            <a:ext cx="5616575" cy="365125"/>
          </a:xfrm>
          <a:prstGeom prst="rect">
            <a:avLst/>
          </a:prstGeom>
        </p:spPr>
        <p:txBody>
          <a:bodyPr/>
          <a:lstStyle>
            <a:lvl1pPr>
              <a:defRPr/>
            </a:lvl1pPr>
          </a:lstStyle>
          <a:p>
            <a:pPr>
              <a:defRPr/>
            </a:pPr>
            <a:r>
              <a:rPr lang="en-US">
                <a:solidFill>
                  <a:srgbClr val="000000"/>
                </a:solidFill>
              </a:rPr>
              <a:t>|  Leading the Nation in Transportation Excellence  |  www.mbta.com</a:t>
            </a:r>
            <a:endParaRPr lang="en-US" dirty="0">
              <a:solidFill>
                <a:srgbClr val="000000"/>
              </a:solidFill>
            </a:endParaRPr>
          </a:p>
        </p:txBody>
      </p:sp>
      <p:sp>
        <p:nvSpPr>
          <p:cNvPr id="5" name="Slide Number Placeholder 5"/>
          <p:cNvSpPr>
            <a:spLocks noGrp="1"/>
          </p:cNvSpPr>
          <p:nvPr>
            <p:ph type="sldNum" sz="quarter" idx="16"/>
          </p:nvPr>
        </p:nvSpPr>
        <p:spPr>
          <a:xfrm>
            <a:off x="1401764" y="6356352"/>
            <a:ext cx="365125" cy="365125"/>
          </a:xfrm>
          <a:prstGeom prst="rect">
            <a:avLst/>
          </a:prstGeom>
        </p:spPr>
        <p:txBody>
          <a:bodyPr/>
          <a:lstStyle>
            <a:lvl1pPr>
              <a:defRPr/>
            </a:lvl1pPr>
          </a:lstStyle>
          <a:p>
            <a:pPr>
              <a:defRPr/>
            </a:pPr>
            <a:fld id="{DA62F94F-AB0A-4724-83C9-F502D41A0472}" type="slidenum">
              <a:rPr lang="en-US" smtClean="0">
                <a:solidFill>
                  <a:srgbClr val="000000"/>
                </a:solidFill>
              </a:rPr>
              <a:pPr>
                <a:defRPr/>
              </a:pPr>
              <a:t>‹#›</a:t>
            </a:fld>
            <a:endParaRPr lang="en-US" dirty="0">
              <a:solidFill>
                <a:srgbClr val="000000"/>
              </a:solidFill>
            </a:endParaRPr>
          </a:p>
        </p:txBody>
      </p:sp>
      <p:sp>
        <p:nvSpPr>
          <p:cNvPr id="2" name="Title 1"/>
          <p:cNvSpPr>
            <a:spLocks noGrp="1"/>
          </p:cNvSpPr>
          <p:nvPr>
            <p:ph type="title"/>
          </p:nvPr>
        </p:nvSpPr>
        <p:spPr>
          <a:xfrm>
            <a:off x="457200" y="137160"/>
            <a:ext cx="5943600" cy="82296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120803169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18_Title and Content">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457201" y="1343310"/>
            <a:ext cx="7886979" cy="4656804"/>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3"/>
          <p:cNvSpPr>
            <a:spLocks noGrp="1"/>
          </p:cNvSpPr>
          <p:nvPr>
            <p:ph type="dt" sz="half" idx="14"/>
          </p:nvPr>
        </p:nvSpPr>
        <p:spPr>
          <a:xfrm>
            <a:off x="1766889" y="6356352"/>
            <a:ext cx="1204912" cy="365125"/>
          </a:xfrm>
          <a:prstGeom prst="rect">
            <a:avLst/>
          </a:prstGeom>
        </p:spPr>
        <p:txBody>
          <a:bodyPr/>
          <a:lstStyle>
            <a:lvl1pPr>
              <a:defRPr/>
            </a:lvl1pPr>
          </a:lstStyle>
          <a:p>
            <a:pPr>
              <a:defRPr/>
            </a:pPr>
            <a:fld id="{37755137-DBAD-4141-B1FE-EBA0E054E8ED}" type="datetime4">
              <a:rPr lang="en-US" smtClean="0">
                <a:solidFill>
                  <a:srgbClr val="000000"/>
                </a:solidFill>
              </a:rPr>
              <a:pPr>
                <a:defRPr/>
              </a:pPr>
              <a:t>June 4, 2018</a:t>
            </a:fld>
            <a:endParaRPr lang="en-US" dirty="0">
              <a:solidFill>
                <a:srgbClr val="000000"/>
              </a:solidFill>
            </a:endParaRPr>
          </a:p>
        </p:txBody>
      </p:sp>
      <p:sp>
        <p:nvSpPr>
          <p:cNvPr id="4" name="Footer Placeholder 4"/>
          <p:cNvSpPr>
            <a:spLocks noGrp="1"/>
          </p:cNvSpPr>
          <p:nvPr>
            <p:ph type="ftr" sz="quarter" idx="15"/>
          </p:nvPr>
        </p:nvSpPr>
        <p:spPr>
          <a:xfrm>
            <a:off x="2971801" y="6356352"/>
            <a:ext cx="5616575" cy="365125"/>
          </a:xfrm>
          <a:prstGeom prst="rect">
            <a:avLst/>
          </a:prstGeom>
        </p:spPr>
        <p:txBody>
          <a:bodyPr/>
          <a:lstStyle>
            <a:lvl1pPr>
              <a:defRPr/>
            </a:lvl1pPr>
          </a:lstStyle>
          <a:p>
            <a:pPr>
              <a:defRPr/>
            </a:pPr>
            <a:r>
              <a:rPr lang="en-US">
                <a:solidFill>
                  <a:srgbClr val="000000"/>
                </a:solidFill>
              </a:rPr>
              <a:t>|  Leading the Nation in Transportation Excellence  |  www.mbta.com</a:t>
            </a:r>
            <a:endParaRPr lang="en-US" dirty="0">
              <a:solidFill>
                <a:srgbClr val="000000"/>
              </a:solidFill>
            </a:endParaRPr>
          </a:p>
        </p:txBody>
      </p:sp>
      <p:sp>
        <p:nvSpPr>
          <p:cNvPr id="5" name="Slide Number Placeholder 5"/>
          <p:cNvSpPr>
            <a:spLocks noGrp="1"/>
          </p:cNvSpPr>
          <p:nvPr>
            <p:ph type="sldNum" sz="quarter" idx="16"/>
          </p:nvPr>
        </p:nvSpPr>
        <p:spPr>
          <a:xfrm>
            <a:off x="1401764" y="6356352"/>
            <a:ext cx="365125" cy="365125"/>
          </a:xfrm>
          <a:prstGeom prst="rect">
            <a:avLst/>
          </a:prstGeom>
        </p:spPr>
        <p:txBody>
          <a:bodyPr/>
          <a:lstStyle>
            <a:lvl1pPr>
              <a:defRPr/>
            </a:lvl1pPr>
          </a:lstStyle>
          <a:p>
            <a:pPr>
              <a:defRPr/>
            </a:pPr>
            <a:fld id="{DA62F94F-AB0A-4724-83C9-F502D41A0472}" type="slidenum">
              <a:rPr lang="en-US" smtClean="0">
                <a:solidFill>
                  <a:srgbClr val="000000"/>
                </a:solidFill>
              </a:rPr>
              <a:pPr>
                <a:defRPr/>
              </a:pPr>
              <a:t>‹#›</a:t>
            </a:fld>
            <a:endParaRPr lang="en-US" dirty="0">
              <a:solidFill>
                <a:srgbClr val="000000"/>
              </a:solidFill>
            </a:endParaRPr>
          </a:p>
        </p:txBody>
      </p:sp>
      <p:sp>
        <p:nvSpPr>
          <p:cNvPr id="2" name="Title 1"/>
          <p:cNvSpPr>
            <a:spLocks noGrp="1"/>
          </p:cNvSpPr>
          <p:nvPr>
            <p:ph type="title"/>
          </p:nvPr>
        </p:nvSpPr>
        <p:spPr>
          <a:xfrm>
            <a:off x="457200" y="137160"/>
            <a:ext cx="5943600" cy="82296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66448348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19_Title and Content">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457201" y="1343310"/>
            <a:ext cx="7886979" cy="4656804"/>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3"/>
          <p:cNvSpPr>
            <a:spLocks noGrp="1"/>
          </p:cNvSpPr>
          <p:nvPr>
            <p:ph type="dt" sz="half" idx="14"/>
          </p:nvPr>
        </p:nvSpPr>
        <p:spPr>
          <a:xfrm>
            <a:off x="1766889" y="6356352"/>
            <a:ext cx="1204912" cy="365125"/>
          </a:xfrm>
          <a:prstGeom prst="rect">
            <a:avLst/>
          </a:prstGeom>
        </p:spPr>
        <p:txBody>
          <a:bodyPr/>
          <a:lstStyle>
            <a:lvl1pPr>
              <a:defRPr/>
            </a:lvl1pPr>
          </a:lstStyle>
          <a:p>
            <a:pPr>
              <a:defRPr/>
            </a:pPr>
            <a:fld id="{37755137-DBAD-4141-B1FE-EBA0E054E8ED}" type="datetime4">
              <a:rPr lang="en-US" smtClean="0">
                <a:solidFill>
                  <a:srgbClr val="000000"/>
                </a:solidFill>
              </a:rPr>
              <a:pPr>
                <a:defRPr/>
              </a:pPr>
              <a:t>June 4, 2018</a:t>
            </a:fld>
            <a:endParaRPr lang="en-US" dirty="0">
              <a:solidFill>
                <a:srgbClr val="000000"/>
              </a:solidFill>
            </a:endParaRPr>
          </a:p>
        </p:txBody>
      </p:sp>
      <p:sp>
        <p:nvSpPr>
          <p:cNvPr id="4" name="Footer Placeholder 4"/>
          <p:cNvSpPr>
            <a:spLocks noGrp="1"/>
          </p:cNvSpPr>
          <p:nvPr>
            <p:ph type="ftr" sz="quarter" idx="15"/>
          </p:nvPr>
        </p:nvSpPr>
        <p:spPr>
          <a:xfrm>
            <a:off x="2971801" y="6356352"/>
            <a:ext cx="5616575" cy="365125"/>
          </a:xfrm>
          <a:prstGeom prst="rect">
            <a:avLst/>
          </a:prstGeom>
        </p:spPr>
        <p:txBody>
          <a:bodyPr/>
          <a:lstStyle>
            <a:lvl1pPr>
              <a:defRPr/>
            </a:lvl1pPr>
          </a:lstStyle>
          <a:p>
            <a:pPr>
              <a:defRPr/>
            </a:pPr>
            <a:r>
              <a:rPr lang="en-US">
                <a:solidFill>
                  <a:srgbClr val="000000"/>
                </a:solidFill>
              </a:rPr>
              <a:t>|  Leading the Nation in Transportation Excellence  |  www.mbta.com</a:t>
            </a:r>
            <a:endParaRPr lang="en-US" dirty="0">
              <a:solidFill>
                <a:srgbClr val="000000"/>
              </a:solidFill>
            </a:endParaRPr>
          </a:p>
        </p:txBody>
      </p:sp>
      <p:sp>
        <p:nvSpPr>
          <p:cNvPr id="5" name="Slide Number Placeholder 5"/>
          <p:cNvSpPr>
            <a:spLocks noGrp="1"/>
          </p:cNvSpPr>
          <p:nvPr>
            <p:ph type="sldNum" sz="quarter" idx="16"/>
          </p:nvPr>
        </p:nvSpPr>
        <p:spPr>
          <a:xfrm>
            <a:off x="1401764" y="6356352"/>
            <a:ext cx="365125" cy="365125"/>
          </a:xfrm>
          <a:prstGeom prst="rect">
            <a:avLst/>
          </a:prstGeom>
        </p:spPr>
        <p:txBody>
          <a:bodyPr/>
          <a:lstStyle>
            <a:lvl1pPr>
              <a:defRPr/>
            </a:lvl1pPr>
          </a:lstStyle>
          <a:p>
            <a:pPr>
              <a:defRPr/>
            </a:pPr>
            <a:fld id="{DA62F94F-AB0A-4724-83C9-F502D41A0472}" type="slidenum">
              <a:rPr lang="en-US" smtClean="0">
                <a:solidFill>
                  <a:srgbClr val="000000"/>
                </a:solidFill>
              </a:rPr>
              <a:pPr>
                <a:defRPr/>
              </a:pPr>
              <a:t>‹#›</a:t>
            </a:fld>
            <a:endParaRPr lang="en-US" dirty="0">
              <a:solidFill>
                <a:srgbClr val="000000"/>
              </a:solidFill>
            </a:endParaRPr>
          </a:p>
        </p:txBody>
      </p:sp>
      <p:sp>
        <p:nvSpPr>
          <p:cNvPr id="2" name="Title 1"/>
          <p:cNvSpPr>
            <a:spLocks noGrp="1"/>
          </p:cNvSpPr>
          <p:nvPr>
            <p:ph type="title"/>
          </p:nvPr>
        </p:nvSpPr>
        <p:spPr>
          <a:xfrm>
            <a:off x="457200" y="137160"/>
            <a:ext cx="5943600" cy="82296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424336214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20_Title and Content">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457201" y="1343310"/>
            <a:ext cx="7886979" cy="4656804"/>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3"/>
          <p:cNvSpPr>
            <a:spLocks noGrp="1"/>
          </p:cNvSpPr>
          <p:nvPr>
            <p:ph type="dt" sz="half" idx="14"/>
          </p:nvPr>
        </p:nvSpPr>
        <p:spPr>
          <a:xfrm>
            <a:off x="1766889" y="6356352"/>
            <a:ext cx="1204912" cy="365125"/>
          </a:xfrm>
          <a:prstGeom prst="rect">
            <a:avLst/>
          </a:prstGeom>
        </p:spPr>
        <p:txBody>
          <a:bodyPr/>
          <a:lstStyle>
            <a:lvl1pPr>
              <a:defRPr/>
            </a:lvl1pPr>
          </a:lstStyle>
          <a:p>
            <a:pPr>
              <a:defRPr/>
            </a:pPr>
            <a:fld id="{37755137-DBAD-4141-B1FE-EBA0E054E8ED}" type="datetime4">
              <a:rPr lang="en-US" smtClean="0">
                <a:solidFill>
                  <a:srgbClr val="000000"/>
                </a:solidFill>
              </a:rPr>
              <a:pPr>
                <a:defRPr/>
              </a:pPr>
              <a:t>June 4, 2018</a:t>
            </a:fld>
            <a:endParaRPr lang="en-US" dirty="0">
              <a:solidFill>
                <a:srgbClr val="000000"/>
              </a:solidFill>
            </a:endParaRPr>
          </a:p>
        </p:txBody>
      </p:sp>
      <p:sp>
        <p:nvSpPr>
          <p:cNvPr id="4" name="Footer Placeholder 4"/>
          <p:cNvSpPr>
            <a:spLocks noGrp="1"/>
          </p:cNvSpPr>
          <p:nvPr>
            <p:ph type="ftr" sz="quarter" idx="15"/>
          </p:nvPr>
        </p:nvSpPr>
        <p:spPr>
          <a:xfrm>
            <a:off x="2971801" y="6356352"/>
            <a:ext cx="5616575" cy="365125"/>
          </a:xfrm>
          <a:prstGeom prst="rect">
            <a:avLst/>
          </a:prstGeom>
        </p:spPr>
        <p:txBody>
          <a:bodyPr/>
          <a:lstStyle>
            <a:lvl1pPr>
              <a:defRPr/>
            </a:lvl1pPr>
          </a:lstStyle>
          <a:p>
            <a:pPr>
              <a:defRPr/>
            </a:pPr>
            <a:r>
              <a:rPr lang="en-US">
                <a:solidFill>
                  <a:srgbClr val="000000"/>
                </a:solidFill>
              </a:rPr>
              <a:t>|  Leading the Nation in Transportation Excellence  |  www.mbta.com</a:t>
            </a:r>
            <a:endParaRPr lang="en-US" dirty="0">
              <a:solidFill>
                <a:srgbClr val="000000"/>
              </a:solidFill>
            </a:endParaRPr>
          </a:p>
        </p:txBody>
      </p:sp>
      <p:sp>
        <p:nvSpPr>
          <p:cNvPr id="5" name="Slide Number Placeholder 5"/>
          <p:cNvSpPr>
            <a:spLocks noGrp="1"/>
          </p:cNvSpPr>
          <p:nvPr>
            <p:ph type="sldNum" sz="quarter" idx="16"/>
          </p:nvPr>
        </p:nvSpPr>
        <p:spPr>
          <a:xfrm>
            <a:off x="1401764" y="6356352"/>
            <a:ext cx="365125" cy="365125"/>
          </a:xfrm>
          <a:prstGeom prst="rect">
            <a:avLst/>
          </a:prstGeom>
        </p:spPr>
        <p:txBody>
          <a:bodyPr/>
          <a:lstStyle>
            <a:lvl1pPr>
              <a:defRPr/>
            </a:lvl1pPr>
          </a:lstStyle>
          <a:p>
            <a:pPr>
              <a:defRPr/>
            </a:pPr>
            <a:fld id="{DA62F94F-AB0A-4724-83C9-F502D41A0472}" type="slidenum">
              <a:rPr lang="en-US" smtClean="0">
                <a:solidFill>
                  <a:srgbClr val="000000"/>
                </a:solidFill>
              </a:rPr>
              <a:pPr>
                <a:defRPr/>
              </a:pPr>
              <a:t>‹#›</a:t>
            </a:fld>
            <a:endParaRPr lang="en-US" dirty="0">
              <a:solidFill>
                <a:srgbClr val="000000"/>
              </a:solidFill>
            </a:endParaRPr>
          </a:p>
        </p:txBody>
      </p:sp>
      <p:sp>
        <p:nvSpPr>
          <p:cNvPr id="2" name="Title 1"/>
          <p:cNvSpPr>
            <a:spLocks noGrp="1"/>
          </p:cNvSpPr>
          <p:nvPr>
            <p:ph type="title"/>
          </p:nvPr>
        </p:nvSpPr>
        <p:spPr>
          <a:xfrm>
            <a:off x="457200" y="137160"/>
            <a:ext cx="5943600" cy="82296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279983042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21_Title and Content">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457201" y="1343310"/>
            <a:ext cx="7886979" cy="4656804"/>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3"/>
          <p:cNvSpPr>
            <a:spLocks noGrp="1"/>
          </p:cNvSpPr>
          <p:nvPr>
            <p:ph type="dt" sz="half" idx="14"/>
          </p:nvPr>
        </p:nvSpPr>
        <p:spPr>
          <a:xfrm>
            <a:off x="1766889" y="6356352"/>
            <a:ext cx="1204912" cy="365125"/>
          </a:xfrm>
          <a:prstGeom prst="rect">
            <a:avLst/>
          </a:prstGeom>
        </p:spPr>
        <p:txBody>
          <a:bodyPr/>
          <a:lstStyle>
            <a:lvl1pPr>
              <a:defRPr/>
            </a:lvl1pPr>
          </a:lstStyle>
          <a:p>
            <a:pPr>
              <a:defRPr/>
            </a:pPr>
            <a:fld id="{37755137-DBAD-4141-B1FE-EBA0E054E8ED}" type="datetime4">
              <a:rPr lang="en-US" smtClean="0">
                <a:solidFill>
                  <a:srgbClr val="000000"/>
                </a:solidFill>
              </a:rPr>
              <a:pPr>
                <a:defRPr/>
              </a:pPr>
              <a:t>June 4, 2018</a:t>
            </a:fld>
            <a:endParaRPr lang="en-US" dirty="0">
              <a:solidFill>
                <a:srgbClr val="000000"/>
              </a:solidFill>
            </a:endParaRPr>
          </a:p>
        </p:txBody>
      </p:sp>
      <p:sp>
        <p:nvSpPr>
          <p:cNvPr id="4" name="Footer Placeholder 4"/>
          <p:cNvSpPr>
            <a:spLocks noGrp="1"/>
          </p:cNvSpPr>
          <p:nvPr>
            <p:ph type="ftr" sz="quarter" idx="15"/>
          </p:nvPr>
        </p:nvSpPr>
        <p:spPr>
          <a:xfrm>
            <a:off x="2971801" y="6356352"/>
            <a:ext cx="5616575" cy="365125"/>
          </a:xfrm>
          <a:prstGeom prst="rect">
            <a:avLst/>
          </a:prstGeom>
        </p:spPr>
        <p:txBody>
          <a:bodyPr/>
          <a:lstStyle>
            <a:lvl1pPr>
              <a:defRPr/>
            </a:lvl1pPr>
          </a:lstStyle>
          <a:p>
            <a:pPr>
              <a:defRPr/>
            </a:pPr>
            <a:r>
              <a:rPr lang="en-US">
                <a:solidFill>
                  <a:srgbClr val="000000"/>
                </a:solidFill>
              </a:rPr>
              <a:t>|  Leading the Nation in Transportation Excellence  |  www.mbta.com</a:t>
            </a:r>
            <a:endParaRPr lang="en-US" dirty="0">
              <a:solidFill>
                <a:srgbClr val="000000"/>
              </a:solidFill>
            </a:endParaRPr>
          </a:p>
        </p:txBody>
      </p:sp>
      <p:sp>
        <p:nvSpPr>
          <p:cNvPr id="5" name="Slide Number Placeholder 5"/>
          <p:cNvSpPr>
            <a:spLocks noGrp="1"/>
          </p:cNvSpPr>
          <p:nvPr>
            <p:ph type="sldNum" sz="quarter" idx="16"/>
          </p:nvPr>
        </p:nvSpPr>
        <p:spPr>
          <a:xfrm>
            <a:off x="1401764" y="6356352"/>
            <a:ext cx="365125" cy="365125"/>
          </a:xfrm>
          <a:prstGeom prst="rect">
            <a:avLst/>
          </a:prstGeom>
        </p:spPr>
        <p:txBody>
          <a:bodyPr/>
          <a:lstStyle>
            <a:lvl1pPr>
              <a:defRPr/>
            </a:lvl1pPr>
          </a:lstStyle>
          <a:p>
            <a:pPr>
              <a:defRPr/>
            </a:pPr>
            <a:fld id="{DA62F94F-AB0A-4724-83C9-F502D41A0472}" type="slidenum">
              <a:rPr lang="en-US" smtClean="0">
                <a:solidFill>
                  <a:srgbClr val="000000"/>
                </a:solidFill>
              </a:rPr>
              <a:pPr>
                <a:defRPr/>
              </a:pPr>
              <a:t>‹#›</a:t>
            </a:fld>
            <a:endParaRPr lang="en-US" dirty="0">
              <a:solidFill>
                <a:srgbClr val="000000"/>
              </a:solidFill>
            </a:endParaRPr>
          </a:p>
        </p:txBody>
      </p:sp>
      <p:sp>
        <p:nvSpPr>
          <p:cNvPr id="2" name="Title 1"/>
          <p:cNvSpPr>
            <a:spLocks noGrp="1"/>
          </p:cNvSpPr>
          <p:nvPr>
            <p:ph type="title"/>
          </p:nvPr>
        </p:nvSpPr>
        <p:spPr>
          <a:xfrm>
            <a:off x="457200" y="137160"/>
            <a:ext cx="5943600" cy="82296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121657255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11" name="Content Placeholder 8"/>
          <p:cNvSpPr>
            <a:spLocks noGrp="1"/>
          </p:cNvSpPr>
          <p:nvPr>
            <p:ph sz="quarter" idx="14"/>
          </p:nvPr>
        </p:nvSpPr>
        <p:spPr>
          <a:xfrm>
            <a:off x="470001" y="1698958"/>
            <a:ext cx="8348472" cy="4438496"/>
          </a:xfrm>
          <a:prstGeom prst="rect">
            <a:avLst/>
          </a:prstGeom>
        </p:spPr>
        <p:txBody>
          <a:bodyPr/>
          <a:lstStyle>
            <a:lvl1pPr marL="0" indent="0">
              <a:spcBef>
                <a:spcPts val="750"/>
              </a:spcBef>
              <a:buClr>
                <a:schemeClr val="tx1"/>
              </a:buClr>
              <a:buFont typeface="Arial" pitchFamily="34" charset="0"/>
              <a:buNone/>
              <a:defRPr sz="900" b="0">
                <a:solidFill>
                  <a:schemeClr val="tx2"/>
                </a:solidFill>
                <a:latin typeface="+mj-lt"/>
                <a:cs typeface="Arial" pitchFamily="34" charset="0"/>
              </a:defRPr>
            </a:lvl1pPr>
            <a:lvl2pPr marL="300038" indent="-133350">
              <a:spcBef>
                <a:spcPts val="450"/>
              </a:spcBef>
              <a:buClr>
                <a:schemeClr val="tx1"/>
              </a:buClr>
              <a:buFont typeface="Arial" pitchFamily="34" charset="0"/>
              <a:buChar char="•"/>
              <a:defRPr sz="900">
                <a:solidFill>
                  <a:schemeClr val="tx2"/>
                </a:solidFill>
                <a:latin typeface="+mj-lt"/>
                <a:cs typeface="Arial" pitchFamily="34" charset="0"/>
              </a:defRPr>
            </a:lvl2pPr>
            <a:lvl3pPr marL="428625" indent="-128588">
              <a:spcBef>
                <a:spcPts val="450"/>
              </a:spcBef>
              <a:buClr>
                <a:schemeClr val="tx1"/>
              </a:buClr>
              <a:buFont typeface="Arial" pitchFamily="34" charset="0"/>
              <a:buChar char="›"/>
              <a:defRPr sz="900">
                <a:solidFill>
                  <a:schemeClr val="tx2"/>
                </a:solidFill>
                <a:latin typeface="+mj-lt"/>
                <a:cs typeface="Arial" pitchFamily="34" charset="0"/>
              </a:defRPr>
            </a:lvl3pPr>
            <a:lvl4pPr marL="557213" indent="-128588">
              <a:spcBef>
                <a:spcPts val="450"/>
              </a:spcBef>
              <a:buClr>
                <a:schemeClr val="tx1"/>
              </a:buClr>
              <a:buFont typeface="Arial" pitchFamily="34" charset="0"/>
              <a:buChar char="»"/>
              <a:defRPr sz="900">
                <a:solidFill>
                  <a:schemeClr val="tx2"/>
                </a:solidFill>
                <a:latin typeface="+mj-lt"/>
                <a:cs typeface="Arial" pitchFamily="34" charset="0"/>
              </a:defRPr>
            </a:lvl4pPr>
            <a:lvl5pPr marL="557213" indent="0">
              <a:spcBef>
                <a:spcPts val="450"/>
              </a:spcBef>
              <a:buClr>
                <a:schemeClr val="tx1"/>
              </a:buClr>
              <a:buFont typeface="Arial" pitchFamily="34" charset="0"/>
              <a:buNone/>
              <a:defRPr sz="900">
                <a:solidFill>
                  <a:schemeClr val="tx2"/>
                </a:solidFill>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7" name="Title 1"/>
          <p:cNvSpPr>
            <a:spLocks noGrp="1"/>
          </p:cNvSpPr>
          <p:nvPr>
            <p:ph type="title"/>
          </p:nvPr>
        </p:nvSpPr>
        <p:spPr>
          <a:xfrm>
            <a:off x="462686" y="829056"/>
            <a:ext cx="7751547" cy="466344"/>
          </a:xfrm>
          <a:prstGeom prst="rect">
            <a:avLst/>
          </a:prstGeom>
        </p:spPr>
        <p:txBody>
          <a:bodyPr anchor="b" anchorCtr="0"/>
          <a:lstStyle>
            <a:lvl1pPr>
              <a:lnSpc>
                <a:spcPct val="100000"/>
              </a:lnSpc>
              <a:defRPr sz="1200" b="1">
                <a:solidFill>
                  <a:srgbClr val="00269E"/>
                </a:solidFill>
                <a:latin typeface="Arial" pitchFamily="34" charset="0"/>
                <a:cs typeface="Arial" pitchFamily="34" charset="0"/>
              </a:defRPr>
            </a:lvl1pPr>
          </a:lstStyle>
          <a:p>
            <a:r>
              <a:rPr lang="en-US" dirty="0"/>
              <a:t>Click to edit Master title style</a:t>
            </a:r>
          </a:p>
        </p:txBody>
      </p:sp>
    </p:spTree>
    <p:extLst>
      <p:ext uri="{BB962C8B-B14F-4D97-AF65-F5344CB8AC3E}">
        <p14:creationId xmlns:p14="http://schemas.microsoft.com/office/powerpoint/2010/main" val="380729814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cSld name="27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8"/>
            <a:ext cx="7886700"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628650" y="1825625"/>
            <a:ext cx="78867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3"/>
            <a:ext cx="2057400" cy="365125"/>
          </a:xfrm>
          <a:prstGeom prst="rect">
            <a:avLst/>
          </a:prstGeom>
        </p:spPr>
        <p:txBody>
          <a:bodyPr/>
          <a:lstStyle/>
          <a:p>
            <a:fld id="{587A6FB5-55FC-41BB-96AD-B9854D824E40}" type="datetimeFigureOut">
              <a:rPr lang="en-US" smtClean="0">
                <a:solidFill>
                  <a:srgbClr val="000000"/>
                </a:solidFill>
              </a:rPr>
              <a:pPr/>
              <a:t>6/4/18</a:t>
            </a:fld>
            <a:endParaRPr lang="en-US">
              <a:solidFill>
                <a:srgbClr val="000000"/>
              </a:solidFill>
            </a:endParaRPr>
          </a:p>
        </p:txBody>
      </p:sp>
      <p:sp>
        <p:nvSpPr>
          <p:cNvPr id="5" name="Footer Placeholder 4"/>
          <p:cNvSpPr>
            <a:spLocks noGrp="1"/>
          </p:cNvSpPr>
          <p:nvPr>
            <p:ph type="ftr" sz="quarter" idx="11"/>
          </p:nvPr>
        </p:nvSpPr>
        <p:spPr>
          <a:xfrm>
            <a:off x="3028950" y="6356353"/>
            <a:ext cx="3086100" cy="365125"/>
          </a:xfrm>
          <a:prstGeom prst="rect">
            <a:avLst/>
          </a:prstGeom>
        </p:spPr>
        <p:txBody>
          <a:bodyPr/>
          <a:lstStyle/>
          <a:p>
            <a:endParaRPr lang="en-US">
              <a:solidFill>
                <a:srgbClr val="000000"/>
              </a:solidFill>
            </a:endParaRPr>
          </a:p>
        </p:txBody>
      </p:sp>
      <p:sp>
        <p:nvSpPr>
          <p:cNvPr id="6" name="Slide Number Placeholder 5"/>
          <p:cNvSpPr>
            <a:spLocks noGrp="1"/>
          </p:cNvSpPr>
          <p:nvPr>
            <p:ph type="sldNum" sz="quarter" idx="12"/>
          </p:nvPr>
        </p:nvSpPr>
        <p:spPr>
          <a:xfrm>
            <a:off x="6457950" y="6356353"/>
            <a:ext cx="2057400" cy="365125"/>
          </a:xfrm>
          <a:prstGeom prst="rect">
            <a:avLst/>
          </a:prstGeom>
        </p:spPr>
        <p:txBody>
          <a:bodyPr/>
          <a:lstStyle/>
          <a:p>
            <a:fld id="{E90C4686-4FF0-4B14-AA0A-2AC8D6F72CE0}"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1045375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chart with Caption-1">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990600"/>
          </a:xfrm>
          <a:prstGeom prst="rect">
            <a:avLst/>
          </a:prstGeom>
        </p:spPr>
        <p:txBody>
          <a:bodyPr/>
          <a:lstStyle/>
          <a:p>
            <a:r>
              <a:rPr lang="en-US"/>
              <a:t>Click to edit Master title style</a:t>
            </a:r>
            <a:endParaRPr lang="en-US" dirty="0"/>
          </a:p>
        </p:txBody>
      </p:sp>
      <p:sp>
        <p:nvSpPr>
          <p:cNvPr id="3" name="Date Placeholder 2"/>
          <p:cNvSpPr>
            <a:spLocks noGrp="1"/>
          </p:cNvSpPr>
          <p:nvPr>
            <p:ph type="dt" sz="half" idx="10"/>
          </p:nvPr>
        </p:nvSpPr>
        <p:spPr>
          <a:xfrm>
            <a:off x="457200" y="6528816"/>
            <a:ext cx="1828800" cy="329184"/>
          </a:xfrm>
          <a:prstGeom prst="rect">
            <a:avLst/>
          </a:prstGeom>
        </p:spPr>
        <p:txBody>
          <a:bodyPr/>
          <a:lstStyle/>
          <a:p>
            <a:endParaRPr lang="en-US" dirty="0">
              <a:solidFill>
                <a:srgbClr val="000000"/>
              </a:solidFill>
            </a:endParaRPr>
          </a:p>
        </p:txBody>
      </p:sp>
      <p:sp>
        <p:nvSpPr>
          <p:cNvPr id="4" name="Footer Placeholder 3"/>
          <p:cNvSpPr>
            <a:spLocks noGrp="1"/>
          </p:cNvSpPr>
          <p:nvPr>
            <p:ph type="ftr" sz="quarter" idx="11"/>
          </p:nvPr>
        </p:nvSpPr>
        <p:spPr>
          <a:xfrm>
            <a:off x="3429000" y="18288"/>
            <a:ext cx="4114800" cy="329184"/>
          </a:xfrm>
          <a:prstGeom prst="rect">
            <a:avLst/>
          </a:prstGeom>
        </p:spPr>
        <p:txBody>
          <a:bodyPr/>
          <a:lstStyle/>
          <a:p>
            <a:pPr algn="r"/>
            <a:endParaRPr lang="en-US" dirty="0">
              <a:solidFill>
                <a:srgbClr val="000000"/>
              </a:solidFill>
            </a:endParaRPr>
          </a:p>
        </p:txBody>
      </p:sp>
      <p:sp>
        <p:nvSpPr>
          <p:cNvPr id="5" name="Slide Number Placeholder 4"/>
          <p:cNvSpPr>
            <a:spLocks noGrp="1"/>
          </p:cNvSpPr>
          <p:nvPr>
            <p:ph type="sldNum" sz="quarter" idx="12"/>
          </p:nvPr>
        </p:nvSpPr>
        <p:spPr>
          <a:xfrm>
            <a:off x="4038600" y="6528816"/>
            <a:ext cx="1066800" cy="329184"/>
          </a:xfrm>
          <a:prstGeom prst="rect">
            <a:avLst/>
          </a:prstGeom>
        </p:spPr>
        <p:txBody>
          <a:bodyPr/>
          <a:lstStyle/>
          <a:p>
            <a:fld id="{0CFEC368-1D7A-4F81-ABF6-AE0E36BAF64C}" type="slidenum">
              <a:rPr lang="en-US" smtClean="0">
                <a:solidFill>
                  <a:srgbClr val="000000"/>
                </a:solidFill>
              </a:rPr>
              <a:pPr/>
              <a:t>‹#›</a:t>
            </a:fld>
            <a:endParaRPr lang="en-US" dirty="0">
              <a:solidFill>
                <a:srgbClr val="000000"/>
              </a:solidFill>
            </a:endParaRPr>
          </a:p>
        </p:txBody>
      </p:sp>
      <p:sp>
        <p:nvSpPr>
          <p:cNvPr id="8" name="Chart Placeholder 7"/>
          <p:cNvSpPr>
            <a:spLocks noGrp="1"/>
          </p:cNvSpPr>
          <p:nvPr>
            <p:ph type="chart" sz="quarter" idx="17"/>
          </p:nvPr>
        </p:nvSpPr>
        <p:spPr>
          <a:xfrm>
            <a:off x="457200" y="1371600"/>
            <a:ext cx="8229600" cy="4038600"/>
          </a:xfrm>
          <a:prstGeom prst="rect">
            <a:avLst/>
          </a:prstGeom>
        </p:spPr>
        <p:txBody>
          <a:bodyPr/>
          <a:lstStyle/>
          <a:p>
            <a:r>
              <a:rPr lang="en-US"/>
              <a:t>Click icon to add chart</a:t>
            </a:r>
          </a:p>
        </p:txBody>
      </p:sp>
      <p:sp>
        <p:nvSpPr>
          <p:cNvPr id="13" name="Text Placeholder 12"/>
          <p:cNvSpPr>
            <a:spLocks noGrp="1"/>
          </p:cNvSpPr>
          <p:nvPr>
            <p:ph type="body" sz="quarter" idx="18" hasCustomPrompt="1"/>
          </p:nvPr>
        </p:nvSpPr>
        <p:spPr>
          <a:xfrm>
            <a:off x="457200" y="5410200"/>
            <a:ext cx="8229600" cy="762000"/>
          </a:xfrm>
          <a:prstGeom prst="rect">
            <a:avLst/>
          </a:prstGeom>
        </p:spPr>
        <p:txBody>
          <a:bodyPr>
            <a:normAutofit/>
          </a:bodyPr>
          <a:lstStyle>
            <a:lvl1pPr>
              <a:buNone/>
              <a:defRPr sz="900"/>
            </a:lvl1pPr>
          </a:lstStyle>
          <a:p>
            <a:pPr lvl="0"/>
            <a:r>
              <a:rPr lang="en-US" dirty="0"/>
              <a:t>Text</a:t>
            </a:r>
          </a:p>
        </p:txBody>
      </p:sp>
      <p:sp>
        <p:nvSpPr>
          <p:cNvPr id="11" name="Text Placeholder 10"/>
          <p:cNvSpPr>
            <a:spLocks noGrp="1"/>
          </p:cNvSpPr>
          <p:nvPr>
            <p:ph type="body" sz="quarter" idx="19" hasCustomPrompt="1"/>
          </p:nvPr>
        </p:nvSpPr>
        <p:spPr>
          <a:xfrm>
            <a:off x="457200" y="6172200"/>
            <a:ext cx="8229600" cy="304800"/>
          </a:xfrm>
          <a:prstGeom prst="rect">
            <a:avLst/>
          </a:prstGeom>
        </p:spPr>
        <p:txBody>
          <a:bodyPr>
            <a:normAutofit/>
          </a:bodyPr>
          <a:lstStyle>
            <a:lvl1pPr>
              <a:buNone/>
              <a:defRPr sz="900"/>
            </a:lvl1pPr>
          </a:lstStyle>
          <a:p>
            <a:r>
              <a:rPr lang="en-US" sz="900" dirty="0">
                <a:solidFill>
                  <a:schemeClr val="tx1"/>
                </a:solidFill>
              </a:rPr>
              <a:t>Please put your source here</a:t>
            </a:r>
          </a:p>
        </p:txBody>
      </p:sp>
    </p:spTree>
    <p:extLst>
      <p:ext uri="{BB962C8B-B14F-4D97-AF65-F5344CB8AC3E}">
        <p14:creationId xmlns:p14="http://schemas.microsoft.com/office/powerpoint/2010/main" val="6003169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37160"/>
            <a:ext cx="5943600" cy="64008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503238" y="1812925"/>
            <a:ext cx="4449762" cy="5130800"/>
          </a:xfrm>
          <a:prstGeom prst="rect">
            <a:avLst/>
          </a:prstGeom>
        </p:spPr>
        <p:txBody>
          <a:bodyPr lIns="82048" tIns="41025" rIns="82048" bIns="41025"/>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05402" y="1812925"/>
            <a:ext cx="4449763" cy="5130800"/>
          </a:xfrm>
          <a:prstGeom prst="rect">
            <a:avLst/>
          </a:prstGeom>
        </p:spPr>
        <p:txBody>
          <a:bodyPr lIns="82048" tIns="41025" rIns="82048" bIns="41025"/>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lIns="82048" tIns="41025" rIns="82048" bIns="41025"/>
          <a:lstStyle/>
          <a:p>
            <a:fld id="{A7EB0778-A622-4CF1-9AB3-2DA7F91AC891}" type="datetime1">
              <a:rPr lang="en-US" smtClean="0"/>
              <a:pPr/>
              <a:t>6/4/18</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lIns="82048" tIns="41025" rIns="82048" bIns="41025"/>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lIns="82048" tIns="41025" rIns="82048" bIns="41025"/>
          <a:lstStyle/>
          <a:p>
            <a:fld id="{1AB6784F-114F-4FA9-AB86-CE8F522A1CF3}" type="slidenum">
              <a:rPr lang="en-US" smtClean="0"/>
              <a:pPr/>
              <a:t>‹#›</a:t>
            </a:fld>
            <a:endParaRPr lang="en-US" dirty="0"/>
          </a:p>
        </p:txBody>
      </p:sp>
    </p:spTree>
    <p:extLst>
      <p:ext uri="{BB962C8B-B14F-4D97-AF65-F5344CB8AC3E}">
        <p14:creationId xmlns:p14="http://schemas.microsoft.com/office/powerpoint/2010/main" val="407410903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Table; optional bullets">
  <p:cSld name="Table; optional bullets">
    <p:spTree>
      <p:nvGrpSpPr>
        <p:cNvPr id="1" name="Shape 33"/>
        <p:cNvGrpSpPr/>
        <p:nvPr/>
      </p:nvGrpSpPr>
      <p:grpSpPr>
        <a:xfrm>
          <a:off x="0" y="0"/>
          <a:ext cx="0" cy="0"/>
          <a:chOff x="0" y="0"/>
          <a:chExt cx="0" cy="0"/>
        </a:xfrm>
      </p:grpSpPr>
      <p:cxnSp>
        <p:nvCxnSpPr>
          <p:cNvPr id="34" name="Shape 34"/>
          <p:cNvCxnSpPr/>
          <p:nvPr/>
        </p:nvCxnSpPr>
        <p:spPr>
          <a:xfrm>
            <a:off x="388625" y="554200"/>
            <a:ext cx="8333400" cy="0"/>
          </a:xfrm>
          <a:prstGeom prst="straightConnector1">
            <a:avLst/>
          </a:prstGeom>
          <a:noFill/>
          <a:ln w="38100" cap="flat" cmpd="sng">
            <a:solidFill>
              <a:schemeClr val="dk2"/>
            </a:solidFill>
            <a:prstDash val="solid"/>
            <a:round/>
            <a:headEnd type="none" w="sm" len="sm"/>
            <a:tailEnd type="none" w="sm" len="sm"/>
          </a:ln>
        </p:spPr>
      </p:cxnSp>
      <p:sp>
        <p:nvSpPr>
          <p:cNvPr id="35" name="Shape 35"/>
          <p:cNvSpPr txBox="1">
            <a:spLocks noGrp="1"/>
          </p:cNvSpPr>
          <p:nvPr>
            <p:ph type="title"/>
          </p:nvPr>
        </p:nvSpPr>
        <p:spPr>
          <a:xfrm>
            <a:off x="312425" y="724717"/>
            <a:ext cx="6321600" cy="847200"/>
          </a:xfrm>
          <a:prstGeom prst="rect">
            <a:avLst/>
          </a:prstGeom>
        </p:spPr>
        <p:txBody>
          <a:bodyPr spcFirstLastPara="1" wrap="square" lIns="91425" tIns="91425" rIns="91425" bIns="91425" anchor="t" anchorCtr="0"/>
          <a:lstStyle>
            <a:lvl1pPr lvl="0" rtl="0">
              <a:spcBef>
                <a:spcPts val="0"/>
              </a:spcBef>
              <a:spcAft>
                <a:spcPts val="0"/>
              </a:spcAft>
              <a:buSzPts val="3000"/>
              <a:buFont typeface="Montserrat"/>
              <a:buNone/>
              <a:defRPr>
                <a:latin typeface="Montserrat"/>
                <a:ea typeface="Montserrat"/>
                <a:cs typeface="Montserrat"/>
                <a:sym typeface="Montserrat"/>
              </a:defRPr>
            </a:lvl1pPr>
            <a:lvl2pPr lvl="1" rtl="0">
              <a:spcBef>
                <a:spcPts val="0"/>
              </a:spcBef>
              <a:spcAft>
                <a:spcPts val="0"/>
              </a:spcAft>
              <a:buSzPts val="3000"/>
              <a:buFont typeface="Montserrat"/>
              <a:buNone/>
              <a:defRPr>
                <a:latin typeface="Montserrat"/>
                <a:ea typeface="Montserrat"/>
                <a:cs typeface="Montserrat"/>
                <a:sym typeface="Montserrat"/>
              </a:defRPr>
            </a:lvl2pPr>
            <a:lvl3pPr lvl="2" rtl="0">
              <a:spcBef>
                <a:spcPts val="0"/>
              </a:spcBef>
              <a:spcAft>
                <a:spcPts val="0"/>
              </a:spcAft>
              <a:buSzPts val="3000"/>
              <a:buFont typeface="Montserrat"/>
              <a:buNone/>
              <a:defRPr>
                <a:latin typeface="Montserrat"/>
                <a:ea typeface="Montserrat"/>
                <a:cs typeface="Montserrat"/>
                <a:sym typeface="Montserrat"/>
              </a:defRPr>
            </a:lvl3pPr>
            <a:lvl4pPr lvl="3" rtl="0">
              <a:spcBef>
                <a:spcPts val="0"/>
              </a:spcBef>
              <a:spcAft>
                <a:spcPts val="0"/>
              </a:spcAft>
              <a:buSzPts val="3000"/>
              <a:buFont typeface="Montserrat"/>
              <a:buNone/>
              <a:defRPr>
                <a:latin typeface="Montserrat"/>
                <a:ea typeface="Montserrat"/>
                <a:cs typeface="Montserrat"/>
                <a:sym typeface="Montserrat"/>
              </a:defRPr>
            </a:lvl4pPr>
            <a:lvl5pPr lvl="4" rtl="0">
              <a:spcBef>
                <a:spcPts val="0"/>
              </a:spcBef>
              <a:spcAft>
                <a:spcPts val="0"/>
              </a:spcAft>
              <a:buSzPts val="3000"/>
              <a:buFont typeface="Montserrat"/>
              <a:buNone/>
              <a:defRPr>
                <a:latin typeface="Montserrat"/>
                <a:ea typeface="Montserrat"/>
                <a:cs typeface="Montserrat"/>
                <a:sym typeface="Montserrat"/>
              </a:defRPr>
            </a:lvl5pPr>
            <a:lvl6pPr lvl="5" rtl="0">
              <a:spcBef>
                <a:spcPts val="0"/>
              </a:spcBef>
              <a:spcAft>
                <a:spcPts val="0"/>
              </a:spcAft>
              <a:buSzPts val="3000"/>
              <a:buFont typeface="Montserrat"/>
              <a:buNone/>
              <a:defRPr>
                <a:latin typeface="Montserrat"/>
                <a:ea typeface="Montserrat"/>
                <a:cs typeface="Montserrat"/>
                <a:sym typeface="Montserrat"/>
              </a:defRPr>
            </a:lvl6pPr>
            <a:lvl7pPr lvl="6" rtl="0">
              <a:spcBef>
                <a:spcPts val="0"/>
              </a:spcBef>
              <a:spcAft>
                <a:spcPts val="0"/>
              </a:spcAft>
              <a:buSzPts val="3000"/>
              <a:buFont typeface="Montserrat"/>
              <a:buNone/>
              <a:defRPr>
                <a:latin typeface="Montserrat"/>
                <a:ea typeface="Montserrat"/>
                <a:cs typeface="Montserrat"/>
                <a:sym typeface="Montserrat"/>
              </a:defRPr>
            </a:lvl7pPr>
            <a:lvl8pPr lvl="7" rtl="0">
              <a:spcBef>
                <a:spcPts val="0"/>
              </a:spcBef>
              <a:spcAft>
                <a:spcPts val="0"/>
              </a:spcAft>
              <a:buSzPts val="3000"/>
              <a:buFont typeface="Montserrat"/>
              <a:buNone/>
              <a:defRPr>
                <a:latin typeface="Montserrat"/>
                <a:ea typeface="Montserrat"/>
                <a:cs typeface="Montserrat"/>
                <a:sym typeface="Montserrat"/>
              </a:defRPr>
            </a:lvl8pPr>
            <a:lvl9pPr lvl="8" rtl="0">
              <a:spcBef>
                <a:spcPts val="0"/>
              </a:spcBef>
              <a:spcAft>
                <a:spcPts val="0"/>
              </a:spcAft>
              <a:buSzPts val="3000"/>
              <a:buFont typeface="Montserrat"/>
              <a:buNone/>
              <a:defRPr>
                <a:latin typeface="Montserrat"/>
                <a:ea typeface="Montserrat"/>
                <a:cs typeface="Montserrat"/>
                <a:sym typeface="Montserrat"/>
              </a:defRPr>
            </a:lvl9pPr>
          </a:lstStyle>
          <a:p>
            <a:endParaRPr/>
          </a:p>
        </p:txBody>
      </p:sp>
      <p:sp>
        <p:nvSpPr>
          <p:cNvPr id="36" name="Shape 36"/>
          <p:cNvSpPr txBox="1">
            <a:spLocks noGrp="1"/>
          </p:cNvSpPr>
          <p:nvPr>
            <p:ph type="body" idx="1"/>
          </p:nvPr>
        </p:nvSpPr>
        <p:spPr>
          <a:xfrm>
            <a:off x="5620097" y="1539267"/>
            <a:ext cx="3071400" cy="4003200"/>
          </a:xfrm>
          <a:prstGeom prst="rect">
            <a:avLst/>
          </a:prstGeom>
        </p:spPr>
        <p:txBody>
          <a:bodyPr spcFirstLastPara="1" wrap="square" lIns="91425" tIns="91425" rIns="91425" bIns="91425" anchor="t" anchorCtr="0"/>
          <a:lstStyle>
            <a:lvl1pPr marL="457189" lvl="0" indent="-317492" rtl="0">
              <a:spcBef>
                <a:spcPts val="0"/>
              </a:spcBef>
              <a:spcAft>
                <a:spcPts val="0"/>
              </a:spcAft>
              <a:buSzPts val="1400"/>
              <a:buChar char="●"/>
              <a:defRPr sz="1400"/>
            </a:lvl1pPr>
            <a:lvl2pPr marL="914378" lvl="1" indent="-304793" rtl="0">
              <a:spcBef>
                <a:spcPts val="1600"/>
              </a:spcBef>
              <a:spcAft>
                <a:spcPts val="0"/>
              </a:spcAft>
              <a:buSzPts val="1200"/>
              <a:buChar char="○"/>
              <a:defRPr sz="1200"/>
            </a:lvl2pPr>
            <a:lvl3pPr marL="1371566" lvl="2" indent="-304793" rtl="0">
              <a:spcBef>
                <a:spcPts val="1600"/>
              </a:spcBef>
              <a:spcAft>
                <a:spcPts val="0"/>
              </a:spcAft>
              <a:buSzPts val="1200"/>
              <a:buChar char="■"/>
              <a:defRPr sz="1200"/>
            </a:lvl3pPr>
            <a:lvl4pPr marL="1828754" lvl="3" indent="-304793" rtl="0">
              <a:spcBef>
                <a:spcPts val="1600"/>
              </a:spcBef>
              <a:spcAft>
                <a:spcPts val="0"/>
              </a:spcAft>
              <a:buSzPts val="1200"/>
              <a:buChar char="●"/>
              <a:defRPr sz="1200"/>
            </a:lvl4pPr>
            <a:lvl5pPr marL="2285943" lvl="4" indent="-304793" rtl="0">
              <a:spcBef>
                <a:spcPts val="1600"/>
              </a:spcBef>
              <a:spcAft>
                <a:spcPts val="0"/>
              </a:spcAft>
              <a:buSzPts val="1200"/>
              <a:buChar char="○"/>
              <a:defRPr sz="1200"/>
            </a:lvl5pPr>
            <a:lvl6pPr marL="2743132" lvl="5" indent="-304793" rtl="0">
              <a:spcBef>
                <a:spcPts val="1600"/>
              </a:spcBef>
              <a:spcAft>
                <a:spcPts val="0"/>
              </a:spcAft>
              <a:buSzPts val="1200"/>
              <a:buChar char="■"/>
              <a:defRPr sz="1200"/>
            </a:lvl6pPr>
            <a:lvl7pPr marL="3200320" lvl="6" indent="-304793" rtl="0">
              <a:spcBef>
                <a:spcPts val="1600"/>
              </a:spcBef>
              <a:spcAft>
                <a:spcPts val="0"/>
              </a:spcAft>
              <a:buSzPts val="1200"/>
              <a:buChar char="●"/>
              <a:defRPr sz="1200"/>
            </a:lvl7pPr>
            <a:lvl8pPr marL="3657509" lvl="7" indent="-304793" rtl="0">
              <a:spcBef>
                <a:spcPts val="1600"/>
              </a:spcBef>
              <a:spcAft>
                <a:spcPts val="0"/>
              </a:spcAft>
              <a:buSzPts val="1200"/>
              <a:buChar char="○"/>
              <a:defRPr sz="1200"/>
            </a:lvl8pPr>
            <a:lvl9pPr marL="4114697" lvl="8" indent="-304793" rtl="0">
              <a:spcBef>
                <a:spcPts val="1600"/>
              </a:spcBef>
              <a:spcAft>
                <a:spcPts val="1600"/>
              </a:spcAft>
              <a:buSzPts val="1200"/>
              <a:buChar char="■"/>
              <a:defRPr sz="1200"/>
            </a:lvl9pPr>
          </a:lstStyle>
          <a:p>
            <a:endParaRPr/>
          </a:p>
        </p:txBody>
      </p:sp>
      <p:sp>
        <p:nvSpPr>
          <p:cNvPr id="37" name="Shape 37"/>
          <p:cNvSpPr txBox="1">
            <a:spLocks noGrp="1"/>
          </p:cNvSpPr>
          <p:nvPr>
            <p:ph type="sldNum" idx="12"/>
          </p:nvPr>
        </p:nvSpPr>
        <p:spPr>
          <a:xfrm>
            <a:off x="8497999" y="6251679"/>
            <a:ext cx="5487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30424509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Blank (white)">
  <p:cSld name="Blank (white)">
    <p:spTree>
      <p:nvGrpSpPr>
        <p:cNvPr id="1" name="Shape 76"/>
        <p:cNvGrpSpPr/>
        <p:nvPr/>
      </p:nvGrpSpPr>
      <p:grpSpPr>
        <a:xfrm>
          <a:off x="0" y="0"/>
          <a:ext cx="0" cy="0"/>
          <a:chOff x="0" y="0"/>
          <a:chExt cx="0" cy="0"/>
        </a:xfrm>
      </p:grpSpPr>
    </p:spTree>
    <p:extLst>
      <p:ext uri="{BB962C8B-B14F-4D97-AF65-F5344CB8AC3E}">
        <p14:creationId xmlns:p14="http://schemas.microsoft.com/office/powerpoint/2010/main" val="14483559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457200" y="1343310"/>
            <a:ext cx="7886979" cy="4656804"/>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3"/>
          <p:cNvSpPr>
            <a:spLocks noGrp="1"/>
          </p:cNvSpPr>
          <p:nvPr>
            <p:ph type="dt" sz="half" idx="14"/>
          </p:nvPr>
        </p:nvSpPr>
        <p:spPr>
          <a:xfrm>
            <a:off x="1766888" y="6356350"/>
            <a:ext cx="1204912" cy="365125"/>
          </a:xfrm>
          <a:prstGeom prst="rect">
            <a:avLst/>
          </a:prstGeom>
        </p:spPr>
        <p:txBody>
          <a:bodyPr/>
          <a:lstStyle>
            <a:lvl1pPr>
              <a:defRPr/>
            </a:lvl1pPr>
          </a:lstStyle>
          <a:p>
            <a:pPr>
              <a:defRPr/>
            </a:pPr>
            <a:fld id="{37755137-DBAD-4141-B1FE-EBA0E054E8ED}" type="datetime4">
              <a:rPr lang="en-US"/>
              <a:pPr>
                <a:defRPr/>
              </a:pPr>
              <a:t>June 4, 2018</a:t>
            </a:fld>
            <a:endParaRPr lang="en-US" dirty="0"/>
          </a:p>
        </p:txBody>
      </p:sp>
      <p:sp>
        <p:nvSpPr>
          <p:cNvPr id="4" name="Footer Placeholder 4"/>
          <p:cNvSpPr>
            <a:spLocks noGrp="1"/>
          </p:cNvSpPr>
          <p:nvPr>
            <p:ph type="ftr" sz="quarter" idx="15"/>
          </p:nvPr>
        </p:nvSpPr>
        <p:spPr>
          <a:xfrm>
            <a:off x="2971800" y="6356350"/>
            <a:ext cx="5616575" cy="365125"/>
          </a:xfrm>
          <a:prstGeom prst="rect">
            <a:avLst/>
          </a:prstGeom>
        </p:spPr>
        <p:txBody>
          <a:bodyPr/>
          <a:lstStyle>
            <a:lvl1pPr>
              <a:defRPr/>
            </a:lvl1pPr>
          </a:lstStyle>
          <a:p>
            <a:pPr>
              <a:defRPr/>
            </a:pPr>
            <a:r>
              <a:rPr lang="en-US" dirty="0"/>
              <a:t>|  Leading the Nation in Transportation Excellence  |  www.mbta.com</a:t>
            </a:r>
          </a:p>
        </p:txBody>
      </p:sp>
      <p:sp>
        <p:nvSpPr>
          <p:cNvPr id="5" name="Slide Number Placeholder 5"/>
          <p:cNvSpPr>
            <a:spLocks noGrp="1"/>
          </p:cNvSpPr>
          <p:nvPr>
            <p:ph type="sldNum" sz="quarter" idx="16"/>
          </p:nvPr>
        </p:nvSpPr>
        <p:spPr>
          <a:xfrm>
            <a:off x="1401763" y="6356350"/>
            <a:ext cx="365125" cy="365125"/>
          </a:xfrm>
          <a:prstGeom prst="rect">
            <a:avLst/>
          </a:prstGeom>
        </p:spPr>
        <p:txBody>
          <a:bodyPr/>
          <a:lstStyle>
            <a:lvl1pPr>
              <a:defRPr/>
            </a:lvl1pPr>
          </a:lstStyle>
          <a:p>
            <a:pPr>
              <a:defRPr/>
            </a:pPr>
            <a:fld id="{DA62F94F-AB0A-4724-83C9-F502D41A0472}" type="slidenum">
              <a:rPr lang="en-US"/>
              <a:pPr>
                <a:defRPr/>
              </a:pPr>
              <a:t>‹#›</a:t>
            </a:fld>
            <a:endParaRPr lang="en-US" dirty="0"/>
          </a:p>
        </p:txBody>
      </p:sp>
      <p:sp>
        <p:nvSpPr>
          <p:cNvPr id="2" name="Title 1"/>
          <p:cNvSpPr>
            <a:spLocks noGrp="1"/>
          </p:cNvSpPr>
          <p:nvPr>
            <p:ph type="title"/>
          </p:nvPr>
        </p:nvSpPr>
        <p:spPr>
          <a:xfrm>
            <a:off x="457200" y="137160"/>
            <a:ext cx="5943600" cy="82296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31390426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457200" y="1343310"/>
            <a:ext cx="7886979" cy="4656804"/>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3"/>
          <p:cNvSpPr>
            <a:spLocks noGrp="1"/>
          </p:cNvSpPr>
          <p:nvPr>
            <p:ph type="dt" sz="half" idx="14"/>
          </p:nvPr>
        </p:nvSpPr>
        <p:spPr>
          <a:xfrm>
            <a:off x="1766888" y="6356350"/>
            <a:ext cx="1204912" cy="365125"/>
          </a:xfrm>
          <a:prstGeom prst="rect">
            <a:avLst/>
          </a:prstGeom>
        </p:spPr>
        <p:txBody>
          <a:bodyPr/>
          <a:lstStyle>
            <a:lvl1pPr>
              <a:defRPr/>
            </a:lvl1pPr>
          </a:lstStyle>
          <a:p>
            <a:pPr>
              <a:defRPr/>
            </a:pPr>
            <a:fld id="{37755137-DBAD-4141-B1FE-EBA0E054E8ED}" type="datetime4">
              <a:rPr lang="en-US"/>
              <a:pPr>
                <a:defRPr/>
              </a:pPr>
              <a:t>June 4, 2018</a:t>
            </a:fld>
            <a:endParaRPr lang="en-US" dirty="0"/>
          </a:p>
        </p:txBody>
      </p:sp>
      <p:sp>
        <p:nvSpPr>
          <p:cNvPr id="4" name="Footer Placeholder 4"/>
          <p:cNvSpPr>
            <a:spLocks noGrp="1"/>
          </p:cNvSpPr>
          <p:nvPr>
            <p:ph type="ftr" sz="quarter" idx="15"/>
          </p:nvPr>
        </p:nvSpPr>
        <p:spPr>
          <a:xfrm>
            <a:off x="2971800" y="6356350"/>
            <a:ext cx="5616575" cy="365125"/>
          </a:xfrm>
          <a:prstGeom prst="rect">
            <a:avLst/>
          </a:prstGeom>
        </p:spPr>
        <p:txBody>
          <a:bodyPr/>
          <a:lstStyle>
            <a:lvl1pPr>
              <a:defRPr/>
            </a:lvl1pPr>
          </a:lstStyle>
          <a:p>
            <a:pPr>
              <a:defRPr/>
            </a:pPr>
            <a:r>
              <a:rPr lang="en-US" dirty="0"/>
              <a:t>|  Leading the Nation in Transportation Excellence  |  www.mbta.com</a:t>
            </a:r>
          </a:p>
        </p:txBody>
      </p:sp>
      <p:sp>
        <p:nvSpPr>
          <p:cNvPr id="5" name="Slide Number Placeholder 5"/>
          <p:cNvSpPr>
            <a:spLocks noGrp="1"/>
          </p:cNvSpPr>
          <p:nvPr>
            <p:ph type="sldNum" sz="quarter" idx="16"/>
          </p:nvPr>
        </p:nvSpPr>
        <p:spPr>
          <a:xfrm>
            <a:off x="1401763" y="6356350"/>
            <a:ext cx="365125" cy="365125"/>
          </a:xfrm>
          <a:prstGeom prst="rect">
            <a:avLst/>
          </a:prstGeom>
        </p:spPr>
        <p:txBody>
          <a:bodyPr/>
          <a:lstStyle>
            <a:lvl1pPr>
              <a:defRPr/>
            </a:lvl1pPr>
          </a:lstStyle>
          <a:p>
            <a:pPr>
              <a:defRPr/>
            </a:pPr>
            <a:fld id="{DA62F94F-AB0A-4724-83C9-F502D41A0472}" type="slidenum">
              <a:rPr lang="en-US"/>
              <a:pPr>
                <a:defRPr/>
              </a:pPr>
              <a:t>‹#›</a:t>
            </a:fld>
            <a:endParaRPr lang="en-US" dirty="0"/>
          </a:p>
        </p:txBody>
      </p:sp>
      <p:sp>
        <p:nvSpPr>
          <p:cNvPr id="2" name="Title 1"/>
          <p:cNvSpPr>
            <a:spLocks noGrp="1"/>
          </p:cNvSpPr>
          <p:nvPr>
            <p:ph type="title"/>
          </p:nvPr>
        </p:nvSpPr>
        <p:spPr>
          <a:xfrm>
            <a:off x="457200" y="137160"/>
            <a:ext cx="5943600" cy="82296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39085434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457200" y="1343310"/>
            <a:ext cx="7886979" cy="4656804"/>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3"/>
          <p:cNvSpPr>
            <a:spLocks noGrp="1"/>
          </p:cNvSpPr>
          <p:nvPr>
            <p:ph type="dt" sz="half" idx="14"/>
          </p:nvPr>
        </p:nvSpPr>
        <p:spPr>
          <a:xfrm>
            <a:off x="1766888" y="6356350"/>
            <a:ext cx="1204912" cy="365125"/>
          </a:xfrm>
          <a:prstGeom prst="rect">
            <a:avLst/>
          </a:prstGeom>
        </p:spPr>
        <p:txBody>
          <a:bodyPr/>
          <a:lstStyle>
            <a:lvl1pPr>
              <a:defRPr/>
            </a:lvl1pPr>
          </a:lstStyle>
          <a:p>
            <a:pPr>
              <a:defRPr/>
            </a:pPr>
            <a:fld id="{37755137-DBAD-4141-B1FE-EBA0E054E8ED}" type="datetime4">
              <a:rPr lang="en-US"/>
              <a:pPr>
                <a:defRPr/>
              </a:pPr>
              <a:t>June 4, 2018</a:t>
            </a:fld>
            <a:endParaRPr lang="en-US" dirty="0"/>
          </a:p>
        </p:txBody>
      </p:sp>
      <p:sp>
        <p:nvSpPr>
          <p:cNvPr id="4" name="Footer Placeholder 4"/>
          <p:cNvSpPr>
            <a:spLocks noGrp="1"/>
          </p:cNvSpPr>
          <p:nvPr>
            <p:ph type="ftr" sz="quarter" idx="15"/>
          </p:nvPr>
        </p:nvSpPr>
        <p:spPr>
          <a:xfrm>
            <a:off x="2971800" y="6356350"/>
            <a:ext cx="5616575" cy="365125"/>
          </a:xfrm>
          <a:prstGeom prst="rect">
            <a:avLst/>
          </a:prstGeom>
        </p:spPr>
        <p:txBody>
          <a:bodyPr/>
          <a:lstStyle>
            <a:lvl1pPr>
              <a:defRPr/>
            </a:lvl1pPr>
          </a:lstStyle>
          <a:p>
            <a:pPr>
              <a:defRPr/>
            </a:pPr>
            <a:r>
              <a:rPr lang="en-US" dirty="0"/>
              <a:t>|  Leading the Nation in Transportation Excellence  |  www.mbta.com</a:t>
            </a:r>
          </a:p>
        </p:txBody>
      </p:sp>
      <p:sp>
        <p:nvSpPr>
          <p:cNvPr id="5" name="Slide Number Placeholder 5"/>
          <p:cNvSpPr>
            <a:spLocks noGrp="1"/>
          </p:cNvSpPr>
          <p:nvPr>
            <p:ph type="sldNum" sz="quarter" idx="16"/>
          </p:nvPr>
        </p:nvSpPr>
        <p:spPr>
          <a:xfrm>
            <a:off x="1401763" y="6356350"/>
            <a:ext cx="365125" cy="365125"/>
          </a:xfrm>
          <a:prstGeom prst="rect">
            <a:avLst/>
          </a:prstGeom>
        </p:spPr>
        <p:txBody>
          <a:bodyPr/>
          <a:lstStyle>
            <a:lvl1pPr>
              <a:defRPr/>
            </a:lvl1pPr>
          </a:lstStyle>
          <a:p>
            <a:pPr>
              <a:defRPr/>
            </a:pPr>
            <a:fld id="{DA62F94F-AB0A-4724-83C9-F502D41A0472}" type="slidenum">
              <a:rPr lang="en-US"/>
              <a:pPr>
                <a:defRPr/>
              </a:pPr>
              <a:t>‹#›</a:t>
            </a:fld>
            <a:endParaRPr lang="en-US" dirty="0"/>
          </a:p>
        </p:txBody>
      </p:sp>
      <p:sp>
        <p:nvSpPr>
          <p:cNvPr id="2" name="Title 1"/>
          <p:cNvSpPr>
            <a:spLocks noGrp="1"/>
          </p:cNvSpPr>
          <p:nvPr>
            <p:ph type="title"/>
          </p:nvPr>
        </p:nvSpPr>
        <p:spPr>
          <a:xfrm>
            <a:off x="457200" y="137160"/>
            <a:ext cx="5943600" cy="82296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1251371032"/>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18" Type="http://schemas.openxmlformats.org/officeDocument/2006/relationships/slideLayout" Target="../slideLayouts/slideLayout49.xml"/><Relationship Id="rId26" Type="http://schemas.openxmlformats.org/officeDocument/2006/relationships/slideLayout" Target="../slideLayouts/slideLayout57.xml"/><Relationship Id="rId3" Type="http://schemas.openxmlformats.org/officeDocument/2006/relationships/slideLayout" Target="../slideLayouts/slideLayout34.xml"/><Relationship Id="rId21" Type="http://schemas.openxmlformats.org/officeDocument/2006/relationships/slideLayout" Target="../slideLayouts/slideLayout52.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17" Type="http://schemas.openxmlformats.org/officeDocument/2006/relationships/slideLayout" Target="../slideLayouts/slideLayout48.xml"/><Relationship Id="rId25" Type="http://schemas.openxmlformats.org/officeDocument/2006/relationships/slideLayout" Target="../slideLayouts/slideLayout56.xml"/><Relationship Id="rId2" Type="http://schemas.openxmlformats.org/officeDocument/2006/relationships/slideLayout" Target="../slideLayouts/slideLayout33.xml"/><Relationship Id="rId16" Type="http://schemas.openxmlformats.org/officeDocument/2006/relationships/slideLayout" Target="../slideLayouts/slideLayout47.xml"/><Relationship Id="rId20" Type="http://schemas.openxmlformats.org/officeDocument/2006/relationships/slideLayout" Target="../slideLayouts/slideLayout51.xml"/><Relationship Id="rId29" Type="http://schemas.openxmlformats.org/officeDocument/2006/relationships/slideLayout" Target="../slideLayouts/slideLayout60.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24" Type="http://schemas.openxmlformats.org/officeDocument/2006/relationships/slideLayout" Target="../slideLayouts/slideLayout55.xml"/><Relationship Id="rId32" Type="http://schemas.openxmlformats.org/officeDocument/2006/relationships/image" Target="../media/image1.png"/><Relationship Id="rId5" Type="http://schemas.openxmlformats.org/officeDocument/2006/relationships/slideLayout" Target="../slideLayouts/slideLayout36.xml"/><Relationship Id="rId15" Type="http://schemas.openxmlformats.org/officeDocument/2006/relationships/slideLayout" Target="../slideLayouts/slideLayout46.xml"/><Relationship Id="rId23" Type="http://schemas.openxmlformats.org/officeDocument/2006/relationships/slideLayout" Target="../slideLayouts/slideLayout54.xml"/><Relationship Id="rId28" Type="http://schemas.openxmlformats.org/officeDocument/2006/relationships/slideLayout" Target="../slideLayouts/slideLayout59.xml"/><Relationship Id="rId10" Type="http://schemas.openxmlformats.org/officeDocument/2006/relationships/slideLayout" Target="../slideLayouts/slideLayout41.xml"/><Relationship Id="rId19" Type="http://schemas.openxmlformats.org/officeDocument/2006/relationships/slideLayout" Target="../slideLayouts/slideLayout50.xml"/><Relationship Id="rId31" Type="http://schemas.openxmlformats.org/officeDocument/2006/relationships/theme" Target="../theme/theme2.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 Id="rId22" Type="http://schemas.openxmlformats.org/officeDocument/2006/relationships/slideLayout" Target="../slideLayouts/slideLayout53.xml"/><Relationship Id="rId27" Type="http://schemas.openxmlformats.org/officeDocument/2006/relationships/slideLayout" Target="../slideLayouts/slideLayout58.xml"/><Relationship Id="rId30" Type="http://schemas.openxmlformats.org/officeDocument/2006/relationships/slideLayout" Target="../slideLayouts/slideLayout6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27" name="Straight Connector 26"/>
          <p:cNvCxnSpPr/>
          <p:nvPr/>
        </p:nvCxnSpPr>
        <p:spPr>
          <a:xfrm>
            <a:off x="447675" y="720725"/>
            <a:ext cx="7499350" cy="0"/>
          </a:xfrm>
          <a:prstGeom prst="line">
            <a:avLst/>
          </a:prstGeom>
          <a:ln w="12700">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447675" y="1325563"/>
            <a:ext cx="8321675" cy="0"/>
          </a:xfrm>
          <a:prstGeom prst="line">
            <a:avLst/>
          </a:prstGeom>
          <a:ln w="9525">
            <a:solidFill>
              <a:schemeClr val="tx1"/>
            </a:solidFill>
            <a:prstDash val="sysDot"/>
            <a:miter lim="800000"/>
          </a:ln>
        </p:spPr>
        <p:style>
          <a:lnRef idx="1">
            <a:schemeClr val="accent1"/>
          </a:lnRef>
          <a:fillRef idx="0">
            <a:schemeClr val="accent1"/>
          </a:fillRef>
          <a:effectRef idx="0">
            <a:schemeClr val="accent1"/>
          </a:effectRef>
          <a:fontRef idx="minor">
            <a:schemeClr val="tx1"/>
          </a:fontRef>
        </p:style>
      </p:cxnSp>
      <p:sp>
        <p:nvSpPr>
          <p:cNvPr id="40" name="Slide Number Placeholder 6"/>
          <p:cNvSpPr txBox="1">
            <a:spLocks/>
          </p:cNvSpPr>
          <p:nvPr/>
        </p:nvSpPr>
        <p:spPr>
          <a:xfrm>
            <a:off x="8148638" y="6543675"/>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00" smtClean="0"/>
              <a:pPr algn="r" eaLnBrk="1" hangingPunct="1">
                <a:defRPr/>
              </a:pPr>
              <a:t>‹#›</a:t>
            </a:fld>
            <a:endParaRPr lang="en-US" altLang="en-US" sz="1000" dirty="0"/>
          </a:p>
        </p:txBody>
      </p:sp>
      <p:sp>
        <p:nvSpPr>
          <p:cNvPr id="41" name="Content Placeholder 8"/>
          <p:cNvSpPr txBox="1">
            <a:spLocks/>
          </p:cNvSpPr>
          <p:nvPr/>
        </p:nvSpPr>
        <p:spPr>
          <a:xfrm>
            <a:off x="469900" y="1698625"/>
            <a:ext cx="8348663" cy="4438650"/>
          </a:xfrm>
          <a:prstGeom prst="rect">
            <a:avLst/>
          </a:prstGeom>
        </p:spPr>
        <p:txBody>
          <a:bodyPr/>
          <a:lstStyle>
            <a:lvl1pPr marL="342900" indent="-342900" algn="l" rtl="0" eaLnBrk="1" fontAlgn="base" hangingPunct="1">
              <a:spcBef>
                <a:spcPts val="1000"/>
              </a:spcBef>
              <a:spcAft>
                <a:spcPct val="0"/>
              </a:spcAft>
              <a:buClr>
                <a:schemeClr val="tx1"/>
              </a:buClr>
              <a:buFont typeface="+mj-lt"/>
              <a:buAutoNum type="arabicPeriod"/>
              <a:defRPr sz="1300" b="0">
                <a:solidFill>
                  <a:schemeClr val="tx2"/>
                </a:solidFill>
                <a:latin typeface="Arial" pitchFamily="34" charset="0"/>
                <a:ea typeface="+mn-ea"/>
                <a:cs typeface="Arial" pitchFamily="34" charset="0"/>
              </a:defRPr>
            </a:lvl1pPr>
            <a:lvl2pPr marL="400050" indent="-177800" algn="l" rtl="0" eaLnBrk="1" fontAlgn="base" hangingPunct="1">
              <a:spcBef>
                <a:spcPts val="600"/>
              </a:spcBef>
              <a:spcAft>
                <a:spcPct val="0"/>
              </a:spcAft>
              <a:buClr>
                <a:srgbClr val="0033CC"/>
              </a:buClr>
              <a:buFont typeface="Arial" pitchFamily="34" charset="0"/>
              <a:buChar char="›"/>
              <a:defRPr sz="2000">
                <a:solidFill>
                  <a:schemeClr val="tx2"/>
                </a:solidFill>
                <a:latin typeface="Arial" pitchFamily="34" charset="0"/>
                <a:cs typeface="Arial" pitchFamily="34" charset="0"/>
              </a:defRPr>
            </a:lvl2pPr>
            <a:lvl3pPr marL="571500" indent="-171450" algn="l" rtl="0" eaLnBrk="1" fontAlgn="base" hangingPunct="1">
              <a:spcBef>
                <a:spcPts val="600"/>
              </a:spcBef>
              <a:spcAft>
                <a:spcPct val="0"/>
              </a:spcAft>
              <a:buClr>
                <a:srgbClr val="0033CC"/>
              </a:buClr>
              <a:buFont typeface="Arial" pitchFamily="34" charset="0"/>
              <a:buChar char="»"/>
              <a:defRPr sz="1400">
                <a:solidFill>
                  <a:schemeClr val="tx2"/>
                </a:solidFill>
                <a:latin typeface="Arial" pitchFamily="34" charset="0"/>
                <a:cs typeface="Arial" pitchFamily="34" charset="0"/>
              </a:defRPr>
            </a:lvl3pPr>
            <a:lvl4pPr marL="742950" indent="-171450" algn="l" rtl="0" eaLnBrk="1" fontAlgn="base" hangingPunct="1">
              <a:spcBef>
                <a:spcPts val="600"/>
              </a:spcBef>
              <a:spcAft>
                <a:spcPct val="0"/>
              </a:spcAft>
              <a:buClr>
                <a:srgbClr val="0033CC"/>
              </a:buClr>
              <a:buFont typeface="Arial" pitchFamily="34" charset="0"/>
              <a:buChar char="–"/>
              <a:defRPr sz="1400">
                <a:solidFill>
                  <a:schemeClr val="tx2"/>
                </a:solidFill>
                <a:latin typeface="Arial" pitchFamily="34" charset="0"/>
                <a:cs typeface="Arial" pitchFamily="34" charset="0"/>
              </a:defRPr>
            </a:lvl4pPr>
            <a:lvl5pPr marL="857250" indent="-114300" algn="l" rtl="0" eaLnBrk="1" fontAlgn="base" hangingPunct="1">
              <a:spcBef>
                <a:spcPts val="600"/>
              </a:spcBef>
              <a:spcAft>
                <a:spcPct val="0"/>
              </a:spcAft>
              <a:buClr>
                <a:srgbClr val="0033CC"/>
              </a:buClr>
              <a:buChar char="»"/>
              <a:defRPr sz="1200">
                <a:solidFill>
                  <a:schemeClr val="tx2"/>
                </a:solidFill>
                <a:latin typeface="Arial" pitchFamily="34" charset="0"/>
                <a:cs typeface="Arial" pitchFamily="34" charset="0"/>
              </a:defRPr>
            </a:lvl5pPr>
            <a:lvl6pPr marL="2057400" indent="-223838" algn="l" rtl="0" eaLnBrk="1" fontAlgn="base" hangingPunct="1">
              <a:spcBef>
                <a:spcPct val="20000"/>
              </a:spcBef>
              <a:spcAft>
                <a:spcPct val="0"/>
              </a:spcAft>
              <a:buClr>
                <a:srgbClr val="0033CC"/>
              </a:buClr>
              <a:buChar char="»"/>
              <a:defRPr sz="2000">
                <a:solidFill>
                  <a:schemeClr val="tx1"/>
                </a:solidFill>
                <a:latin typeface="+mn-lt"/>
                <a:cs typeface="+mn-cs"/>
              </a:defRPr>
            </a:lvl6pPr>
            <a:lvl7pPr marL="2514600" indent="-223838" algn="l" rtl="0" eaLnBrk="1" fontAlgn="base" hangingPunct="1">
              <a:spcBef>
                <a:spcPct val="20000"/>
              </a:spcBef>
              <a:spcAft>
                <a:spcPct val="0"/>
              </a:spcAft>
              <a:buClr>
                <a:srgbClr val="0033CC"/>
              </a:buClr>
              <a:buChar char="»"/>
              <a:defRPr sz="2000">
                <a:solidFill>
                  <a:schemeClr val="tx1"/>
                </a:solidFill>
                <a:latin typeface="+mn-lt"/>
                <a:cs typeface="+mn-cs"/>
              </a:defRPr>
            </a:lvl7pPr>
            <a:lvl8pPr marL="2971800" indent="-223838" algn="l" rtl="0" eaLnBrk="1" fontAlgn="base" hangingPunct="1">
              <a:spcBef>
                <a:spcPct val="20000"/>
              </a:spcBef>
              <a:spcAft>
                <a:spcPct val="0"/>
              </a:spcAft>
              <a:buClr>
                <a:srgbClr val="0033CC"/>
              </a:buClr>
              <a:buChar char="»"/>
              <a:defRPr sz="2000">
                <a:solidFill>
                  <a:schemeClr val="tx1"/>
                </a:solidFill>
                <a:latin typeface="+mn-lt"/>
                <a:cs typeface="+mn-cs"/>
              </a:defRPr>
            </a:lvl8pPr>
            <a:lvl9pPr marL="3429000" indent="-223838" algn="l" rtl="0" eaLnBrk="1" fontAlgn="base" hangingPunct="1">
              <a:spcBef>
                <a:spcPct val="20000"/>
              </a:spcBef>
              <a:spcAft>
                <a:spcPct val="0"/>
              </a:spcAft>
              <a:buClr>
                <a:srgbClr val="0033CC"/>
              </a:buClr>
              <a:buChar char="»"/>
              <a:defRPr sz="2000">
                <a:solidFill>
                  <a:schemeClr val="tx1"/>
                </a:solidFill>
                <a:latin typeface="+mn-lt"/>
                <a:cs typeface="+mn-cs"/>
              </a:defRPr>
            </a:lvl9pPr>
          </a:lstStyle>
          <a:p>
            <a:pPr>
              <a:defRPr/>
            </a:pPr>
            <a:endParaRPr lang="en-US" dirty="0"/>
          </a:p>
        </p:txBody>
      </p:sp>
      <p:pic>
        <p:nvPicPr>
          <p:cNvPr id="1034" name="Picture 2" descr="File:MBTA.svg"/>
          <p:cNvPicPr>
            <a:picLocks noChangeAspect="1" noChangeArrowheads="1"/>
          </p:cNvPicPr>
          <p:nvPr/>
        </p:nvPicPr>
        <p:blipFill>
          <a:blip r:embed="rId33" cstate="print"/>
          <a:srcRect/>
          <a:stretch>
            <a:fillRect/>
          </a:stretch>
        </p:blipFill>
        <p:spPr bwMode="auto">
          <a:xfrm>
            <a:off x="8139113" y="222250"/>
            <a:ext cx="711200" cy="7112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2" r:id="rId1"/>
    <p:sldLayoutId id="2147483664" r:id="rId2"/>
    <p:sldLayoutId id="2147483662" r:id="rId3"/>
    <p:sldLayoutId id="2147483663" r:id="rId4"/>
    <p:sldLayoutId id="2147483673"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 id="2147483687" r:id="rId18"/>
    <p:sldLayoutId id="2147483688" r:id="rId19"/>
    <p:sldLayoutId id="2147483689" r:id="rId20"/>
    <p:sldLayoutId id="2147483690" r:id="rId21"/>
    <p:sldLayoutId id="2147483691" r:id="rId22"/>
    <p:sldLayoutId id="2147483692" r:id="rId23"/>
    <p:sldLayoutId id="2147483693" r:id="rId24"/>
    <p:sldLayoutId id="2147483694" r:id="rId25"/>
    <p:sldLayoutId id="2147483695" r:id="rId26"/>
    <p:sldLayoutId id="2147483696" r:id="rId27"/>
    <p:sldLayoutId id="2147483734" r:id="rId28"/>
    <p:sldLayoutId id="2147483735" r:id="rId29"/>
    <p:sldLayoutId id="2147483736" r:id="rId30"/>
    <p:sldLayoutId id="2147483737" r:id="rId31"/>
  </p:sldLayoutIdLst>
  <p:hf hdr="0" dt="0"/>
  <p:txStyles>
    <p:titleStyle>
      <a:lvl1pPr algn="l" rtl="0" eaLnBrk="1" fontAlgn="base" hangingPunct="1">
        <a:lnSpc>
          <a:spcPct val="90000"/>
        </a:lnSpc>
        <a:spcBef>
          <a:spcPct val="0"/>
        </a:spcBef>
        <a:spcAft>
          <a:spcPct val="0"/>
        </a:spcAft>
        <a:defRPr sz="2800" b="1">
          <a:solidFill>
            <a:srgbClr val="0033CC"/>
          </a:solidFill>
          <a:latin typeface="Calibri" panose="020F0502020204030204" pitchFamily="34" charset="0"/>
          <a:ea typeface="+mj-ea"/>
          <a:cs typeface="+mj-cs"/>
        </a:defRPr>
      </a:lvl1pPr>
      <a:lvl2pPr algn="l" rtl="0" eaLnBrk="1" fontAlgn="base" hangingPunct="1">
        <a:lnSpc>
          <a:spcPct val="90000"/>
        </a:lnSpc>
        <a:spcBef>
          <a:spcPct val="0"/>
        </a:spcBef>
        <a:spcAft>
          <a:spcPct val="0"/>
        </a:spcAft>
        <a:defRPr sz="2800" b="1">
          <a:solidFill>
            <a:srgbClr val="0033CC"/>
          </a:solidFill>
          <a:latin typeface="Calibri" panose="020F0502020204030204" pitchFamily="34" charset="0"/>
          <a:cs typeface="Arial" charset="0"/>
        </a:defRPr>
      </a:lvl2pPr>
      <a:lvl3pPr algn="l" rtl="0" eaLnBrk="1" fontAlgn="base" hangingPunct="1">
        <a:lnSpc>
          <a:spcPct val="90000"/>
        </a:lnSpc>
        <a:spcBef>
          <a:spcPct val="0"/>
        </a:spcBef>
        <a:spcAft>
          <a:spcPct val="0"/>
        </a:spcAft>
        <a:defRPr sz="2800" b="1">
          <a:solidFill>
            <a:srgbClr val="0033CC"/>
          </a:solidFill>
          <a:latin typeface="Calibri" panose="020F0502020204030204" pitchFamily="34" charset="0"/>
          <a:cs typeface="Arial" charset="0"/>
        </a:defRPr>
      </a:lvl3pPr>
      <a:lvl4pPr algn="l" rtl="0" eaLnBrk="1" fontAlgn="base" hangingPunct="1">
        <a:lnSpc>
          <a:spcPct val="90000"/>
        </a:lnSpc>
        <a:spcBef>
          <a:spcPct val="0"/>
        </a:spcBef>
        <a:spcAft>
          <a:spcPct val="0"/>
        </a:spcAft>
        <a:defRPr sz="2800" b="1">
          <a:solidFill>
            <a:srgbClr val="0033CC"/>
          </a:solidFill>
          <a:latin typeface="Calibri" panose="020F0502020204030204" pitchFamily="34" charset="0"/>
          <a:cs typeface="Arial" charset="0"/>
        </a:defRPr>
      </a:lvl4pPr>
      <a:lvl5pPr algn="l" rtl="0" eaLnBrk="1" fontAlgn="base" hangingPunct="1">
        <a:lnSpc>
          <a:spcPct val="90000"/>
        </a:lnSpc>
        <a:spcBef>
          <a:spcPct val="0"/>
        </a:spcBef>
        <a:spcAft>
          <a:spcPct val="0"/>
        </a:spcAft>
        <a:defRPr sz="2800" b="1">
          <a:solidFill>
            <a:srgbClr val="0033CC"/>
          </a:solidFill>
          <a:latin typeface="Calibri" panose="020F0502020204030204" pitchFamily="34" charset="0"/>
          <a:cs typeface="Arial" charset="0"/>
        </a:defRPr>
      </a:lvl5pPr>
      <a:lvl6pPr marL="457200" algn="l" rtl="0" eaLnBrk="1" fontAlgn="base" hangingPunct="1">
        <a:spcBef>
          <a:spcPct val="0"/>
        </a:spcBef>
        <a:spcAft>
          <a:spcPct val="0"/>
        </a:spcAft>
        <a:defRPr sz="2400" b="1">
          <a:solidFill>
            <a:srgbClr val="0033CC"/>
          </a:solidFill>
          <a:latin typeface="Verdana" pitchFamily="34" charset="0"/>
          <a:cs typeface="Arial" charset="0"/>
        </a:defRPr>
      </a:lvl6pPr>
      <a:lvl7pPr marL="914400" algn="l" rtl="0" eaLnBrk="1" fontAlgn="base" hangingPunct="1">
        <a:spcBef>
          <a:spcPct val="0"/>
        </a:spcBef>
        <a:spcAft>
          <a:spcPct val="0"/>
        </a:spcAft>
        <a:defRPr sz="2400" b="1">
          <a:solidFill>
            <a:srgbClr val="0033CC"/>
          </a:solidFill>
          <a:latin typeface="Verdana" pitchFamily="34" charset="0"/>
          <a:cs typeface="Arial" charset="0"/>
        </a:defRPr>
      </a:lvl7pPr>
      <a:lvl8pPr marL="1371600" algn="l" rtl="0" eaLnBrk="1" fontAlgn="base" hangingPunct="1">
        <a:spcBef>
          <a:spcPct val="0"/>
        </a:spcBef>
        <a:spcAft>
          <a:spcPct val="0"/>
        </a:spcAft>
        <a:defRPr sz="2400" b="1">
          <a:solidFill>
            <a:srgbClr val="0033CC"/>
          </a:solidFill>
          <a:latin typeface="Verdana" pitchFamily="34" charset="0"/>
          <a:cs typeface="Arial" charset="0"/>
        </a:defRPr>
      </a:lvl8pPr>
      <a:lvl9pPr marL="1828800" algn="l" rtl="0" eaLnBrk="1" fontAlgn="base" hangingPunct="1">
        <a:spcBef>
          <a:spcPct val="0"/>
        </a:spcBef>
        <a:spcAft>
          <a:spcPct val="0"/>
        </a:spcAft>
        <a:defRPr sz="2400" b="1">
          <a:solidFill>
            <a:srgbClr val="0033CC"/>
          </a:solidFill>
          <a:latin typeface="Verdana" pitchFamily="34" charset="0"/>
          <a:cs typeface="Arial" charset="0"/>
        </a:defRPr>
      </a:lvl9pPr>
    </p:titleStyle>
    <p:bodyStyle>
      <a:lvl1pPr marL="228600" indent="-228600" algn="l" rtl="0" eaLnBrk="1" fontAlgn="base" hangingPunct="1">
        <a:spcBef>
          <a:spcPct val="100000"/>
        </a:spcBef>
        <a:spcAft>
          <a:spcPct val="0"/>
        </a:spcAft>
        <a:buClr>
          <a:srgbClr val="0033CC"/>
        </a:buClr>
        <a:buChar char="•"/>
        <a:defRPr sz="2400" b="1">
          <a:solidFill>
            <a:schemeClr val="tx1"/>
          </a:solidFill>
          <a:latin typeface="Calibri" panose="020F0502020204030204" pitchFamily="34" charset="0"/>
          <a:ea typeface="+mn-ea"/>
          <a:cs typeface="+mn-cs"/>
        </a:defRPr>
      </a:lvl1pPr>
      <a:lvl2pPr marL="576263" indent="-233363" algn="l" rtl="0" eaLnBrk="1" fontAlgn="base" hangingPunct="1">
        <a:spcBef>
          <a:spcPct val="20000"/>
        </a:spcBef>
        <a:spcAft>
          <a:spcPct val="0"/>
        </a:spcAft>
        <a:buClr>
          <a:srgbClr val="0033CC"/>
        </a:buClr>
        <a:buFont typeface="Arial" charset="0"/>
        <a:buChar char="–"/>
        <a:defRPr sz="2000">
          <a:solidFill>
            <a:schemeClr val="tx1"/>
          </a:solidFill>
          <a:latin typeface="Calibri" panose="020F0502020204030204" pitchFamily="34" charset="0"/>
          <a:cs typeface="+mn-cs"/>
        </a:defRPr>
      </a:lvl2pPr>
      <a:lvl3pPr marL="914400" indent="-223838" algn="l" rtl="0" eaLnBrk="1" fontAlgn="base" hangingPunct="1">
        <a:spcBef>
          <a:spcPct val="20000"/>
        </a:spcBef>
        <a:spcAft>
          <a:spcPct val="0"/>
        </a:spcAft>
        <a:buClr>
          <a:srgbClr val="0033CC"/>
        </a:buClr>
        <a:buChar char="•"/>
        <a:defRPr sz="2000">
          <a:solidFill>
            <a:schemeClr val="tx1"/>
          </a:solidFill>
          <a:latin typeface="Calibri" panose="020F0502020204030204" pitchFamily="34" charset="0"/>
          <a:cs typeface="+mn-cs"/>
        </a:defRPr>
      </a:lvl3pPr>
      <a:lvl4pPr marL="1262063" indent="-233363" algn="l" rtl="0" eaLnBrk="1" fontAlgn="base" hangingPunct="1">
        <a:spcBef>
          <a:spcPct val="20000"/>
        </a:spcBef>
        <a:spcAft>
          <a:spcPct val="0"/>
        </a:spcAft>
        <a:buClr>
          <a:srgbClr val="0033CC"/>
        </a:buClr>
        <a:buChar char="–"/>
        <a:defRPr sz="2000">
          <a:solidFill>
            <a:schemeClr val="tx1"/>
          </a:solidFill>
          <a:latin typeface="Calibri" panose="020F0502020204030204" pitchFamily="34" charset="0"/>
          <a:cs typeface="+mn-cs"/>
        </a:defRPr>
      </a:lvl4pPr>
      <a:lvl5pPr marL="1600200" indent="-223838" algn="l" rtl="0" eaLnBrk="1" fontAlgn="base" hangingPunct="1">
        <a:spcBef>
          <a:spcPct val="20000"/>
        </a:spcBef>
        <a:spcAft>
          <a:spcPct val="0"/>
        </a:spcAft>
        <a:buClr>
          <a:srgbClr val="0033CC"/>
        </a:buClr>
        <a:buChar char="»"/>
        <a:defRPr sz="2000">
          <a:solidFill>
            <a:schemeClr val="tx1"/>
          </a:solidFill>
          <a:latin typeface="Calibri" panose="020F0502020204030204" pitchFamily="34" charset="0"/>
          <a:cs typeface="+mn-cs"/>
        </a:defRPr>
      </a:lvl5pPr>
      <a:lvl6pPr marL="2057400" indent="-223838" algn="l" rtl="0" eaLnBrk="1" fontAlgn="base" hangingPunct="1">
        <a:spcBef>
          <a:spcPct val="20000"/>
        </a:spcBef>
        <a:spcAft>
          <a:spcPct val="0"/>
        </a:spcAft>
        <a:buClr>
          <a:srgbClr val="0033CC"/>
        </a:buClr>
        <a:buChar char="»"/>
        <a:defRPr sz="2000">
          <a:solidFill>
            <a:schemeClr val="tx1"/>
          </a:solidFill>
          <a:latin typeface="+mn-lt"/>
          <a:cs typeface="+mn-cs"/>
        </a:defRPr>
      </a:lvl6pPr>
      <a:lvl7pPr marL="2514600" indent="-223838" algn="l" rtl="0" eaLnBrk="1" fontAlgn="base" hangingPunct="1">
        <a:spcBef>
          <a:spcPct val="20000"/>
        </a:spcBef>
        <a:spcAft>
          <a:spcPct val="0"/>
        </a:spcAft>
        <a:buClr>
          <a:srgbClr val="0033CC"/>
        </a:buClr>
        <a:buChar char="»"/>
        <a:defRPr sz="2000">
          <a:solidFill>
            <a:schemeClr val="tx1"/>
          </a:solidFill>
          <a:latin typeface="+mn-lt"/>
          <a:cs typeface="+mn-cs"/>
        </a:defRPr>
      </a:lvl7pPr>
      <a:lvl8pPr marL="2971800" indent="-223838" algn="l" rtl="0" eaLnBrk="1" fontAlgn="base" hangingPunct="1">
        <a:spcBef>
          <a:spcPct val="20000"/>
        </a:spcBef>
        <a:spcAft>
          <a:spcPct val="0"/>
        </a:spcAft>
        <a:buClr>
          <a:srgbClr val="0033CC"/>
        </a:buClr>
        <a:buChar char="»"/>
        <a:defRPr sz="2000">
          <a:solidFill>
            <a:schemeClr val="tx1"/>
          </a:solidFill>
          <a:latin typeface="+mn-lt"/>
          <a:cs typeface="+mn-cs"/>
        </a:defRPr>
      </a:lvl8pPr>
      <a:lvl9pPr marL="3429000" indent="-223838" algn="l" rtl="0" eaLnBrk="1" fontAlgn="base" hangingPunct="1">
        <a:spcBef>
          <a:spcPct val="20000"/>
        </a:spcBef>
        <a:spcAft>
          <a:spcPct val="0"/>
        </a:spcAft>
        <a:buClr>
          <a:srgbClr val="0033CC"/>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27" name="Straight Connector 26"/>
          <p:cNvCxnSpPr/>
          <p:nvPr userDrawn="1"/>
        </p:nvCxnSpPr>
        <p:spPr>
          <a:xfrm>
            <a:off x="447675" y="720725"/>
            <a:ext cx="7499350" cy="0"/>
          </a:xfrm>
          <a:prstGeom prst="line">
            <a:avLst/>
          </a:prstGeom>
          <a:ln w="12700">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a:xfrm>
            <a:off x="447676" y="1325563"/>
            <a:ext cx="8321675" cy="0"/>
          </a:xfrm>
          <a:prstGeom prst="line">
            <a:avLst/>
          </a:prstGeom>
          <a:ln w="9525">
            <a:solidFill>
              <a:schemeClr val="tx1"/>
            </a:solidFill>
            <a:prstDash val="sysDot"/>
            <a:miter lim="800000"/>
          </a:ln>
        </p:spPr>
        <p:style>
          <a:lnRef idx="1">
            <a:schemeClr val="accent1"/>
          </a:lnRef>
          <a:fillRef idx="0">
            <a:schemeClr val="accent1"/>
          </a:fillRef>
          <a:effectRef idx="0">
            <a:schemeClr val="accent1"/>
          </a:effectRef>
          <a:fontRef idx="minor">
            <a:schemeClr val="tx1"/>
          </a:fontRef>
        </p:style>
      </p:cxnSp>
      <p:sp>
        <p:nvSpPr>
          <p:cNvPr id="40" name="Slide Number Placeholder 6"/>
          <p:cNvSpPr txBox="1">
            <a:spLocks/>
          </p:cNvSpPr>
          <p:nvPr/>
        </p:nvSpPr>
        <p:spPr>
          <a:xfrm>
            <a:off x="8148638" y="6543675"/>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r" defTabSz="685800" rtl="0" eaLnBrk="1" fontAlgn="auto" latinLnBrk="0" hangingPunct="1">
              <a:lnSpc>
                <a:spcPct val="100000"/>
              </a:lnSpc>
              <a:spcBef>
                <a:spcPts val="0"/>
              </a:spcBef>
              <a:spcAft>
                <a:spcPts val="0"/>
              </a:spcAft>
              <a:buClrTx/>
              <a:buSzTx/>
              <a:buFontTx/>
              <a:buNone/>
              <a:tabLst/>
              <a:defRPr/>
            </a:pPr>
            <a:fld id="{BBE80981-3DA6-46C2-826D-0D8005ADC286}" type="slidenum">
              <a:rPr kumimoji="0" lang="en-US" altLang="en-US" sz="75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en-US" altLang="en-US" sz="750" b="0" i="0" u="none" strike="noStrike" kern="1200" cap="none" spc="0" normalizeH="0" baseline="0" noProof="0" dirty="0">
              <a:ln>
                <a:noFill/>
              </a:ln>
              <a:solidFill>
                <a:srgbClr val="000000"/>
              </a:solidFill>
              <a:effectLst/>
              <a:uLnTx/>
              <a:uFillTx/>
              <a:latin typeface="Arial" charset="0"/>
              <a:ea typeface="+mn-ea"/>
              <a:cs typeface="Arial" charset="0"/>
            </a:endParaRPr>
          </a:p>
        </p:txBody>
      </p:sp>
      <p:sp>
        <p:nvSpPr>
          <p:cNvPr id="41" name="Content Placeholder 8"/>
          <p:cNvSpPr txBox="1">
            <a:spLocks/>
          </p:cNvSpPr>
          <p:nvPr/>
        </p:nvSpPr>
        <p:spPr>
          <a:xfrm>
            <a:off x="469901" y="1698625"/>
            <a:ext cx="8348663" cy="4438650"/>
          </a:xfrm>
          <a:prstGeom prst="rect">
            <a:avLst/>
          </a:prstGeom>
        </p:spPr>
        <p:txBody>
          <a:bodyPr/>
          <a:lstStyle>
            <a:lvl1pPr marL="342900" indent="-342900" algn="l" rtl="0" eaLnBrk="1" fontAlgn="base" hangingPunct="1">
              <a:spcBef>
                <a:spcPts val="1000"/>
              </a:spcBef>
              <a:spcAft>
                <a:spcPct val="0"/>
              </a:spcAft>
              <a:buClr>
                <a:schemeClr val="tx1"/>
              </a:buClr>
              <a:buFont typeface="+mj-lt"/>
              <a:buAutoNum type="arabicPeriod"/>
              <a:defRPr sz="1300" b="0">
                <a:solidFill>
                  <a:schemeClr val="tx2"/>
                </a:solidFill>
                <a:latin typeface="Arial" pitchFamily="34" charset="0"/>
                <a:ea typeface="+mn-ea"/>
                <a:cs typeface="Arial" pitchFamily="34" charset="0"/>
              </a:defRPr>
            </a:lvl1pPr>
            <a:lvl2pPr marL="400050" indent="-177800" algn="l" rtl="0" eaLnBrk="1" fontAlgn="base" hangingPunct="1">
              <a:spcBef>
                <a:spcPts val="600"/>
              </a:spcBef>
              <a:spcAft>
                <a:spcPct val="0"/>
              </a:spcAft>
              <a:buClr>
                <a:srgbClr val="0033CC"/>
              </a:buClr>
              <a:buFont typeface="Arial" pitchFamily="34" charset="0"/>
              <a:buChar char="›"/>
              <a:defRPr sz="2000">
                <a:solidFill>
                  <a:schemeClr val="tx2"/>
                </a:solidFill>
                <a:latin typeface="Arial" pitchFamily="34" charset="0"/>
                <a:cs typeface="Arial" pitchFamily="34" charset="0"/>
              </a:defRPr>
            </a:lvl2pPr>
            <a:lvl3pPr marL="571500" indent="-171450" algn="l" rtl="0" eaLnBrk="1" fontAlgn="base" hangingPunct="1">
              <a:spcBef>
                <a:spcPts val="600"/>
              </a:spcBef>
              <a:spcAft>
                <a:spcPct val="0"/>
              </a:spcAft>
              <a:buClr>
                <a:srgbClr val="0033CC"/>
              </a:buClr>
              <a:buFont typeface="Arial" pitchFamily="34" charset="0"/>
              <a:buChar char="»"/>
              <a:defRPr sz="1400">
                <a:solidFill>
                  <a:schemeClr val="tx2"/>
                </a:solidFill>
                <a:latin typeface="Arial" pitchFamily="34" charset="0"/>
                <a:cs typeface="Arial" pitchFamily="34" charset="0"/>
              </a:defRPr>
            </a:lvl3pPr>
            <a:lvl4pPr marL="742950" indent="-171450" algn="l" rtl="0" eaLnBrk="1" fontAlgn="base" hangingPunct="1">
              <a:spcBef>
                <a:spcPts val="600"/>
              </a:spcBef>
              <a:spcAft>
                <a:spcPct val="0"/>
              </a:spcAft>
              <a:buClr>
                <a:srgbClr val="0033CC"/>
              </a:buClr>
              <a:buFont typeface="Arial" pitchFamily="34" charset="0"/>
              <a:buChar char="–"/>
              <a:defRPr sz="1400">
                <a:solidFill>
                  <a:schemeClr val="tx2"/>
                </a:solidFill>
                <a:latin typeface="Arial" pitchFamily="34" charset="0"/>
                <a:cs typeface="Arial" pitchFamily="34" charset="0"/>
              </a:defRPr>
            </a:lvl4pPr>
            <a:lvl5pPr marL="857250" indent="-114300" algn="l" rtl="0" eaLnBrk="1" fontAlgn="base" hangingPunct="1">
              <a:spcBef>
                <a:spcPts val="600"/>
              </a:spcBef>
              <a:spcAft>
                <a:spcPct val="0"/>
              </a:spcAft>
              <a:buClr>
                <a:srgbClr val="0033CC"/>
              </a:buClr>
              <a:buChar char="»"/>
              <a:defRPr sz="1200">
                <a:solidFill>
                  <a:schemeClr val="tx2"/>
                </a:solidFill>
                <a:latin typeface="Arial" pitchFamily="34" charset="0"/>
                <a:cs typeface="Arial" pitchFamily="34" charset="0"/>
              </a:defRPr>
            </a:lvl5pPr>
            <a:lvl6pPr marL="2057400" indent="-223838" algn="l" rtl="0" eaLnBrk="1" fontAlgn="base" hangingPunct="1">
              <a:spcBef>
                <a:spcPct val="20000"/>
              </a:spcBef>
              <a:spcAft>
                <a:spcPct val="0"/>
              </a:spcAft>
              <a:buClr>
                <a:srgbClr val="0033CC"/>
              </a:buClr>
              <a:buChar char="»"/>
              <a:defRPr sz="2000">
                <a:solidFill>
                  <a:schemeClr val="tx1"/>
                </a:solidFill>
                <a:latin typeface="+mn-lt"/>
                <a:cs typeface="+mn-cs"/>
              </a:defRPr>
            </a:lvl6pPr>
            <a:lvl7pPr marL="2514600" indent="-223838" algn="l" rtl="0" eaLnBrk="1" fontAlgn="base" hangingPunct="1">
              <a:spcBef>
                <a:spcPct val="20000"/>
              </a:spcBef>
              <a:spcAft>
                <a:spcPct val="0"/>
              </a:spcAft>
              <a:buClr>
                <a:srgbClr val="0033CC"/>
              </a:buClr>
              <a:buChar char="»"/>
              <a:defRPr sz="2000">
                <a:solidFill>
                  <a:schemeClr val="tx1"/>
                </a:solidFill>
                <a:latin typeface="+mn-lt"/>
                <a:cs typeface="+mn-cs"/>
              </a:defRPr>
            </a:lvl7pPr>
            <a:lvl8pPr marL="2971800" indent="-223838" algn="l" rtl="0" eaLnBrk="1" fontAlgn="base" hangingPunct="1">
              <a:spcBef>
                <a:spcPct val="20000"/>
              </a:spcBef>
              <a:spcAft>
                <a:spcPct val="0"/>
              </a:spcAft>
              <a:buClr>
                <a:srgbClr val="0033CC"/>
              </a:buClr>
              <a:buChar char="»"/>
              <a:defRPr sz="2000">
                <a:solidFill>
                  <a:schemeClr val="tx1"/>
                </a:solidFill>
                <a:latin typeface="+mn-lt"/>
                <a:cs typeface="+mn-cs"/>
              </a:defRPr>
            </a:lvl8pPr>
            <a:lvl9pPr marL="3429000" indent="-223838" algn="l" rtl="0" eaLnBrk="1" fontAlgn="base" hangingPunct="1">
              <a:spcBef>
                <a:spcPct val="20000"/>
              </a:spcBef>
              <a:spcAft>
                <a:spcPct val="0"/>
              </a:spcAft>
              <a:buClr>
                <a:srgbClr val="0033CC"/>
              </a:buClr>
              <a:buChar char="»"/>
              <a:defRPr sz="2000">
                <a:solidFill>
                  <a:schemeClr val="tx1"/>
                </a:solidFill>
                <a:latin typeface="+mn-lt"/>
                <a:cs typeface="+mn-cs"/>
              </a:defRPr>
            </a:lvl9pPr>
          </a:lstStyle>
          <a:p>
            <a:pPr marL="257175" marR="0" lvl="0" indent="-257175" algn="l" defTabSz="685800" rtl="0" eaLnBrk="1" fontAlgn="base" latinLnBrk="0" hangingPunct="1">
              <a:lnSpc>
                <a:spcPct val="100000"/>
              </a:lnSpc>
              <a:spcBef>
                <a:spcPts val="750"/>
              </a:spcBef>
              <a:spcAft>
                <a:spcPct val="0"/>
              </a:spcAft>
              <a:buClr>
                <a:srgbClr val="000000"/>
              </a:buClr>
              <a:buSzTx/>
              <a:buFont typeface="+mj-lt"/>
              <a:buAutoNum type="arabicPeriod"/>
              <a:tabLst/>
              <a:defRPr/>
            </a:pPr>
            <a:endParaRPr kumimoji="0" lang="en-US" sz="975"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pic>
        <p:nvPicPr>
          <p:cNvPr id="1034" name="Picture 2" descr="File:MBTA.svg"/>
          <p:cNvPicPr>
            <a:picLocks noChangeAspect="1" noChangeArrowheads="1"/>
          </p:cNvPicPr>
          <p:nvPr userDrawn="1"/>
        </p:nvPicPr>
        <p:blipFill>
          <a:blip r:embed="rId32" cstate="print"/>
          <a:srcRect/>
          <a:stretch>
            <a:fillRect/>
          </a:stretch>
        </p:blipFill>
        <p:spPr bwMode="auto">
          <a:xfrm>
            <a:off x="8077200" y="222250"/>
            <a:ext cx="652476" cy="711200"/>
          </a:xfrm>
          <a:prstGeom prst="rect">
            <a:avLst/>
          </a:prstGeom>
          <a:noFill/>
          <a:ln w="9525">
            <a:noFill/>
            <a:miter lim="800000"/>
            <a:headEnd/>
            <a:tailEnd/>
          </a:ln>
        </p:spPr>
      </p:pic>
      <p:sp>
        <p:nvSpPr>
          <p:cNvPr id="2" name="TextBox 1"/>
          <p:cNvSpPr txBox="1"/>
          <p:nvPr userDrawn="1"/>
        </p:nvSpPr>
        <p:spPr>
          <a:xfrm>
            <a:off x="152400" y="6400800"/>
            <a:ext cx="1066800" cy="369332"/>
          </a:xfrm>
          <a:prstGeom prst="rect">
            <a:avLst/>
          </a:prstGeom>
          <a:noFill/>
        </p:spPr>
        <p:txBody>
          <a:bodyPr wrap="square" rtlCol="0">
            <a:spAutoFit/>
          </a:bodyPr>
          <a:lstStyle/>
          <a:p>
            <a:pPr marL="342900" indent="-342900"/>
            <a:r>
              <a:rPr lang="en-US" b="1" u="sng" dirty="0">
                <a:latin typeface="+mj-lt"/>
              </a:rPr>
              <a:t>DRAFT</a:t>
            </a:r>
          </a:p>
        </p:txBody>
      </p:sp>
    </p:spTree>
    <p:extLst>
      <p:ext uri="{BB962C8B-B14F-4D97-AF65-F5344CB8AC3E}">
        <p14:creationId xmlns:p14="http://schemas.microsoft.com/office/powerpoint/2010/main" val="3739832798"/>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 id="2147483713" r:id="rId14"/>
    <p:sldLayoutId id="2147483714" r:id="rId15"/>
    <p:sldLayoutId id="2147483715" r:id="rId16"/>
    <p:sldLayoutId id="2147483716" r:id="rId17"/>
    <p:sldLayoutId id="2147483717" r:id="rId18"/>
    <p:sldLayoutId id="2147483718" r:id="rId19"/>
    <p:sldLayoutId id="2147483719" r:id="rId20"/>
    <p:sldLayoutId id="2147483720" r:id="rId21"/>
    <p:sldLayoutId id="2147483721" r:id="rId22"/>
    <p:sldLayoutId id="2147483722" r:id="rId23"/>
    <p:sldLayoutId id="2147483723" r:id="rId24"/>
    <p:sldLayoutId id="2147483724" r:id="rId25"/>
    <p:sldLayoutId id="2147483725" r:id="rId26"/>
    <p:sldLayoutId id="2147483726" r:id="rId27"/>
    <p:sldLayoutId id="2147483727" r:id="rId28"/>
    <p:sldLayoutId id="2147483728" r:id="rId29"/>
    <p:sldLayoutId id="2147483729" r:id="rId30"/>
  </p:sldLayoutIdLst>
  <p:hf hdr="0" dt="0"/>
  <p:txStyles>
    <p:titleStyle>
      <a:lvl1pPr algn="l" rtl="0" eaLnBrk="1" fontAlgn="base" hangingPunct="1">
        <a:lnSpc>
          <a:spcPct val="90000"/>
        </a:lnSpc>
        <a:spcBef>
          <a:spcPct val="0"/>
        </a:spcBef>
        <a:spcAft>
          <a:spcPct val="0"/>
        </a:spcAft>
        <a:defRPr sz="2100" b="1">
          <a:solidFill>
            <a:srgbClr val="0033CC"/>
          </a:solidFill>
          <a:latin typeface="Calibri" panose="020F0502020204030204" pitchFamily="34" charset="0"/>
          <a:ea typeface="+mj-ea"/>
          <a:cs typeface="+mj-cs"/>
        </a:defRPr>
      </a:lvl1pPr>
      <a:lvl2pPr algn="l" rtl="0" eaLnBrk="1" fontAlgn="base" hangingPunct="1">
        <a:lnSpc>
          <a:spcPct val="90000"/>
        </a:lnSpc>
        <a:spcBef>
          <a:spcPct val="0"/>
        </a:spcBef>
        <a:spcAft>
          <a:spcPct val="0"/>
        </a:spcAft>
        <a:defRPr sz="2100" b="1">
          <a:solidFill>
            <a:srgbClr val="0033CC"/>
          </a:solidFill>
          <a:latin typeface="Calibri" panose="020F0502020204030204" pitchFamily="34" charset="0"/>
          <a:cs typeface="Arial" charset="0"/>
        </a:defRPr>
      </a:lvl2pPr>
      <a:lvl3pPr algn="l" rtl="0" eaLnBrk="1" fontAlgn="base" hangingPunct="1">
        <a:lnSpc>
          <a:spcPct val="90000"/>
        </a:lnSpc>
        <a:spcBef>
          <a:spcPct val="0"/>
        </a:spcBef>
        <a:spcAft>
          <a:spcPct val="0"/>
        </a:spcAft>
        <a:defRPr sz="2100" b="1">
          <a:solidFill>
            <a:srgbClr val="0033CC"/>
          </a:solidFill>
          <a:latin typeface="Calibri" panose="020F0502020204030204" pitchFamily="34" charset="0"/>
          <a:cs typeface="Arial" charset="0"/>
        </a:defRPr>
      </a:lvl3pPr>
      <a:lvl4pPr algn="l" rtl="0" eaLnBrk="1" fontAlgn="base" hangingPunct="1">
        <a:lnSpc>
          <a:spcPct val="90000"/>
        </a:lnSpc>
        <a:spcBef>
          <a:spcPct val="0"/>
        </a:spcBef>
        <a:spcAft>
          <a:spcPct val="0"/>
        </a:spcAft>
        <a:defRPr sz="2100" b="1">
          <a:solidFill>
            <a:srgbClr val="0033CC"/>
          </a:solidFill>
          <a:latin typeface="Calibri" panose="020F0502020204030204" pitchFamily="34" charset="0"/>
          <a:cs typeface="Arial" charset="0"/>
        </a:defRPr>
      </a:lvl4pPr>
      <a:lvl5pPr algn="l" rtl="0" eaLnBrk="1" fontAlgn="base" hangingPunct="1">
        <a:lnSpc>
          <a:spcPct val="90000"/>
        </a:lnSpc>
        <a:spcBef>
          <a:spcPct val="0"/>
        </a:spcBef>
        <a:spcAft>
          <a:spcPct val="0"/>
        </a:spcAft>
        <a:defRPr sz="2100" b="1">
          <a:solidFill>
            <a:srgbClr val="0033CC"/>
          </a:solidFill>
          <a:latin typeface="Calibri" panose="020F0502020204030204" pitchFamily="34" charset="0"/>
          <a:cs typeface="Arial" charset="0"/>
        </a:defRPr>
      </a:lvl5pPr>
      <a:lvl6pPr marL="342900" algn="l" rtl="0" eaLnBrk="1" fontAlgn="base" hangingPunct="1">
        <a:spcBef>
          <a:spcPct val="0"/>
        </a:spcBef>
        <a:spcAft>
          <a:spcPct val="0"/>
        </a:spcAft>
        <a:defRPr sz="1800" b="1">
          <a:solidFill>
            <a:srgbClr val="0033CC"/>
          </a:solidFill>
          <a:latin typeface="Verdana" pitchFamily="34" charset="0"/>
          <a:cs typeface="Arial" charset="0"/>
        </a:defRPr>
      </a:lvl6pPr>
      <a:lvl7pPr marL="685800" algn="l" rtl="0" eaLnBrk="1" fontAlgn="base" hangingPunct="1">
        <a:spcBef>
          <a:spcPct val="0"/>
        </a:spcBef>
        <a:spcAft>
          <a:spcPct val="0"/>
        </a:spcAft>
        <a:defRPr sz="1800" b="1">
          <a:solidFill>
            <a:srgbClr val="0033CC"/>
          </a:solidFill>
          <a:latin typeface="Verdana" pitchFamily="34" charset="0"/>
          <a:cs typeface="Arial" charset="0"/>
        </a:defRPr>
      </a:lvl7pPr>
      <a:lvl8pPr marL="1028700" algn="l" rtl="0" eaLnBrk="1" fontAlgn="base" hangingPunct="1">
        <a:spcBef>
          <a:spcPct val="0"/>
        </a:spcBef>
        <a:spcAft>
          <a:spcPct val="0"/>
        </a:spcAft>
        <a:defRPr sz="1800" b="1">
          <a:solidFill>
            <a:srgbClr val="0033CC"/>
          </a:solidFill>
          <a:latin typeface="Verdana" pitchFamily="34" charset="0"/>
          <a:cs typeface="Arial" charset="0"/>
        </a:defRPr>
      </a:lvl8pPr>
      <a:lvl9pPr marL="1371600" algn="l" rtl="0" eaLnBrk="1" fontAlgn="base" hangingPunct="1">
        <a:spcBef>
          <a:spcPct val="0"/>
        </a:spcBef>
        <a:spcAft>
          <a:spcPct val="0"/>
        </a:spcAft>
        <a:defRPr sz="1800" b="1">
          <a:solidFill>
            <a:srgbClr val="0033CC"/>
          </a:solidFill>
          <a:latin typeface="Verdana" pitchFamily="34" charset="0"/>
          <a:cs typeface="Arial" charset="0"/>
        </a:defRPr>
      </a:lvl9pPr>
    </p:titleStyle>
    <p:bodyStyle>
      <a:lvl1pPr marL="171450" indent="-171450" algn="l" rtl="0" eaLnBrk="1" fontAlgn="base" hangingPunct="1">
        <a:spcBef>
          <a:spcPct val="100000"/>
        </a:spcBef>
        <a:spcAft>
          <a:spcPct val="0"/>
        </a:spcAft>
        <a:buClr>
          <a:srgbClr val="0033CC"/>
        </a:buClr>
        <a:buChar char="•"/>
        <a:defRPr sz="1800" b="1">
          <a:solidFill>
            <a:schemeClr val="tx1"/>
          </a:solidFill>
          <a:latin typeface="Calibri" panose="020F0502020204030204" pitchFamily="34" charset="0"/>
          <a:ea typeface="+mn-ea"/>
          <a:cs typeface="+mn-cs"/>
        </a:defRPr>
      </a:lvl1pPr>
      <a:lvl2pPr marL="432197" indent="-175022" algn="l" rtl="0" eaLnBrk="1" fontAlgn="base" hangingPunct="1">
        <a:spcBef>
          <a:spcPct val="20000"/>
        </a:spcBef>
        <a:spcAft>
          <a:spcPct val="0"/>
        </a:spcAft>
        <a:buClr>
          <a:srgbClr val="0033CC"/>
        </a:buClr>
        <a:buFont typeface="Arial" charset="0"/>
        <a:buChar char="–"/>
        <a:defRPr sz="1500">
          <a:solidFill>
            <a:schemeClr val="tx1"/>
          </a:solidFill>
          <a:latin typeface="Calibri" panose="020F0502020204030204" pitchFamily="34" charset="0"/>
          <a:cs typeface="+mn-cs"/>
        </a:defRPr>
      </a:lvl2pPr>
      <a:lvl3pPr marL="685800" indent="-167879" algn="l" rtl="0" eaLnBrk="1" fontAlgn="base" hangingPunct="1">
        <a:spcBef>
          <a:spcPct val="20000"/>
        </a:spcBef>
        <a:spcAft>
          <a:spcPct val="0"/>
        </a:spcAft>
        <a:buClr>
          <a:srgbClr val="0033CC"/>
        </a:buClr>
        <a:buChar char="•"/>
        <a:defRPr sz="1500">
          <a:solidFill>
            <a:schemeClr val="tx1"/>
          </a:solidFill>
          <a:latin typeface="Calibri" panose="020F0502020204030204" pitchFamily="34" charset="0"/>
          <a:cs typeface="+mn-cs"/>
        </a:defRPr>
      </a:lvl3pPr>
      <a:lvl4pPr marL="946547" indent="-175022" algn="l" rtl="0" eaLnBrk="1" fontAlgn="base" hangingPunct="1">
        <a:spcBef>
          <a:spcPct val="20000"/>
        </a:spcBef>
        <a:spcAft>
          <a:spcPct val="0"/>
        </a:spcAft>
        <a:buClr>
          <a:srgbClr val="0033CC"/>
        </a:buClr>
        <a:buChar char="–"/>
        <a:defRPr sz="1500">
          <a:solidFill>
            <a:schemeClr val="tx1"/>
          </a:solidFill>
          <a:latin typeface="Calibri" panose="020F0502020204030204" pitchFamily="34" charset="0"/>
          <a:cs typeface="+mn-cs"/>
        </a:defRPr>
      </a:lvl4pPr>
      <a:lvl5pPr marL="1200150" indent="-167879" algn="l" rtl="0" eaLnBrk="1" fontAlgn="base" hangingPunct="1">
        <a:spcBef>
          <a:spcPct val="20000"/>
        </a:spcBef>
        <a:spcAft>
          <a:spcPct val="0"/>
        </a:spcAft>
        <a:buClr>
          <a:srgbClr val="0033CC"/>
        </a:buClr>
        <a:buChar char="»"/>
        <a:defRPr sz="1500">
          <a:solidFill>
            <a:schemeClr val="tx1"/>
          </a:solidFill>
          <a:latin typeface="Calibri" panose="020F0502020204030204" pitchFamily="34" charset="0"/>
          <a:cs typeface="+mn-cs"/>
        </a:defRPr>
      </a:lvl5pPr>
      <a:lvl6pPr marL="1543050" indent="-167879" algn="l" rtl="0" eaLnBrk="1" fontAlgn="base" hangingPunct="1">
        <a:spcBef>
          <a:spcPct val="20000"/>
        </a:spcBef>
        <a:spcAft>
          <a:spcPct val="0"/>
        </a:spcAft>
        <a:buClr>
          <a:srgbClr val="0033CC"/>
        </a:buClr>
        <a:buChar char="»"/>
        <a:defRPr sz="1500">
          <a:solidFill>
            <a:schemeClr val="tx1"/>
          </a:solidFill>
          <a:latin typeface="+mn-lt"/>
          <a:cs typeface="+mn-cs"/>
        </a:defRPr>
      </a:lvl6pPr>
      <a:lvl7pPr marL="1885950" indent="-167879" algn="l" rtl="0" eaLnBrk="1" fontAlgn="base" hangingPunct="1">
        <a:spcBef>
          <a:spcPct val="20000"/>
        </a:spcBef>
        <a:spcAft>
          <a:spcPct val="0"/>
        </a:spcAft>
        <a:buClr>
          <a:srgbClr val="0033CC"/>
        </a:buClr>
        <a:buChar char="»"/>
        <a:defRPr sz="1500">
          <a:solidFill>
            <a:schemeClr val="tx1"/>
          </a:solidFill>
          <a:latin typeface="+mn-lt"/>
          <a:cs typeface="+mn-cs"/>
        </a:defRPr>
      </a:lvl7pPr>
      <a:lvl8pPr marL="2228850" indent="-167879" algn="l" rtl="0" eaLnBrk="1" fontAlgn="base" hangingPunct="1">
        <a:spcBef>
          <a:spcPct val="20000"/>
        </a:spcBef>
        <a:spcAft>
          <a:spcPct val="0"/>
        </a:spcAft>
        <a:buClr>
          <a:srgbClr val="0033CC"/>
        </a:buClr>
        <a:buChar char="»"/>
        <a:defRPr sz="1500">
          <a:solidFill>
            <a:schemeClr val="tx1"/>
          </a:solidFill>
          <a:latin typeface="+mn-lt"/>
          <a:cs typeface="+mn-cs"/>
        </a:defRPr>
      </a:lvl8pPr>
      <a:lvl9pPr marL="2571750" indent="-167879" algn="l" rtl="0" eaLnBrk="1" fontAlgn="base" hangingPunct="1">
        <a:spcBef>
          <a:spcPct val="20000"/>
        </a:spcBef>
        <a:spcAft>
          <a:spcPct val="0"/>
        </a:spcAft>
        <a:buClr>
          <a:srgbClr val="0033CC"/>
        </a:buClr>
        <a:buChar char="»"/>
        <a:defRPr sz="1500">
          <a:solidFill>
            <a:schemeClr val="tx1"/>
          </a:solidFill>
          <a:latin typeface="+mn-lt"/>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31.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3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8.xml"/><Relationship Id="rId5" Type="http://schemas.openxmlformats.org/officeDocument/2006/relationships/image" Target="../media/image16.pn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9.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31.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3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3853" y="4343400"/>
            <a:ext cx="7751547" cy="466344"/>
          </a:xfrm>
        </p:spPr>
        <p:txBody>
          <a:bodyPr/>
          <a:lstStyle/>
          <a:p>
            <a:r>
              <a:rPr lang="en-US" sz="2800" b="0" dirty="0">
                <a:solidFill>
                  <a:srgbClr val="002060"/>
                </a:solidFill>
              </a:rPr>
              <a:t>Bus Diversions</a:t>
            </a:r>
            <a:br>
              <a:rPr lang="en-US" sz="2800" b="0" dirty="0">
                <a:solidFill>
                  <a:srgbClr val="002060"/>
                </a:solidFill>
              </a:rPr>
            </a:br>
            <a:r>
              <a:rPr lang="en-US" sz="2800" b="0" dirty="0">
                <a:solidFill>
                  <a:srgbClr val="002060"/>
                </a:solidFill>
              </a:rPr>
              <a:t>	May 29, 2018 to October 15, 2018</a:t>
            </a:r>
          </a:p>
        </p:txBody>
      </p:sp>
      <p:sp>
        <p:nvSpPr>
          <p:cNvPr id="4" name="Title 1"/>
          <p:cNvSpPr txBox="1">
            <a:spLocks/>
          </p:cNvSpPr>
          <p:nvPr/>
        </p:nvSpPr>
        <p:spPr>
          <a:xfrm>
            <a:off x="1163852" y="5257800"/>
            <a:ext cx="7751547" cy="466344"/>
          </a:xfrm>
          <a:prstGeom prst="rect">
            <a:avLst/>
          </a:prstGeom>
        </p:spPr>
        <p:txBody>
          <a:bodyPr anchor="b" anchorCtr="0"/>
          <a:lstStyle>
            <a:lvl1pPr algn="l" rtl="0" eaLnBrk="1" fontAlgn="base" hangingPunct="1">
              <a:lnSpc>
                <a:spcPct val="100000"/>
              </a:lnSpc>
              <a:spcBef>
                <a:spcPct val="0"/>
              </a:spcBef>
              <a:spcAft>
                <a:spcPct val="0"/>
              </a:spcAft>
              <a:defRPr sz="3200" b="1" baseline="0">
                <a:solidFill>
                  <a:srgbClr val="00269E"/>
                </a:solidFill>
                <a:latin typeface="Arial" pitchFamily="34" charset="0"/>
                <a:ea typeface="+mj-ea"/>
                <a:cs typeface="Arial" pitchFamily="34" charset="0"/>
              </a:defRPr>
            </a:lvl1pPr>
            <a:lvl2pPr algn="l" rtl="0" eaLnBrk="1" fontAlgn="base" hangingPunct="1">
              <a:lnSpc>
                <a:spcPct val="90000"/>
              </a:lnSpc>
              <a:spcBef>
                <a:spcPct val="0"/>
              </a:spcBef>
              <a:spcAft>
                <a:spcPct val="0"/>
              </a:spcAft>
              <a:defRPr sz="2800" b="1">
                <a:solidFill>
                  <a:srgbClr val="0033CC"/>
                </a:solidFill>
                <a:latin typeface="Calibri" panose="020F0502020204030204" pitchFamily="34" charset="0"/>
                <a:cs typeface="Arial" charset="0"/>
              </a:defRPr>
            </a:lvl2pPr>
            <a:lvl3pPr algn="l" rtl="0" eaLnBrk="1" fontAlgn="base" hangingPunct="1">
              <a:lnSpc>
                <a:spcPct val="90000"/>
              </a:lnSpc>
              <a:spcBef>
                <a:spcPct val="0"/>
              </a:spcBef>
              <a:spcAft>
                <a:spcPct val="0"/>
              </a:spcAft>
              <a:defRPr sz="2800" b="1">
                <a:solidFill>
                  <a:srgbClr val="0033CC"/>
                </a:solidFill>
                <a:latin typeface="Calibri" panose="020F0502020204030204" pitchFamily="34" charset="0"/>
                <a:cs typeface="Arial" charset="0"/>
              </a:defRPr>
            </a:lvl3pPr>
            <a:lvl4pPr algn="l" rtl="0" eaLnBrk="1" fontAlgn="base" hangingPunct="1">
              <a:lnSpc>
                <a:spcPct val="90000"/>
              </a:lnSpc>
              <a:spcBef>
                <a:spcPct val="0"/>
              </a:spcBef>
              <a:spcAft>
                <a:spcPct val="0"/>
              </a:spcAft>
              <a:defRPr sz="2800" b="1">
                <a:solidFill>
                  <a:srgbClr val="0033CC"/>
                </a:solidFill>
                <a:latin typeface="Calibri" panose="020F0502020204030204" pitchFamily="34" charset="0"/>
                <a:cs typeface="Arial" charset="0"/>
              </a:defRPr>
            </a:lvl4pPr>
            <a:lvl5pPr algn="l" rtl="0" eaLnBrk="1" fontAlgn="base" hangingPunct="1">
              <a:lnSpc>
                <a:spcPct val="90000"/>
              </a:lnSpc>
              <a:spcBef>
                <a:spcPct val="0"/>
              </a:spcBef>
              <a:spcAft>
                <a:spcPct val="0"/>
              </a:spcAft>
              <a:defRPr sz="2800" b="1">
                <a:solidFill>
                  <a:srgbClr val="0033CC"/>
                </a:solidFill>
                <a:latin typeface="Calibri" panose="020F0502020204030204" pitchFamily="34" charset="0"/>
                <a:cs typeface="Arial" charset="0"/>
              </a:defRPr>
            </a:lvl5pPr>
            <a:lvl6pPr marL="457200" algn="l" rtl="0" eaLnBrk="1" fontAlgn="base" hangingPunct="1">
              <a:spcBef>
                <a:spcPct val="0"/>
              </a:spcBef>
              <a:spcAft>
                <a:spcPct val="0"/>
              </a:spcAft>
              <a:defRPr sz="2400" b="1">
                <a:solidFill>
                  <a:srgbClr val="0033CC"/>
                </a:solidFill>
                <a:latin typeface="Verdana" pitchFamily="34" charset="0"/>
                <a:cs typeface="Arial" charset="0"/>
              </a:defRPr>
            </a:lvl6pPr>
            <a:lvl7pPr marL="914400" algn="l" rtl="0" eaLnBrk="1" fontAlgn="base" hangingPunct="1">
              <a:spcBef>
                <a:spcPct val="0"/>
              </a:spcBef>
              <a:spcAft>
                <a:spcPct val="0"/>
              </a:spcAft>
              <a:defRPr sz="2400" b="1">
                <a:solidFill>
                  <a:srgbClr val="0033CC"/>
                </a:solidFill>
                <a:latin typeface="Verdana" pitchFamily="34" charset="0"/>
                <a:cs typeface="Arial" charset="0"/>
              </a:defRPr>
            </a:lvl7pPr>
            <a:lvl8pPr marL="1371600" algn="l" rtl="0" eaLnBrk="1" fontAlgn="base" hangingPunct="1">
              <a:spcBef>
                <a:spcPct val="0"/>
              </a:spcBef>
              <a:spcAft>
                <a:spcPct val="0"/>
              </a:spcAft>
              <a:defRPr sz="2400" b="1">
                <a:solidFill>
                  <a:srgbClr val="0033CC"/>
                </a:solidFill>
                <a:latin typeface="Verdana" pitchFamily="34" charset="0"/>
                <a:cs typeface="Arial" charset="0"/>
              </a:defRPr>
            </a:lvl8pPr>
            <a:lvl9pPr marL="1828800" algn="l" rtl="0" eaLnBrk="1" fontAlgn="base" hangingPunct="1">
              <a:spcBef>
                <a:spcPct val="0"/>
              </a:spcBef>
              <a:spcAft>
                <a:spcPct val="0"/>
              </a:spcAft>
              <a:defRPr sz="2400" b="1">
                <a:solidFill>
                  <a:srgbClr val="0033CC"/>
                </a:solidFill>
                <a:latin typeface="Verdana" pitchFamily="34" charset="0"/>
                <a:cs typeface="Arial" charset="0"/>
              </a:defRPr>
            </a:lvl9pPr>
          </a:lstStyle>
          <a:p>
            <a:r>
              <a:rPr lang="en-US" sz="2000" b="0" kern="0" dirty="0">
                <a:solidFill>
                  <a:schemeClr val="tx1"/>
                </a:solidFill>
              </a:rPr>
              <a:t>Fiscal and Management Control Board</a:t>
            </a:r>
          </a:p>
          <a:p>
            <a:r>
              <a:rPr lang="en-US" sz="2000" b="0" kern="0" dirty="0">
                <a:solidFill>
                  <a:schemeClr val="tx1"/>
                </a:solidFill>
              </a:rPr>
              <a:t>June 4, 2018</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Shape 126"/>
          <p:cNvSpPr txBox="1">
            <a:spLocks noGrp="1"/>
          </p:cNvSpPr>
          <p:nvPr>
            <p:ph type="title"/>
          </p:nvPr>
        </p:nvSpPr>
        <p:spPr>
          <a:xfrm>
            <a:off x="3233" y="1430548"/>
            <a:ext cx="4308367" cy="572700"/>
          </a:xfrm>
          <a:prstGeom prst="rect">
            <a:avLst/>
          </a:prstGeom>
          <a:solidFill>
            <a:srgbClr val="674EA7"/>
          </a:solidFill>
        </p:spPr>
        <p:txBody>
          <a:bodyPr spcFirstLastPara="1" wrap="square" lIns="91425" tIns="91425" rIns="91425" bIns="91425" anchor="t" anchorCtr="0">
            <a:noAutofit/>
          </a:bodyPr>
          <a:lstStyle/>
          <a:p>
            <a:pPr algn="ctr"/>
            <a:r>
              <a:rPr lang="en" b="1" dirty="0">
                <a:solidFill>
                  <a:srgbClr val="FFFFFF"/>
                </a:solidFill>
              </a:rPr>
              <a:t>LOWELL LINE</a:t>
            </a:r>
            <a:endParaRPr b="1" dirty="0">
              <a:solidFill>
                <a:srgbClr val="FFFFFF"/>
              </a:solidFill>
            </a:endParaRPr>
          </a:p>
        </p:txBody>
      </p:sp>
      <p:sp>
        <p:nvSpPr>
          <p:cNvPr id="5" name="Shape 134"/>
          <p:cNvSpPr txBox="1">
            <a:spLocks/>
          </p:cNvSpPr>
          <p:nvPr/>
        </p:nvSpPr>
        <p:spPr>
          <a:xfrm>
            <a:off x="438266" y="824381"/>
            <a:ext cx="8273934" cy="6354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100" b="1" dirty="0">
                <a:solidFill>
                  <a:srgbClr val="0033CC"/>
                </a:solidFill>
                <a:latin typeface="Montserrat"/>
                <a:ea typeface="Montserrat"/>
                <a:cs typeface="Montserrat"/>
                <a:sym typeface="Montserrat"/>
              </a:rPr>
              <a:t>Commuter Rail Bus Diversions, by Line </a:t>
            </a:r>
          </a:p>
        </p:txBody>
      </p:sp>
      <p:sp>
        <p:nvSpPr>
          <p:cNvPr id="8" name="Shape 100"/>
          <p:cNvSpPr txBox="1">
            <a:spLocks/>
          </p:cNvSpPr>
          <p:nvPr/>
        </p:nvSpPr>
        <p:spPr>
          <a:xfrm>
            <a:off x="533400" y="1993800"/>
            <a:ext cx="3764844" cy="3416400"/>
          </a:xfrm>
          <a:prstGeom prst="rect">
            <a:avLst/>
          </a:prstGeom>
        </p:spPr>
        <p:txBody>
          <a:bodyPr spcFirstLastPara="1" wrap="square" lIns="91425" tIns="91425" rIns="91425" bIns="91425" anchor="t" anchorCtr="0">
            <a:noAutofit/>
          </a:bodyPr>
          <a:lstStyle>
            <a:lvl1pPr marL="457200" lvl="0" indent="-317500" algn="l" rtl="0" eaLnBrk="1" fontAlgn="base" hangingPunct="1">
              <a:spcBef>
                <a:spcPts val="0"/>
              </a:spcBef>
              <a:spcAft>
                <a:spcPts val="0"/>
              </a:spcAft>
              <a:buClr>
                <a:srgbClr val="0033CC"/>
              </a:buClr>
              <a:buSzPts val="1400"/>
              <a:buChar char="●"/>
              <a:defRPr sz="1400" b="1">
                <a:solidFill>
                  <a:schemeClr val="tx1"/>
                </a:solidFill>
                <a:latin typeface="Calibri" panose="020F0502020204030204" pitchFamily="34" charset="0"/>
                <a:ea typeface="+mn-ea"/>
                <a:cs typeface="+mn-cs"/>
              </a:defRPr>
            </a:lvl1pPr>
            <a:lvl2pPr marL="914400" lvl="1" indent="-304800" algn="l" rtl="0" eaLnBrk="1" fontAlgn="base" hangingPunct="1">
              <a:spcBef>
                <a:spcPts val="1600"/>
              </a:spcBef>
              <a:spcAft>
                <a:spcPts val="0"/>
              </a:spcAft>
              <a:buClr>
                <a:srgbClr val="0033CC"/>
              </a:buClr>
              <a:buSzPts val="1200"/>
              <a:buFont typeface="Arial" charset="0"/>
              <a:buChar char="○"/>
              <a:defRPr sz="1200">
                <a:solidFill>
                  <a:schemeClr val="tx1"/>
                </a:solidFill>
                <a:latin typeface="Calibri" panose="020F0502020204030204" pitchFamily="34" charset="0"/>
                <a:cs typeface="+mn-cs"/>
              </a:defRPr>
            </a:lvl2pPr>
            <a:lvl3pPr marL="1371600" lvl="2" indent="-304800" algn="l" rtl="0" eaLnBrk="1" fontAlgn="base" hangingPunct="1">
              <a:spcBef>
                <a:spcPts val="1600"/>
              </a:spcBef>
              <a:spcAft>
                <a:spcPts val="0"/>
              </a:spcAft>
              <a:buClr>
                <a:srgbClr val="0033CC"/>
              </a:buClr>
              <a:buSzPts val="1200"/>
              <a:buChar char="■"/>
              <a:defRPr sz="1200">
                <a:solidFill>
                  <a:schemeClr val="tx1"/>
                </a:solidFill>
                <a:latin typeface="Calibri" panose="020F0502020204030204" pitchFamily="34" charset="0"/>
                <a:cs typeface="+mn-cs"/>
              </a:defRPr>
            </a:lvl3pPr>
            <a:lvl4pPr marL="1828800" lvl="3" indent="-304800" algn="l" rtl="0" eaLnBrk="1" fontAlgn="base" hangingPunct="1">
              <a:spcBef>
                <a:spcPts val="1600"/>
              </a:spcBef>
              <a:spcAft>
                <a:spcPts val="0"/>
              </a:spcAft>
              <a:buClr>
                <a:srgbClr val="0033CC"/>
              </a:buClr>
              <a:buSzPts val="1200"/>
              <a:buChar char="●"/>
              <a:defRPr sz="1200">
                <a:solidFill>
                  <a:schemeClr val="tx1"/>
                </a:solidFill>
                <a:latin typeface="Calibri" panose="020F0502020204030204" pitchFamily="34" charset="0"/>
                <a:cs typeface="+mn-cs"/>
              </a:defRPr>
            </a:lvl4pPr>
            <a:lvl5pPr marL="2286000" lvl="4" indent="-304800" algn="l" rtl="0" eaLnBrk="1" fontAlgn="base" hangingPunct="1">
              <a:spcBef>
                <a:spcPts val="1600"/>
              </a:spcBef>
              <a:spcAft>
                <a:spcPts val="0"/>
              </a:spcAft>
              <a:buClr>
                <a:srgbClr val="0033CC"/>
              </a:buClr>
              <a:buSzPts val="1200"/>
              <a:buChar char="○"/>
              <a:defRPr sz="1200">
                <a:solidFill>
                  <a:schemeClr val="tx1"/>
                </a:solidFill>
                <a:latin typeface="Calibri" panose="020F0502020204030204" pitchFamily="34" charset="0"/>
                <a:cs typeface="+mn-cs"/>
              </a:defRPr>
            </a:lvl5pPr>
            <a:lvl6pPr marL="2743200" lvl="5" indent="-304800" algn="l" rtl="0" eaLnBrk="1" fontAlgn="base" hangingPunct="1">
              <a:spcBef>
                <a:spcPts val="1600"/>
              </a:spcBef>
              <a:spcAft>
                <a:spcPts val="0"/>
              </a:spcAft>
              <a:buClr>
                <a:srgbClr val="0033CC"/>
              </a:buClr>
              <a:buSzPts val="1200"/>
              <a:buChar char="■"/>
              <a:defRPr sz="1200">
                <a:solidFill>
                  <a:schemeClr val="tx1"/>
                </a:solidFill>
                <a:latin typeface="+mn-lt"/>
                <a:cs typeface="+mn-cs"/>
              </a:defRPr>
            </a:lvl6pPr>
            <a:lvl7pPr marL="3200400" lvl="6" indent="-304800" algn="l" rtl="0" eaLnBrk="1" fontAlgn="base" hangingPunct="1">
              <a:spcBef>
                <a:spcPts val="1600"/>
              </a:spcBef>
              <a:spcAft>
                <a:spcPts val="0"/>
              </a:spcAft>
              <a:buClr>
                <a:srgbClr val="0033CC"/>
              </a:buClr>
              <a:buSzPts val="1200"/>
              <a:buChar char="●"/>
              <a:defRPr sz="1200">
                <a:solidFill>
                  <a:schemeClr val="tx1"/>
                </a:solidFill>
                <a:latin typeface="+mn-lt"/>
                <a:cs typeface="+mn-cs"/>
              </a:defRPr>
            </a:lvl7pPr>
            <a:lvl8pPr marL="3657600" lvl="7" indent="-304800" algn="l" rtl="0" eaLnBrk="1" fontAlgn="base" hangingPunct="1">
              <a:spcBef>
                <a:spcPts val="1600"/>
              </a:spcBef>
              <a:spcAft>
                <a:spcPts val="0"/>
              </a:spcAft>
              <a:buClr>
                <a:srgbClr val="0033CC"/>
              </a:buClr>
              <a:buSzPts val="1200"/>
              <a:buChar char="○"/>
              <a:defRPr sz="1200">
                <a:solidFill>
                  <a:schemeClr val="tx1"/>
                </a:solidFill>
                <a:latin typeface="+mn-lt"/>
                <a:cs typeface="+mn-cs"/>
              </a:defRPr>
            </a:lvl8pPr>
            <a:lvl9pPr marL="4114800" lvl="8" indent="-304800" algn="l" rtl="0" eaLnBrk="1" fontAlgn="base" hangingPunct="1">
              <a:spcBef>
                <a:spcPts val="1600"/>
              </a:spcBef>
              <a:spcAft>
                <a:spcPts val="1600"/>
              </a:spcAft>
              <a:buClr>
                <a:srgbClr val="0033CC"/>
              </a:buClr>
              <a:buSzPts val="1200"/>
              <a:buChar char="■"/>
              <a:defRPr sz="1200">
                <a:solidFill>
                  <a:schemeClr val="tx1"/>
                </a:solidFill>
                <a:latin typeface="+mn-lt"/>
                <a:cs typeface="+mn-cs"/>
              </a:defRPr>
            </a:lvl9pPr>
          </a:lstStyle>
          <a:p>
            <a:pPr marL="0" indent="0">
              <a:buFontTx/>
              <a:buNone/>
            </a:pPr>
            <a:r>
              <a:rPr lang="en-US" sz="1200" kern="1200" dirty="0">
                <a:latin typeface="+mn-lt"/>
              </a:rPr>
              <a:t>Approved</a:t>
            </a:r>
          </a:p>
          <a:p>
            <a:pPr marL="0" indent="0">
              <a:buFontTx/>
              <a:buNone/>
            </a:pPr>
            <a:r>
              <a:rPr lang="en-US" sz="1200" b="0" u="sng" kern="1200" dirty="0">
                <a:latin typeface="+mn-lt"/>
              </a:rPr>
              <a:t>Lowell – Wellington (Orange Line)</a:t>
            </a:r>
          </a:p>
          <a:p>
            <a:pPr marL="0" indent="0">
              <a:buFontTx/>
              <a:buNone/>
            </a:pPr>
            <a:r>
              <a:rPr lang="en-US" sz="1200" b="0" kern="1200" dirty="0">
                <a:latin typeface="+mn-lt"/>
              </a:rPr>
              <a:t>Weekends | July 7-29 and August 11-26</a:t>
            </a:r>
          </a:p>
          <a:p>
            <a:pPr marL="0" indent="0">
              <a:buClr>
                <a:schemeClr val="dk1"/>
              </a:buClr>
              <a:buSzPts val="1100"/>
              <a:buFontTx/>
              <a:buNone/>
            </a:pPr>
            <a:r>
              <a:rPr lang="en-US" sz="1200" b="0" kern="1200" dirty="0">
                <a:latin typeface="+mn-lt"/>
              </a:rPr>
              <a:t>(PTC Testing) </a:t>
            </a:r>
            <a:r>
              <a:rPr lang="en-US" sz="1200" b="0" dirty="0">
                <a:latin typeface="+mn-lt"/>
              </a:rPr>
              <a:t>**no work weekend of July 28/29 due to Lowell Folk Festival**</a:t>
            </a:r>
            <a:endParaRPr lang="en-US" sz="1200" b="0" kern="1200" dirty="0">
              <a:latin typeface="+mn-lt"/>
            </a:endParaRPr>
          </a:p>
          <a:p>
            <a:pPr marL="0" indent="0">
              <a:buClr>
                <a:schemeClr val="dk1"/>
              </a:buClr>
              <a:buSzPts val="1100"/>
              <a:buFontTx/>
              <a:buNone/>
            </a:pPr>
            <a:endParaRPr lang="en-US" sz="1200" b="0" kern="1200" dirty="0">
              <a:latin typeface="+mn-lt"/>
            </a:endParaRPr>
          </a:p>
          <a:p>
            <a:pPr marL="0" indent="0">
              <a:buFontTx/>
              <a:buNone/>
            </a:pPr>
            <a:r>
              <a:rPr lang="en-US" sz="1200" kern="1200" dirty="0">
                <a:latin typeface="+mn-lt"/>
              </a:rPr>
              <a:t>Pending</a:t>
            </a:r>
            <a:br>
              <a:rPr lang="en-US" sz="1200" b="0" kern="1200" dirty="0">
                <a:latin typeface="+mn-lt"/>
              </a:rPr>
            </a:br>
            <a:r>
              <a:rPr lang="en-US" sz="1200" b="0" u="sng" kern="1200" dirty="0">
                <a:latin typeface="+mn-lt"/>
              </a:rPr>
              <a:t>Anderson – Wellington (Orange Line)</a:t>
            </a:r>
          </a:p>
          <a:p>
            <a:pPr marL="0" indent="0">
              <a:buFontTx/>
              <a:buNone/>
            </a:pPr>
            <a:r>
              <a:rPr lang="en-US" sz="1200" b="0" dirty="0">
                <a:latin typeface="+mn-lt"/>
              </a:rPr>
              <a:t>Weekends | Sept 22-Nov 11</a:t>
            </a:r>
          </a:p>
          <a:p>
            <a:pPr marL="0" indent="0">
              <a:buFontTx/>
              <a:buNone/>
            </a:pPr>
            <a:r>
              <a:rPr lang="en-US" sz="1200" b="0" dirty="0">
                <a:latin typeface="+mn-lt"/>
              </a:rPr>
              <a:t>(GLX Work)</a:t>
            </a:r>
          </a:p>
          <a:p>
            <a:pPr marL="0" indent="0">
              <a:buFontTx/>
              <a:buNone/>
            </a:pPr>
            <a:endParaRPr lang="en-US" sz="1200" b="0" kern="1200" dirty="0">
              <a:latin typeface="+mn-lt"/>
            </a:endParaRPr>
          </a:p>
          <a:p>
            <a:pPr marL="0" indent="0">
              <a:buFontTx/>
              <a:buNone/>
            </a:pPr>
            <a:endParaRPr lang="en-US" sz="1200" kern="0" dirty="0"/>
          </a:p>
          <a:p>
            <a:pPr marL="0" indent="0">
              <a:spcAft>
                <a:spcPts val="1000"/>
              </a:spcAft>
              <a:buClr>
                <a:schemeClr val="dk1"/>
              </a:buClr>
              <a:buSzPts val="1100"/>
              <a:buFontTx/>
              <a:buNone/>
            </a:pPr>
            <a:endParaRPr lang="en-US" sz="1200" kern="0" dirty="0"/>
          </a:p>
        </p:txBody>
      </p:sp>
      <p:sp>
        <p:nvSpPr>
          <p:cNvPr id="11" name="Shape 134"/>
          <p:cNvSpPr txBox="1">
            <a:spLocks/>
          </p:cNvSpPr>
          <p:nvPr/>
        </p:nvSpPr>
        <p:spPr>
          <a:xfrm>
            <a:off x="4298244" y="1428170"/>
            <a:ext cx="4845756" cy="572700"/>
          </a:xfrm>
          <a:prstGeom prst="rect">
            <a:avLst/>
          </a:prstGeom>
          <a:solidFill>
            <a:srgbClr val="674EA7"/>
          </a:solidFill>
        </p:spPr>
        <p:txBody>
          <a:bodyPr spcFirstLastPara="1" wrap="square" lIns="91425" tIns="91425" rIns="91425" bIns="91425" anchor="t" anchorCtr="0">
            <a:noAutofit/>
          </a:bodyPr>
          <a:lstStyle>
            <a:lvl1pPr lvl="0" algn="l" rtl="0" eaLnBrk="1" fontAlgn="base" hangingPunct="1">
              <a:lnSpc>
                <a:spcPct val="90000"/>
              </a:lnSpc>
              <a:spcBef>
                <a:spcPts val="0"/>
              </a:spcBef>
              <a:spcAft>
                <a:spcPts val="0"/>
              </a:spcAft>
              <a:buSzPts val="2800"/>
              <a:buNone/>
              <a:defRPr sz="2800" b="1">
                <a:solidFill>
                  <a:srgbClr val="0033CC"/>
                </a:solidFill>
                <a:latin typeface="Calibri" panose="020F0502020204030204" pitchFamily="34" charset="0"/>
                <a:ea typeface="+mj-ea"/>
                <a:cs typeface="+mj-cs"/>
              </a:defRPr>
            </a:lvl1pPr>
            <a:lvl2pPr lvl="1" algn="l" rtl="0" eaLnBrk="1" fontAlgn="base" hangingPunct="1">
              <a:lnSpc>
                <a:spcPct val="90000"/>
              </a:lnSpc>
              <a:spcBef>
                <a:spcPts val="0"/>
              </a:spcBef>
              <a:spcAft>
                <a:spcPts val="0"/>
              </a:spcAft>
              <a:buSzPts val="2800"/>
              <a:buNone/>
              <a:defRPr sz="2800" b="1">
                <a:solidFill>
                  <a:srgbClr val="0033CC"/>
                </a:solidFill>
                <a:latin typeface="Calibri" panose="020F0502020204030204" pitchFamily="34" charset="0"/>
                <a:cs typeface="Arial" charset="0"/>
              </a:defRPr>
            </a:lvl2pPr>
            <a:lvl3pPr lvl="2" algn="l" rtl="0" eaLnBrk="1" fontAlgn="base" hangingPunct="1">
              <a:lnSpc>
                <a:spcPct val="90000"/>
              </a:lnSpc>
              <a:spcBef>
                <a:spcPts val="0"/>
              </a:spcBef>
              <a:spcAft>
                <a:spcPts val="0"/>
              </a:spcAft>
              <a:buSzPts val="2800"/>
              <a:buNone/>
              <a:defRPr sz="2800" b="1">
                <a:solidFill>
                  <a:srgbClr val="0033CC"/>
                </a:solidFill>
                <a:latin typeface="Calibri" panose="020F0502020204030204" pitchFamily="34" charset="0"/>
                <a:cs typeface="Arial" charset="0"/>
              </a:defRPr>
            </a:lvl3pPr>
            <a:lvl4pPr lvl="3" algn="l" rtl="0" eaLnBrk="1" fontAlgn="base" hangingPunct="1">
              <a:lnSpc>
                <a:spcPct val="90000"/>
              </a:lnSpc>
              <a:spcBef>
                <a:spcPts val="0"/>
              </a:spcBef>
              <a:spcAft>
                <a:spcPts val="0"/>
              </a:spcAft>
              <a:buSzPts val="2800"/>
              <a:buNone/>
              <a:defRPr sz="2800" b="1">
                <a:solidFill>
                  <a:srgbClr val="0033CC"/>
                </a:solidFill>
                <a:latin typeface="Calibri" panose="020F0502020204030204" pitchFamily="34" charset="0"/>
                <a:cs typeface="Arial" charset="0"/>
              </a:defRPr>
            </a:lvl4pPr>
            <a:lvl5pPr lvl="4" algn="l" rtl="0" eaLnBrk="1" fontAlgn="base" hangingPunct="1">
              <a:lnSpc>
                <a:spcPct val="90000"/>
              </a:lnSpc>
              <a:spcBef>
                <a:spcPts val="0"/>
              </a:spcBef>
              <a:spcAft>
                <a:spcPts val="0"/>
              </a:spcAft>
              <a:buSzPts val="2800"/>
              <a:buNone/>
              <a:defRPr sz="2800" b="1">
                <a:solidFill>
                  <a:srgbClr val="0033CC"/>
                </a:solidFill>
                <a:latin typeface="Calibri" panose="020F0502020204030204" pitchFamily="34" charset="0"/>
                <a:cs typeface="Arial" charset="0"/>
              </a:defRPr>
            </a:lvl5pPr>
            <a:lvl6pPr marL="457200" lvl="5" algn="l" rtl="0" eaLnBrk="1" fontAlgn="base" hangingPunct="1">
              <a:spcBef>
                <a:spcPts val="0"/>
              </a:spcBef>
              <a:spcAft>
                <a:spcPts val="0"/>
              </a:spcAft>
              <a:buSzPts val="2800"/>
              <a:buNone/>
              <a:defRPr sz="2400" b="1">
                <a:solidFill>
                  <a:srgbClr val="0033CC"/>
                </a:solidFill>
                <a:latin typeface="Verdana" pitchFamily="34" charset="0"/>
                <a:cs typeface="Arial" charset="0"/>
              </a:defRPr>
            </a:lvl6pPr>
            <a:lvl7pPr marL="914400" lvl="6" algn="l" rtl="0" eaLnBrk="1" fontAlgn="base" hangingPunct="1">
              <a:spcBef>
                <a:spcPts val="0"/>
              </a:spcBef>
              <a:spcAft>
                <a:spcPts val="0"/>
              </a:spcAft>
              <a:buSzPts val="2800"/>
              <a:buNone/>
              <a:defRPr sz="2400" b="1">
                <a:solidFill>
                  <a:srgbClr val="0033CC"/>
                </a:solidFill>
                <a:latin typeface="Verdana" pitchFamily="34" charset="0"/>
                <a:cs typeface="Arial" charset="0"/>
              </a:defRPr>
            </a:lvl7pPr>
            <a:lvl8pPr marL="1371600" lvl="7" algn="l" rtl="0" eaLnBrk="1" fontAlgn="base" hangingPunct="1">
              <a:spcBef>
                <a:spcPts val="0"/>
              </a:spcBef>
              <a:spcAft>
                <a:spcPts val="0"/>
              </a:spcAft>
              <a:buSzPts val="2800"/>
              <a:buNone/>
              <a:defRPr sz="2400" b="1">
                <a:solidFill>
                  <a:srgbClr val="0033CC"/>
                </a:solidFill>
                <a:latin typeface="Verdana" pitchFamily="34" charset="0"/>
                <a:cs typeface="Arial" charset="0"/>
              </a:defRPr>
            </a:lvl8pPr>
            <a:lvl9pPr marL="1828800" lvl="8" algn="l" rtl="0" eaLnBrk="1" fontAlgn="base" hangingPunct="1">
              <a:spcBef>
                <a:spcPts val="0"/>
              </a:spcBef>
              <a:spcAft>
                <a:spcPts val="0"/>
              </a:spcAft>
              <a:buSzPts val="2800"/>
              <a:buNone/>
              <a:defRPr sz="2400" b="1">
                <a:solidFill>
                  <a:srgbClr val="0033CC"/>
                </a:solidFill>
                <a:latin typeface="Verdana" pitchFamily="34" charset="0"/>
                <a:cs typeface="Arial" charset="0"/>
              </a:defRPr>
            </a:lvl9pPr>
          </a:lstStyle>
          <a:p>
            <a:pPr algn="ctr"/>
            <a:r>
              <a:rPr lang="en-US" kern="0">
                <a:solidFill>
                  <a:srgbClr val="FFFFFF"/>
                </a:solidFill>
              </a:rPr>
              <a:t>FITCHBURG LINE</a:t>
            </a:r>
          </a:p>
        </p:txBody>
      </p:sp>
      <p:sp>
        <p:nvSpPr>
          <p:cNvPr id="12" name="Shape 100"/>
          <p:cNvSpPr txBox="1">
            <a:spLocks/>
          </p:cNvSpPr>
          <p:nvPr/>
        </p:nvSpPr>
        <p:spPr>
          <a:xfrm>
            <a:off x="4828410" y="1993800"/>
            <a:ext cx="3781433" cy="3416400"/>
          </a:xfrm>
          <a:prstGeom prst="rect">
            <a:avLst/>
          </a:prstGeom>
        </p:spPr>
        <p:txBody>
          <a:bodyPr spcFirstLastPara="1" wrap="square" lIns="91425" tIns="91425" rIns="91425" bIns="91425" anchor="t" anchorCtr="0">
            <a:noAutofit/>
          </a:bodyPr>
          <a:lstStyle>
            <a:lvl1pPr marL="457200" lvl="0" indent="-317500" algn="l" rtl="0" eaLnBrk="1" fontAlgn="base" hangingPunct="1">
              <a:spcBef>
                <a:spcPts val="0"/>
              </a:spcBef>
              <a:spcAft>
                <a:spcPts val="0"/>
              </a:spcAft>
              <a:buClr>
                <a:srgbClr val="0033CC"/>
              </a:buClr>
              <a:buSzPts val="1400"/>
              <a:buChar char="●"/>
              <a:defRPr sz="1400" b="1">
                <a:solidFill>
                  <a:schemeClr val="tx1"/>
                </a:solidFill>
                <a:latin typeface="Calibri" panose="020F0502020204030204" pitchFamily="34" charset="0"/>
                <a:ea typeface="+mn-ea"/>
                <a:cs typeface="+mn-cs"/>
              </a:defRPr>
            </a:lvl1pPr>
            <a:lvl2pPr marL="914400" lvl="1" indent="-304800" algn="l" rtl="0" eaLnBrk="1" fontAlgn="base" hangingPunct="1">
              <a:spcBef>
                <a:spcPts val="1600"/>
              </a:spcBef>
              <a:spcAft>
                <a:spcPts val="0"/>
              </a:spcAft>
              <a:buClr>
                <a:srgbClr val="0033CC"/>
              </a:buClr>
              <a:buSzPts val="1200"/>
              <a:buFont typeface="Arial" charset="0"/>
              <a:buChar char="○"/>
              <a:defRPr sz="1200">
                <a:solidFill>
                  <a:schemeClr val="tx1"/>
                </a:solidFill>
                <a:latin typeface="Calibri" panose="020F0502020204030204" pitchFamily="34" charset="0"/>
                <a:cs typeface="+mn-cs"/>
              </a:defRPr>
            </a:lvl2pPr>
            <a:lvl3pPr marL="1371600" lvl="2" indent="-304800" algn="l" rtl="0" eaLnBrk="1" fontAlgn="base" hangingPunct="1">
              <a:spcBef>
                <a:spcPts val="1600"/>
              </a:spcBef>
              <a:spcAft>
                <a:spcPts val="0"/>
              </a:spcAft>
              <a:buClr>
                <a:srgbClr val="0033CC"/>
              </a:buClr>
              <a:buSzPts val="1200"/>
              <a:buChar char="■"/>
              <a:defRPr sz="1200">
                <a:solidFill>
                  <a:schemeClr val="tx1"/>
                </a:solidFill>
                <a:latin typeface="Calibri" panose="020F0502020204030204" pitchFamily="34" charset="0"/>
                <a:cs typeface="+mn-cs"/>
              </a:defRPr>
            </a:lvl3pPr>
            <a:lvl4pPr marL="1828800" lvl="3" indent="-304800" algn="l" rtl="0" eaLnBrk="1" fontAlgn="base" hangingPunct="1">
              <a:spcBef>
                <a:spcPts val="1600"/>
              </a:spcBef>
              <a:spcAft>
                <a:spcPts val="0"/>
              </a:spcAft>
              <a:buClr>
                <a:srgbClr val="0033CC"/>
              </a:buClr>
              <a:buSzPts val="1200"/>
              <a:buChar char="●"/>
              <a:defRPr sz="1200">
                <a:solidFill>
                  <a:schemeClr val="tx1"/>
                </a:solidFill>
                <a:latin typeface="Calibri" panose="020F0502020204030204" pitchFamily="34" charset="0"/>
                <a:cs typeface="+mn-cs"/>
              </a:defRPr>
            </a:lvl4pPr>
            <a:lvl5pPr marL="2286000" lvl="4" indent="-304800" algn="l" rtl="0" eaLnBrk="1" fontAlgn="base" hangingPunct="1">
              <a:spcBef>
                <a:spcPts val="1600"/>
              </a:spcBef>
              <a:spcAft>
                <a:spcPts val="0"/>
              </a:spcAft>
              <a:buClr>
                <a:srgbClr val="0033CC"/>
              </a:buClr>
              <a:buSzPts val="1200"/>
              <a:buChar char="○"/>
              <a:defRPr sz="1200">
                <a:solidFill>
                  <a:schemeClr val="tx1"/>
                </a:solidFill>
                <a:latin typeface="Calibri" panose="020F0502020204030204" pitchFamily="34" charset="0"/>
                <a:cs typeface="+mn-cs"/>
              </a:defRPr>
            </a:lvl5pPr>
            <a:lvl6pPr marL="2743200" lvl="5" indent="-304800" algn="l" rtl="0" eaLnBrk="1" fontAlgn="base" hangingPunct="1">
              <a:spcBef>
                <a:spcPts val="1600"/>
              </a:spcBef>
              <a:spcAft>
                <a:spcPts val="0"/>
              </a:spcAft>
              <a:buClr>
                <a:srgbClr val="0033CC"/>
              </a:buClr>
              <a:buSzPts val="1200"/>
              <a:buChar char="■"/>
              <a:defRPr sz="1200">
                <a:solidFill>
                  <a:schemeClr val="tx1"/>
                </a:solidFill>
                <a:latin typeface="+mn-lt"/>
                <a:cs typeface="+mn-cs"/>
              </a:defRPr>
            </a:lvl6pPr>
            <a:lvl7pPr marL="3200400" lvl="6" indent="-304800" algn="l" rtl="0" eaLnBrk="1" fontAlgn="base" hangingPunct="1">
              <a:spcBef>
                <a:spcPts val="1600"/>
              </a:spcBef>
              <a:spcAft>
                <a:spcPts val="0"/>
              </a:spcAft>
              <a:buClr>
                <a:srgbClr val="0033CC"/>
              </a:buClr>
              <a:buSzPts val="1200"/>
              <a:buChar char="●"/>
              <a:defRPr sz="1200">
                <a:solidFill>
                  <a:schemeClr val="tx1"/>
                </a:solidFill>
                <a:latin typeface="+mn-lt"/>
                <a:cs typeface="+mn-cs"/>
              </a:defRPr>
            </a:lvl7pPr>
            <a:lvl8pPr marL="3657600" lvl="7" indent="-304800" algn="l" rtl="0" eaLnBrk="1" fontAlgn="base" hangingPunct="1">
              <a:spcBef>
                <a:spcPts val="1600"/>
              </a:spcBef>
              <a:spcAft>
                <a:spcPts val="0"/>
              </a:spcAft>
              <a:buClr>
                <a:srgbClr val="0033CC"/>
              </a:buClr>
              <a:buSzPts val="1200"/>
              <a:buChar char="○"/>
              <a:defRPr sz="1200">
                <a:solidFill>
                  <a:schemeClr val="tx1"/>
                </a:solidFill>
                <a:latin typeface="+mn-lt"/>
                <a:cs typeface="+mn-cs"/>
              </a:defRPr>
            </a:lvl8pPr>
            <a:lvl9pPr marL="4114800" lvl="8" indent="-304800" algn="l" rtl="0" eaLnBrk="1" fontAlgn="base" hangingPunct="1">
              <a:spcBef>
                <a:spcPts val="1600"/>
              </a:spcBef>
              <a:spcAft>
                <a:spcPts val="1600"/>
              </a:spcAft>
              <a:buClr>
                <a:srgbClr val="0033CC"/>
              </a:buClr>
              <a:buSzPts val="1200"/>
              <a:buChar char="■"/>
              <a:defRPr sz="1200">
                <a:solidFill>
                  <a:schemeClr val="tx1"/>
                </a:solidFill>
                <a:latin typeface="+mn-lt"/>
                <a:cs typeface="+mn-cs"/>
              </a:defRPr>
            </a:lvl9pPr>
          </a:lstStyle>
          <a:p>
            <a:pPr marL="0" indent="0">
              <a:buClr>
                <a:schemeClr val="dk1"/>
              </a:buClr>
              <a:buSzPts val="1100"/>
              <a:buFontTx/>
              <a:buNone/>
            </a:pPr>
            <a:endParaRPr lang="en-US" sz="1200" b="0" kern="1200" dirty="0">
              <a:latin typeface="+mn-lt"/>
            </a:endParaRPr>
          </a:p>
          <a:p>
            <a:pPr marL="0" indent="0">
              <a:buFontTx/>
              <a:buNone/>
            </a:pPr>
            <a:br>
              <a:rPr lang="en-US" sz="1200" b="0" kern="1200" dirty="0">
                <a:latin typeface="+mn-lt"/>
              </a:rPr>
            </a:br>
            <a:endParaRPr lang="en-US" sz="1200" b="0" kern="1200" dirty="0">
              <a:latin typeface="+mn-lt"/>
            </a:endParaRPr>
          </a:p>
          <a:p>
            <a:pPr marL="0" indent="0">
              <a:buFontTx/>
              <a:buNone/>
            </a:pPr>
            <a:endParaRPr lang="en-US" sz="1200" kern="0" dirty="0"/>
          </a:p>
          <a:p>
            <a:pPr marL="0" indent="0">
              <a:spcAft>
                <a:spcPts val="1000"/>
              </a:spcAft>
              <a:buClr>
                <a:schemeClr val="dk1"/>
              </a:buClr>
              <a:buSzPts val="1100"/>
              <a:buFontTx/>
              <a:buNone/>
            </a:pPr>
            <a:endParaRPr lang="en-US" sz="1200" kern="0" dirty="0"/>
          </a:p>
        </p:txBody>
      </p:sp>
      <p:pic>
        <p:nvPicPr>
          <p:cNvPr id="1030" name="Picture 6" descr="Bus shuttle from Lowell to Wellington, where riders can connect to the Orange Lin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7521" y="4343400"/>
            <a:ext cx="4244968" cy="143694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p:nvPicPr>
        <p:blipFill rotWithShape="1">
          <a:blip r:embed="rId4"/>
          <a:srcRect l="30417" t="15185" r="30833" b="12222"/>
          <a:stretch/>
        </p:blipFill>
        <p:spPr>
          <a:xfrm>
            <a:off x="4979776" y="2209800"/>
            <a:ext cx="3897146" cy="4106671"/>
          </a:xfrm>
          <a:prstGeom prst="rect">
            <a:avLst/>
          </a:prstGeom>
        </p:spPr>
      </p:pic>
    </p:spTree>
    <p:extLst>
      <p:ext uri="{BB962C8B-B14F-4D97-AF65-F5344CB8AC3E}">
        <p14:creationId xmlns:p14="http://schemas.microsoft.com/office/powerpoint/2010/main" val="33960842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1" name="Shape 141"/>
          <p:cNvSpPr txBox="1">
            <a:spLocks noGrp="1"/>
          </p:cNvSpPr>
          <p:nvPr>
            <p:ph type="title"/>
          </p:nvPr>
        </p:nvSpPr>
        <p:spPr>
          <a:xfrm>
            <a:off x="0" y="1447800"/>
            <a:ext cx="4766450" cy="572700"/>
          </a:xfrm>
          <a:prstGeom prst="rect">
            <a:avLst/>
          </a:prstGeom>
          <a:solidFill>
            <a:srgbClr val="674EA7"/>
          </a:solidFill>
        </p:spPr>
        <p:txBody>
          <a:bodyPr spcFirstLastPara="1" wrap="square" lIns="91425" tIns="91425" rIns="91425" bIns="91425" anchor="t" anchorCtr="0">
            <a:noAutofit/>
          </a:bodyPr>
          <a:lstStyle/>
          <a:p>
            <a:pPr algn="ctr"/>
            <a:r>
              <a:rPr lang="en" b="1" dirty="0">
                <a:solidFill>
                  <a:srgbClr val="FFFFFF"/>
                </a:solidFill>
              </a:rPr>
              <a:t>WORCESTER LINE</a:t>
            </a:r>
            <a:endParaRPr b="1" dirty="0">
              <a:solidFill>
                <a:srgbClr val="FFFFFF"/>
              </a:solidFill>
            </a:endParaRPr>
          </a:p>
        </p:txBody>
      </p:sp>
      <p:sp>
        <p:nvSpPr>
          <p:cNvPr id="6" name="Shape 148"/>
          <p:cNvSpPr txBox="1">
            <a:spLocks/>
          </p:cNvSpPr>
          <p:nvPr/>
        </p:nvSpPr>
        <p:spPr>
          <a:xfrm>
            <a:off x="4766450" y="1447800"/>
            <a:ext cx="4377550" cy="572700"/>
          </a:xfrm>
          <a:prstGeom prst="rect">
            <a:avLst/>
          </a:prstGeom>
          <a:solidFill>
            <a:srgbClr val="674EA7"/>
          </a:solidFill>
        </p:spPr>
        <p:txBody>
          <a:bodyPr spcFirstLastPara="1" wrap="square" lIns="91425" tIns="91425" rIns="91425" bIns="91425" anchor="t" anchorCtr="0">
            <a:noAutofit/>
          </a:bodyPr>
          <a:lstStyle>
            <a:lvl1pPr lvl="0" algn="l" rtl="0" eaLnBrk="1" fontAlgn="base" hangingPunct="1">
              <a:lnSpc>
                <a:spcPct val="90000"/>
              </a:lnSpc>
              <a:spcBef>
                <a:spcPts val="0"/>
              </a:spcBef>
              <a:spcAft>
                <a:spcPts val="0"/>
              </a:spcAft>
              <a:buSzPts val="2800"/>
              <a:buNone/>
              <a:defRPr sz="2800" b="1">
                <a:solidFill>
                  <a:srgbClr val="0033CC"/>
                </a:solidFill>
                <a:latin typeface="Calibri" panose="020F0502020204030204" pitchFamily="34" charset="0"/>
                <a:ea typeface="+mj-ea"/>
                <a:cs typeface="+mj-cs"/>
              </a:defRPr>
            </a:lvl1pPr>
            <a:lvl2pPr lvl="1" algn="l" rtl="0" eaLnBrk="1" fontAlgn="base" hangingPunct="1">
              <a:lnSpc>
                <a:spcPct val="90000"/>
              </a:lnSpc>
              <a:spcBef>
                <a:spcPts val="0"/>
              </a:spcBef>
              <a:spcAft>
                <a:spcPts val="0"/>
              </a:spcAft>
              <a:buSzPts val="2800"/>
              <a:buNone/>
              <a:defRPr sz="2800" b="1">
                <a:solidFill>
                  <a:srgbClr val="0033CC"/>
                </a:solidFill>
                <a:latin typeface="Calibri" panose="020F0502020204030204" pitchFamily="34" charset="0"/>
                <a:cs typeface="Arial" charset="0"/>
              </a:defRPr>
            </a:lvl2pPr>
            <a:lvl3pPr lvl="2" algn="l" rtl="0" eaLnBrk="1" fontAlgn="base" hangingPunct="1">
              <a:lnSpc>
                <a:spcPct val="90000"/>
              </a:lnSpc>
              <a:spcBef>
                <a:spcPts val="0"/>
              </a:spcBef>
              <a:spcAft>
                <a:spcPts val="0"/>
              </a:spcAft>
              <a:buSzPts val="2800"/>
              <a:buNone/>
              <a:defRPr sz="2800" b="1">
                <a:solidFill>
                  <a:srgbClr val="0033CC"/>
                </a:solidFill>
                <a:latin typeface="Calibri" panose="020F0502020204030204" pitchFamily="34" charset="0"/>
                <a:cs typeface="Arial" charset="0"/>
              </a:defRPr>
            </a:lvl3pPr>
            <a:lvl4pPr lvl="3" algn="l" rtl="0" eaLnBrk="1" fontAlgn="base" hangingPunct="1">
              <a:lnSpc>
                <a:spcPct val="90000"/>
              </a:lnSpc>
              <a:spcBef>
                <a:spcPts val="0"/>
              </a:spcBef>
              <a:spcAft>
                <a:spcPts val="0"/>
              </a:spcAft>
              <a:buSzPts val="2800"/>
              <a:buNone/>
              <a:defRPr sz="2800" b="1">
                <a:solidFill>
                  <a:srgbClr val="0033CC"/>
                </a:solidFill>
                <a:latin typeface="Calibri" panose="020F0502020204030204" pitchFamily="34" charset="0"/>
                <a:cs typeface="Arial" charset="0"/>
              </a:defRPr>
            </a:lvl4pPr>
            <a:lvl5pPr lvl="4" algn="l" rtl="0" eaLnBrk="1" fontAlgn="base" hangingPunct="1">
              <a:lnSpc>
                <a:spcPct val="90000"/>
              </a:lnSpc>
              <a:spcBef>
                <a:spcPts val="0"/>
              </a:spcBef>
              <a:spcAft>
                <a:spcPts val="0"/>
              </a:spcAft>
              <a:buSzPts val="2800"/>
              <a:buNone/>
              <a:defRPr sz="2800" b="1">
                <a:solidFill>
                  <a:srgbClr val="0033CC"/>
                </a:solidFill>
                <a:latin typeface="Calibri" panose="020F0502020204030204" pitchFamily="34" charset="0"/>
                <a:cs typeface="Arial" charset="0"/>
              </a:defRPr>
            </a:lvl5pPr>
            <a:lvl6pPr marL="457200" lvl="5" algn="l" rtl="0" eaLnBrk="1" fontAlgn="base" hangingPunct="1">
              <a:spcBef>
                <a:spcPts val="0"/>
              </a:spcBef>
              <a:spcAft>
                <a:spcPts val="0"/>
              </a:spcAft>
              <a:buSzPts val="2800"/>
              <a:buNone/>
              <a:defRPr sz="2400" b="1">
                <a:solidFill>
                  <a:srgbClr val="0033CC"/>
                </a:solidFill>
                <a:latin typeface="Verdana" pitchFamily="34" charset="0"/>
                <a:cs typeface="Arial" charset="0"/>
              </a:defRPr>
            </a:lvl6pPr>
            <a:lvl7pPr marL="914400" lvl="6" algn="l" rtl="0" eaLnBrk="1" fontAlgn="base" hangingPunct="1">
              <a:spcBef>
                <a:spcPts val="0"/>
              </a:spcBef>
              <a:spcAft>
                <a:spcPts val="0"/>
              </a:spcAft>
              <a:buSzPts val="2800"/>
              <a:buNone/>
              <a:defRPr sz="2400" b="1">
                <a:solidFill>
                  <a:srgbClr val="0033CC"/>
                </a:solidFill>
                <a:latin typeface="Verdana" pitchFamily="34" charset="0"/>
                <a:cs typeface="Arial" charset="0"/>
              </a:defRPr>
            </a:lvl7pPr>
            <a:lvl8pPr marL="1371600" lvl="7" algn="l" rtl="0" eaLnBrk="1" fontAlgn="base" hangingPunct="1">
              <a:spcBef>
                <a:spcPts val="0"/>
              </a:spcBef>
              <a:spcAft>
                <a:spcPts val="0"/>
              </a:spcAft>
              <a:buSzPts val="2800"/>
              <a:buNone/>
              <a:defRPr sz="2400" b="1">
                <a:solidFill>
                  <a:srgbClr val="0033CC"/>
                </a:solidFill>
                <a:latin typeface="Verdana" pitchFamily="34" charset="0"/>
                <a:cs typeface="Arial" charset="0"/>
              </a:defRPr>
            </a:lvl8pPr>
            <a:lvl9pPr marL="1828800" lvl="8" algn="l" rtl="0" eaLnBrk="1" fontAlgn="base" hangingPunct="1">
              <a:spcBef>
                <a:spcPts val="0"/>
              </a:spcBef>
              <a:spcAft>
                <a:spcPts val="0"/>
              </a:spcAft>
              <a:buSzPts val="2800"/>
              <a:buNone/>
              <a:defRPr sz="2400" b="1">
                <a:solidFill>
                  <a:srgbClr val="0033CC"/>
                </a:solidFill>
                <a:latin typeface="Verdana" pitchFamily="34" charset="0"/>
                <a:cs typeface="Arial" charset="0"/>
              </a:defRPr>
            </a:lvl9pPr>
          </a:lstStyle>
          <a:p>
            <a:pPr algn="ctr"/>
            <a:r>
              <a:rPr lang="en-US" kern="0">
                <a:solidFill>
                  <a:srgbClr val="FFFFFF"/>
                </a:solidFill>
              </a:rPr>
              <a:t>FRANKLIN LINE</a:t>
            </a:r>
          </a:p>
        </p:txBody>
      </p:sp>
      <p:sp>
        <p:nvSpPr>
          <p:cNvPr id="8" name="Shape 100"/>
          <p:cNvSpPr txBox="1">
            <a:spLocks/>
          </p:cNvSpPr>
          <p:nvPr/>
        </p:nvSpPr>
        <p:spPr>
          <a:xfrm>
            <a:off x="486274" y="2020500"/>
            <a:ext cx="3811970" cy="3416400"/>
          </a:xfrm>
          <a:prstGeom prst="rect">
            <a:avLst/>
          </a:prstGeom>
        </p:spPr>
        <p:txBody>
          <a:bodyPr spcFirstLastPara="1" wrap="square" lIns="91425" tIns="91425" rIns="91425" bIns="91425" anchor="t" anchorCtr="0">
            <a:noAutofit/>
          </a:bodyPr>
          <a:lstStyle>
            <a:lvl1pPr marL="457200" lvl="0" indent="-317500" algn="l" rtl="0" eaLnBrk="1" fontAlgn="base" hangingPunct="1">
              <a:spcBef>
                <a:spcPts val="0"/>
              </a:spcBef>
              <a:spcAft>
                <a:spcPts val="0"/>
              </a:spcAft>
              <a:buClr>
                <a:srgbClr val="0033CC"/>
              </a:buClr>
              <a:buSzPts val="1400"/>
              <a:buChar char="●"/>
              <a:defRPr sz="1400" b="1">
                <a:solidFill>
                  <a:schemeClr val="tx1"/>
                </a:solidFill>
                <a:latin typeface="Calibri" panose="020F0502020204030204" pitchFamily="34" charset="0"/>
                <a:ea typeface="+mn-ea"/>
                <a:cs typeface="+mn-cs"/>
              </a:defRPr>
            </a:lvl1pPr>
            <a:lvl2pPr marL="914400" lvl="1" indent="-304800" algn="l" rtl="0" eaLnBrk="1" fontAlgn="base" hangingPunct="1">
              <a:spcBef>
                <a:spcPts val="1600"/>
              </a:spcBef>
              <a:spcAft>
                <a:spcPts val="0"/>
              </a:spcAft>
              <a:buClr>
                <a:srgbClr val="0033CC"/>
              </a:buClr>
              <a:buSzPts val="1200"/>
              <a:buFont typeface="Arial" charset="0"/>
              <a:buChar char="○"/>
              <a:defRPr sz="1200">
                <a:solidFill>
                  <a:schemeClr val="tx1"/>
                </a:solidFill>
                <a:latin typeface="Calibri" panose="020F0502020204030204" pitchFamily="34" charset="0"/>
                <a:cs typeface="+mn-cs"/>
              </a:defRPr>
            </a:lvl2pPr>
            <a:lvl3pPr marL="1371600" lvl="2" indent="-304800" algn="l" rtl="0" eaLnBrk="1" fontAlgn="base" hangingPunct="1">
              <a:spcBef>
                <a:spcPts val="1600"/>
              </a:spcBef>
              <a:spcAft>
                <a:spcPts val="0"/>
              </a:spcAft>
              <a:buClr>
                <a:srgbClr val="0033CC"/>
              </a:buClr>
              <a:buSzPts val="1200"/>
              <a:buChar char="■"/>
              <a:defRPr sz="1200">
                <a:solidFill>
                  <a:schemeClr val="tx1"/>
                </a:solidFill>
                <a:latin typeface="Calibri" panose="020F0502020204030204" pitchFamily="34" charset="0"/>
                <a:cs typeface="+mn-cs"/>
              </a:defRPr>
            </a:lvl3pPr>
            <a:lvl4pPr marL="1828800" lvl="3" indent="-304800" algn="l" rtl="0" eaLnBrk="1" fontAlgn="base" hangingPunct="1">
              <a:spcBef>
                <a:spcPts val="1600"/>
              </a:spcBef>
              <a:spcAft>
                <a:spcPts val="0"/>
              </a:spcAft>
              <a:buClr>
                <a:srgbClr val="0033CC"/>
              </a:buClr>
              <a:buSzPts val="1200"/>
              <a:buChar char="●"/>
              <a:defRPr sz="1200">
                <a:solidFill>
                  <a:schemeClr val="tx1"/>
                </a:solidFill>
                <a:latin typeface="Calibri" panose="020F0502020204030204" pitchFamily="34" charset="0"/>
                <a:cs typeface="+mn-cs"/>
              </a:defRPr>
            </a:lvl4pPr>
            <a:lvl5pPr marL="2286000" lvl="4" indent="-304800" algn="l" rtl="0" eaLnBrk="1" fontAlgn="base" hangingPunct="1">
              <a:spcBef>
                <a:spcPts val="1600"/>
              </a:spcBef>
              <a:spcAft>
                <a:spcPts val="0"/>
              </a:spcAft>
              <a:buClr>
                <a:srgbClr val="0033CC"/>
              </a:buClr>
              <a:buSzPts val="1200"/>
              <a:buChar char="○"/>
              <a:defRPr sz="1200">
                <a:solidFill>
                  <a:schemeClr val="tx1"/>
                </a:solidFill>
                <a:latin typeface="Calibri" panose="020F0502020204030204" pitchFamily="34" charset="0"/>
                <a:cs typeface="+mn-cs"/>
              </a:defRPr>
            </a:lvl5pPr>
            <a:lvl6pPr marL="2743200" lvl="5" indent="-304800" algn="l" rtl="0" eaLnBrk="1" fontAlgn="base" hangingPunct="1">
              <a:spcBef>
                <a:spcPts val="1600"/>
              </a:spcBef>
              <a:spcAft>
                <a:spcPts val="0"/>
              </a:spcAft>
              <a:buClr>
                <a:srgbClr val="0033CC"/>
              </a:buClr>
              <a:buSzPts val="1200"/>
              <a:buChar char="■"/>
              <a:defRPr sz="1200">
                <a:solidFill>
                  <a:schemeClr val="tx1"/>
                </a:solidFill>
                <a:latin typeface="+mn-lt"/>
                <a:cs typeface="+mn-cs"/>
              </a:defRPr>
            </a:lvl6pPr>
            <a:lvl7pPr marL="3200400" lvl="6" indent="-304800" algn="l" rtl="0" eaLnBrk="1" fontAlgn="base" hangingPunct="1">
              <a:spcBef>
                <a:spcPts val="1600"/>
              </a:spcBef>
              <a:spcAft>
                <a:spcPts val="0"/>
              </a:spcAft>
              <a:buClr>
                <a:srgbClr val="0033CC"/>
              </a:buClr>
              <a:buSzPts val="1200"/>
              <a:buChar char="●"/>
              <a:defRPr sz="1200">
                <a:solidFill>
                  <a:schemeClr val="tx1"/>
                </a:solidFill>
                <a:latin typeface="+mn-lt"/>
                <a:cs typeface="+mn-cs"/>
              </a:defRPr>
            </a:lvl7pPr>
            <a:lvl8pPr marL="3657600" lvl="7" indent="-304800" algn="l" rtl="0" eaLnBrk="1" fontAlgn="base" hangingPunct="1">
              <a:spcBef>
                <a:spcPts val="1600"/>
              </a:spcBef>
              <a:spcAft>
                <a:spcPts val="0"/>
              </a:spcAft>
              <a:buClr>
                <a:srgbClr val="0033CC"/>
              </a:buClr>
              <a:buSzPts val="1200"/>
              <a:buChar char="○"/>
              <a:defRPr sz="1200">
                <a:solidFill>
                  <a:schemeClr val="tx1"/>
                </a:solidFill>
                <a:latin typeface="+mn-lt"/>
                <a:cs typeface="+mn-cs"/>
              </a:defRPr>
            </a:lvl8pPr>
            <a:lvl9pPr marL="4114800" lvl="8" indent="-304800" algn="l" rtl="0" eaLnBrk="1" fontAlgn="base" hangingPunct="1">
              <a:spcBef>
                <a:spcPts val="1600"/>
              </a:spcBef>
              <a:spcAft>
                <a:spcPts val="1600"/>
              </a:spcAft>
              <a:buClr>
                <a:srgbClr val="0033CC"/>
              </a:buClr>
              <a:buSzPts val="1200"/>
              <a:buChar char="■"/>
              <a:defRPr sz="1200">
                <a:solidFill>
                  <a:schemeClr val="tx1"/>
                </a:solidFill>
                <a:latin typeface="+mn-lt"/>
                <a:cs typeface="+mn-cs"/>
              </a:defRPr>
            </a:lvl9pPr>
          </a:lstStyle>
          <a:p>
            <a:pPr marL="0" indent="0">
              <a:buFontTx/>
              <a:buNone/>
            </a:pPr>
            <a:r>
              <a:rPr lang="en-US" sz="1200" kern="1200" dirty="0">
                <a:latin typeface="+mn-lt"/>
              </a:rPr>
              <a:t>Approved</a:t>
            </a:r>
          </a:p>
          <a:p>
            <a:pPr marL="0" indent="0">
              <a:buFontTx/>
              <a:buNone/>
            </a:pPr>
            <a:r>
              <a:rPr lang="en-US" sz="1200" b="0" u="sng" kern="1200" dirty="0">
                <a:latin typeface="+mn-lt"/>
              </a:rPr>
              <a:t>Worcester – Framingham</a:t>
            </a:r>
          </a:p>
          <a:p>
            <a:pPr marL="0" indent="0">
              <a:buClr>
                <a:schemeClr val="dk1"/>
              </a:buClr>
              <a:buSzPts val="1100"/>
              <a:buFontTx/>
              <a:buNone/>
            </a:pPr>
            <a:r>
              <a:rPr lang="en-US" sz="1200" b="0" dirty="0">
                <a:latin typeface="+mn-lt"/>
              </a:rPr>
              <a:t>Weekend | May 26-June 17</a:t>
            </a:r>
          </a:p>
          <a:p>
            <a:pPr marL="0" indent="0">
              <a:buClr>
                <a:schemeClr val="dk1"/>
              </a:buClr>
              <a:buSzPts val="1100"/>
              <a:buFontTx/>
              <a:buNone/>
            </a:pPr>
            <a:r>
              <a:rPr lang="en-US" sz="1200" b="0" dirty="0">
                <a:latin typeface="+mn-lt"/>
              </a:rPr>
              <a:t>(PTC Installation)</a:t>
            </a:r>
          </a:p>
          <a:p>
            <a:pPr marL="0" indent="0">
              <a:buClr>
                <a:schemeClr val="dk1"/>
              </a:buClr>
              <a:buSzPts val="1100"/>
              <a:buFontTx/>
              <a:buNone/>
            </a:pPr>
            <a:endParaRPr lang="en-US" sz="1200" b="0" kern="1200" dirty="0">
              <a:latin typeface="+mn-lt"/>
            </a:endParaRPr>
          </a:p>
          <a:p>
            <a:pPr marL="0" indent="0">
              <a:buFontTx/>
              <a:buNone/>
            </a:pPr>
            <a:r>
              <a:rPr lang="en-US" sz="1200" b="0" u="sng" kern="1200" dirty="0">
                <a:latin typeface="+mn-lt"/>
              </a:rPr>
              <a:t>Framingham – Riverside (Green Line)</a:t>
            </a:r>
          </a:p>
          <a:p>
            <a:pPr marL="0" indent="0">
              <a:buFontTx/>
              <a:buNone/>
            </a:pPr>
            <a:r>
              <a:rPr lang="en-US" sz="1200" b="0" dirty="0">
                <a:latin typeface="+mn-lt"/>
              </a:rPr>
              <a:t>Weekends | June 23-July 29</a:t>
            </a:r>
          </a:p>
          <a:p>
            <a:pPr marL="0" indent="0">
              <a:buFontTx/>
              <a:buNone/>
            </a:pPr>
            <a:r>
              <a:rPr lang="en-US" sz="1200" b="0" dirty="0">
                <a:latin typeface="+mn-lt"/>
              </a:rPr>
              <a:t>(PTC Installation)</a:t>
            </a:r>
          </a:p>
          <a:p>
            <a:pPr marL="0" indent="0">
              <a:buFontTx/>
              <a:buNone/>
            </a:pPr>
            <a:endParaRPr lang="en-US" sz="1200" b="0" kern="1200" dirty="0">
              <a:latin typeface="+mn-lt"/>
            </a:endParaRPr>
          </a:p>
          <a:p>
            <a:pPr marL="0" indent="0">
              <a:buFontTx/>
              <a:buNone/>
            </a:pPr>
            <a:endParaRPr lang="en-US" sz="1200" kern="0" dirty="0"/>
          </a:p>
          <a:p>
            <a:pPr marL="0" indent="0">
              <a:spcAft>
                <a:spcPts val="1000"/>
              </a:spcAft>
              <a:buClr>
                <a:schemeClr val="dk1"/>
              </a:buClr>
              <a:buSzPts val="1100"/>
              <a:buFontTx/>
              <a:buNone/>
            </a:pPr>
            <a:endParaRPr lang="en-US" sz="1200" kern="0" dirty="0"/>
          </a:p>
        </p:txBody>
      </p:sp>
      <p:sp>
        <p:nvSpPr>
          <p:cNvPr id="9" name="Shape 100"/>
          <p:cNvSpPr txBox="1">
            <a:spLocks/>
          </p:cNvSpPr>
          <p:nvPr/>
        </p:nvSpPr>
        <p:spPr>
          <a:xfrm>
            <a:off x="4789232" y="2177635"/>
            <a:ext cx="3807256" cy="3416400"/>
          </a:xfrm>
          <a:prstGeom prst="rect">
            <a:avLst/>
          </a:prstGeom>
        </p:spPr>
        <p:txBody>
          <a:bodyPr spcFirstLastPara="1" wrap="square" lIns="91425" tIns="91425" rIns="91425" bIns="91425" anchor="t" anchorCtr="0">
            <a:noAutofit/>
          </a:bodyPr>
          <a:lstStyle>
            <a:lvl1pPr marL="457200" lvl="0" indent="-317500" algn="l" rtl="0" eaLnBrk="1" fontAlgn="base" hangingPunct="1">
              <a:spcBef>
                <a:spcPts val="0"/>
              </a:spcBef>
              <a:spcAft>
                <a:spcPts val="0"/>
              </a:spcAft>
              <a:buClr>
                <a:srgbClr val="0033CC"/>
              </a:buClr>
              <a:buSzPts val="1400"/>
              <a:buChar char="●"/>
              <a:defRPr sz="1400" b="1">
                <a:solidFill>
                  <a:schemeClr val="tx1"/>
                </a:solidFill>
                <a:latin typeface="Calibri" panose="020F0502020204030204" pitchFamily="34" charset="0"/>
                <a:ea typeface="+mn-ea"/>
                <a:cs typeface="+mn-cs"/>
              </a:defRPr>
            </a:lvl1pPr>
            <a:lvl2pPr marL="914400" lvl="1" indent="-304800" algn="l" rtl="0" eaLnBrk="1" fontAlgn="base" hangingPunct="1">
              <a:spcBef>
                <a:spcPts val="1600"/>
              </a:spcBef>
              <a:spcAft>
                <a:spcPts val="0"/>
              </a:spcAft>
              <a:buClr>
                <a:srgbClr val="0033CC"/>
              </a:buClr>
              <a:buSzPts val="1200"/>
              <a:buFont typeface="Arial" charset="0"/>
              <a:buChar char="○"/>
              <a:defRPr sz="1200">
                <a:solidFill>
                  <a:schemeClr val="tx1"/>
                </a:solidFill>
                <a:latin typeface="Calibri" panose="020F0502020204030204" pitchFamily="34" charset="0"/>
                <a:cs typeface="+mn-cs"/>
              </a:defRPr>
            </a:lvl2pPr>
            <a:lvl3pPr marL="1371600" lvl="2" indent="-304800" algn="l" rtl="0" eaLnBrk="1" fontAlgn="base" hangingPunct="1">
              <a:spcBef>
                <a:spcPts val="1600"/>
              </a:spcBef>
              <a:spcAft>
                <a:spcPts val="0"/>
              </a:spcAft>
              <a:buClr>
                <a:srgbClr val="0033CC"/>
              </a:buClr>
              <a:buSzPts val="1200"/>
              <a:buChar char="■"/>
              <a:defRPr sz="1200">
                <a:solidFill>
                  <a:schemeClr val="tx1"/>
                </a:solidFill>
                <a:latin typeface="Calibri" panose="020F0502020204030204" pitchFamily="34" charset="0"/>
                <a:cs typeface="+mn-cs"/>
              </a:defRPr>
            </a:lvl3pPr>
            <a:lvl4pPr marL="1828800" lvl="3" indent="-304800" algn="l" rtl="0" eaLnBrk="1" fontAlgn="base" hangingPunct="1">
              <a:spcBef>
                <a:spcPts val="1600"/>
              </a:spcBef>
              <a:spcAft>
                <a:spcPts val="0"/>
              </a:spcAft>
              <a:buClr>
                <a:srgbClr val="0033CC"/>
              </a:buClr>
              <a:buSzPts val="1200"/>
              <a:buChar char="●"/>
              <a:defRPr sz="1200">
                <a:solidFill>
                  <a:schemeClr val="tx1"/>
                </a:solidFill>
                <a:latin typeface="Calibri" panose="020F0502020204030204" pitchFamily="34" charset="0"/>
                <a:cs typeface="+mn-cs"/>
              </a:defRPr>
            </a:lvl4pPr>
            <a:lvl5pPr marL="2286000" lvl="4" indent="-304800" algn="l" rtl="0" eaLnBrk="1" fontAlgn="base" hangingPunct="1">
              <a:spcBef>
                <a:spcPts val="1600"/>
              </a:spcBef>
              <a:spcAft>
                <a:spcPts val="0"/>
              </a:spcAft>
              <a:buClr>
                <a:srgbClr val="0033CC"/>
              </a:buClr>
              <a:buSzPts val="1200"/>
              <a:buChar char="○"/>
              <a:defRPr sz="1200">
                <a:solidFill>
                  <a:schemeClr val="tx1"/>
                </a:solidFill>
                <a:latin typeface="Calibri" panose="020F0502020204030204" pitchFamily="34" charset="0"/>
                <a:cs typeface="+mn-cs"/>
              </a:defRPr>
            </a:lvl5pPr>
            <a:lvl6pPr marL="2743200" lvl="5" indent="-304800" algn="l" rtl="0" eaLnBrk="1" fontAlgn="base" hangingPunct="1">
              <a:spcBef>
                <a:spcPts val="1600"/>
              </a:spcBef>
              <a:spcAft>
                <a:spcPts val="0"/>
              </a:spcAft>
              <a:buClr>
                <a:srgbClr val="0033CC"/>
              </a:buClr>
              <a:buSzPts val="1200"/>
              <a:buChar char="■"/>
              <a:defRPr sz="1200">
                <a:solidFill>
                  <a:schemeClr val="tx1"/>
                </a:solidFill>
                <a:latin typeface="+mn-lt"/>
                <a:cs typeface="+mn-cs"/>
              </a:defRPr>
            </a:lvl6pPr>
            <a:lvl7pPr marL="3200400" lvl="6" indent="-304800" algn="l" rtl="0" eaLnBrk="1" fontAlgn="base" hangingPunct="1">
              <a:spcBef>
                <a:spcPts val="1600"/>
              </a:spcBef>
              <a:spcAft>
                <a:spcPts val="0"/>
              </a:spcAft>
              <a:buClr>
                <a:srgbClr val="0033CC"/>
              </a:buClr>
              <a:buSzPts val="1200"/>
              <a:buChar char="●"/>
              <a:defRPr sz="1200">
                <a:solidFill>
                  <a:schemeClr val="tx1"/>
                </a:solidFill>
                <a:latin typeface="+mn-lt"/>
                <a:cs typeface="+mn-cs"/>
              </a:defRPr>
            </a:lvl7pPr>
            <a:lvl8pPr marL="3657600" lvl="7" indent="-304800" algn="l" rtl="0" eaLnBrk="1" fontAlgn="base" hangingPunct="1">
              <a:spcBef>
                <a:spcPts val="1600"/>
              </a:spcBef>
              <a:spcAft>
                <a:spcPts val="0"/>
              </a:spcAft>
              <a:buClr>
                <a:srgbClr val="0033CC"/>
              </a:buClr>
              <a:buSzPts val="1200"/>
              <a:buChar char="○"/>
              <a:defRPr sz="1200">
                <a:solidFill>
                  <a:schemeClr val="tx1"/>
                </a:solidFill>
                <a:latin typeface="+mn-lt"/>
                <a:cs typeface="+mn-cs"/>
              </a:defRPr>
            </a:lvl8pPr>
            <a:lvl9pPr marL="4114800" lvl="8" indent="-304800" algn="l" rtl="0" eaLnBrk="1" fontAlgn="base" hangingPunct="1">
              <a:spcBef>
                <a:spcPts val="1600"/>
              </a:spcBef>
              <a:spcAft>
                <a:spcPts val="1600"/>
              </a:spcAft>
              <a:buClr>
                <a:srgbClr val="0033CC"/>
              </a:buClr>
              <a:buSzPts val="1200"/>
              <a:buChar char="■"/>
              <a:defRPr sz="1200">
                <a:solidFill>
                  <a:schemeClr val="tx1"/>
                </a:solidFill>
                <a:latin typeface="+mn-lt"/>
                <a:cs typeface="+mn-cs"/>
              </a:defRPr>
            </a:lvl9pPr>
          </a:lstStyle>
          <a:p>
            <a:pPr marL="0" indent="0">
              <a:buFontTx/>
              <a:buNone/>
            </a:pPr>
            <a:br>
              <a:rPr lang="en-US" sz="1200" b="0" kern="1200" dirty="0">
                <a:latin typeface="+mn-lt"/>
              </a:rPr>
            </a:br>
            <a:endParaRPr lang="en-US" sz="1200" b="0" kern="1200" dirty="0">
              <a:latin typeface="+mn-lt"/>
            </a:endParaRPr>
          </a:p>
          <a:p>
            <a:pPr marL="0" indent="0">
              <a:buFontTx/>
              <a:buNone/>
            </a:pPr>
            <a:endParaRPr lang="en-US" sz="1200" kern="0" dirty="0"/>
          </a:p>
          <a:p>
            <a:pPr marL="0" indent="0">
              <a:spcAft>
                <a:spcPts val="1000"/>
              </a:spcAft>
              <a:buClr>
                <a:schemeClr val="dk1"/>
              </a:buClr>
              <a:buSzPts val="1100"/>
              <a:buFontTx/>
              <a:buNone/>
            </a:pPr>
            <a:endParaRPr lang="en-US" sz="1200" kern="0" dirty="0"/>
          </a:p>
        </p:txBody>
      </p:sp>
      <p:sp>
        <p:nvSpPr>
          <p:cNvPr id="12" name="Shape 134"/>
          <p:cNvSpPr txBox="1">
            <a:spLocks/>
          </p:cNvSpPr>
          <p:nvPr/>
        </p:nvSpPr>
        <p:spPr>
          <a:xfrm>
            <a:off x="438266" y="824381"/>
            <a:ext cx="8273934" cy="6354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100" b="1" dirty="0">
                <a:solidFill>
                  <a:srgbClr val="0033CC"/>
                </a:solidFill>
                <a:latin typeface="Montserrat"/>
                <a:ea typeface="Montserrat"/>
                <a:cs typeface="Montserrat"/>
                <a:sym typeface="Montserrat"/>
              </a:rPr>
              <a:t>Commuter Rail Bus Diversions, by Line</a:t>
            </a:r>
          </a:p>
        </p:txBody>
      </p:sp>
      <p:sp>
        <p:nvSpPr>
          <p:cNvPr id="13" name="Shape 155"/>
          <p:cNvSpPr txBox="1">
            <a:spLocks/>
          </p:cNvSpPr>
          <p:nvPr/>
        </p:nvSpPr>
        <p:spPr>
          <a:xfrm>
            <a:off x="4714" y="4191000"/>
            <a:ext cx="4311600" cy="572700"/>
          </a:xfrm>
          <a:prstGeom prst="rect">
            <a:avLst/>
          </a:prstGeom>
          <a:solidFill>
            <a:srgbClr val="674EA7"/>
          </a:solidFill>
        </p:spPr>
        <p:txBody>
          <a:bodyPr spcFirstLastPara="1" wrap="square" lIns="91425" tIns="91425" rIns="91425" bIns="91425" anchor="t" anchorCtr="0">
            <a:noAutofit/>
          </a:bodyPr>
          <a:lstStyle>
            <a:lvl1pPr lvl="0" algn="l" rtl="0" eaLnBrk="1" fontAlgn="base" hangingPunct="1">
              <a:lnSpc>
                <a:spcPct val="90000"/>
              </a:lnSpc>
              <a:spcBef>
                <a:spcPts val="0"/>
              </a:spcBef>
              <a:spcAft>
                <a:spcPts val="0"/>
              </a:spcAft>
              <a:buSzPts val="2800"/>
              <a:buNone/>
              <a:defRPr sz="2800" b="1">
                <a:solidFill>
                  <a:srgbClr val="0033CC"/>
                </a:solidFill>
                <a:latin typeface="Calibri" panose="020F0502020204030204" pitchFamily="34" charset="0"/>
                <a:ea typeface="+mj-ea"/>
                <a:cs typeface="+mj-cs"/>
              </a:defRPr>
            </a:lvl1pPr>
            <a:lvl2pPr lvl="1" algn="l" rtl="0" eaLnBrk="1" fontAlgn="base" hangingPunct="1">
              <a:lnSpc>
                <a:spcPct val="90000"/>
              </a:lnSpc>
              <a:spcBef>
                <a:spcPts val="0"/>
              </a:spcBef>
              <a:spcAft>
                <a:spcPts val="0"/>
              </a:spcAft>
              <a:buSzPts val="2800"/>
              <a:buNone/>
              <a:defRPr sz="2800" b="1">
                <a:solidFill>
                  <a:srgbClr val="0033CC"/>
                </a:solidFill>
                <a:latin typeface="Calibri" panose="020F0502020204030204" pitchFamily="34" charset="0"/>
                <a:cs typeface="Arial" charset="0"/>
              </a:defRPr>
            </a:lvl2pPr>
            <a:lvl3pPr lvl="2" algn="l" rtl="0" eaLnBrk="1" fontAlgn="base" hangingPunct="1">
              <a:lnSpc>
                <a:spcPct val="90000"/>
              </a:lnSpc>
              <a:spcBef>
                <a:spcPts val="0"/>
              </a:spcBef>
              <a:spcAft>
                <a:spcPts val="0"/>
              </a:spcAft>
              <a:buSzPts val="2800"/>
              <a:buNone/>
              <a:defRPr sz="2800" b="1">
                <a:solidFill>
                  <a:srgbClr val="0033CC"/>
                </a:solidFill>
                <a:latin typeface="Calibri" panose="020F0502020204030204" pitchFamily="34" charset="0"/>
                <a:cs typeface="Arial" charset="0"/>
              </a:defRPr>
            </a:lvl3pPr>
            <a:lvl4pPr lvl="3" algn="l" rtl="0" eaLnBrk="1" fontAlgn="base" hangingPunct="1">
              <a:lnSpc>
                <a:spcPct val="90000"/>
              </a:lnSpc>
              <a:spcBef>
                <a:spcPts val="0"/>
              </a:spcBef>
              <a:spcAft>
                <a:spcPts val="0"/>
              </a:spcAft>
              <a:buSzPts val="2800"/>
              <a:buNone/>
              <a:defRPr sz="2800" b="1">
                <a:solidFill>
                  <a:srgbClr val="0033CC"/>
                </a:solidFill>
                <a:latin typeface="Calibri" panose="020F0502020204030204" pitchFamily="34" charset="0"/>
                <a:cs typeface="Arial" charset="0"/>
              </a:defRPr>
            </a:lvl4pPr>
            <a:lvl5pPr lvl="4" algn="l" rtl="0" eaLnBrk="1" fontAlgn="base" hangingPunct="1">
              <a:lnSpc>
                <a:spcPct val="90000"/>
              </a:lnSpc>
              <a:spcBef>
                <a:spcPts val="0"/>
              </a:spcBef>
              <a:spcAft>
                <a:spcPts val="0"/>
              </a:spcAft>
              <a:buSzPts val="2800"/>
              <a:buNone/>
              <a:defRPr sz="2800" b="1">
                <a:solidFill>
                  <a:srgbClr val="0033CC"/>
                </a:solidFill>
                <a:latin typeface="Calibri" panose="020F0502020204030204" pitchFamily="34" charset="0"/>
                <a:cs typeface="Arial" charset="0"/>
              </a:defRPr>
            </a:lvl5pPr>
            <a:lvl6pPr marL="457200" lvl="5" algn="l" rtl="0" eaLnBrk="1" fontAlgn="base" hangingPunct="1">
              <a:spcBef>
                <a:spcPts val="0"/>
              </a:spcBef>
              <a:spcAft>
                <a:spcPts val="0"/>
              </a:spcAft>
              <a:buSzPts val="2800"/>
              <a:buNone/>
              <a:defRPr sz="2400" b="1">
                <a:solidFill>
                  <a:srgbClr val="0033CC"/>
                </a:solidFill>
                <a:latin typeface="Verdana" pitchFamily="34" charset="0"/>
                <a:cs typeface="Arial" charset="0"/>
              </a:defRPr>
            </a:lvl6pPr>
            <a:lvl7pPr marL="914400" lvl="6" algn="l" rtl="0" eaLnBrk="1" fontAlgn="base" hangingPunct="1">
              <a:spcBef>
                <a:spcPts val="0"/>
              </a:spcBef>
              <a:spcAft>
                <a:spcPts val="0"/>
              </a:spcAft>
              <a:buSzPts val="2800"/>
              <a:buNone/>
              <a:defRPr sz="2400" b="1">
                <a:solidFill>
                  <a:srgbClr val="0033CC"/>
                </a:solidFill>
                <a:latin typeface="Verdana" pitchFamily="34" charset="0"/>
                <a:cs typeface="Arial" charset="0"/>
              </a:defRPr>
            </a:lvl7pPr>
            <a:lvl8pPr marL="1371600" lvl="7" algn="l" rtl="0" eaLnBrk="1" fontAlgn="base" hangingPunct="1">
              <a:spcBef>
                <a:spcPts val="0"/>
              </a:spcBef>
              <a:spcAft>
                <a:spcPts val="0"/>
              </a:spcAft>
              <a:buSzPts val="2800"/>
              <a:buNone/>
              <a:defRPr sz="2400" b="1">
                <a:solidFill>
                  <a:srgbClr val="0033CC"/>
                </a:solidFill>
                <a:latin typeface="Verdana" pitchFamily="34" charset="0"/>
                <a:cs typeface="Arial" charset="0"/>
              </a:defRPr>
            </a:lvl8pPr>
            <a:lvl9pPr marL="1828800" lvl="8" algn="l" rtl="0" eaLnBrk="1" fontAlgn="base" hangingPunct="1">
              <a:spcBef>
                <a:spcPts val="0"/>
              </a:spcBef>
              <a:spcAft>
                <a:spcPts val="0"/>
              </a:spcAft>
              <a:buSzPts val="2800"/>
              <a:buNone/>
              <a:defRPr sz="2400" b="1">
                <a:solidFill>
                  <a:srgbClr val="0033CC"/>
                </a:solidFill>
                <a:latin typeface="Verdana" pitchFamily="34" charset="0"/>
                <a:cs typeface="Arial" charset="0"/>
              </a:defRPr>
            </a:lvl9pPr>
          </a:lstStyle>
          <a:p>
            <a:pPr algn="ctr"/>
            <a:r>
              <a:rPr lang="en-US" kern="0">
                <a:solidFill>
                  <a:srgbClr val="FFFFFF"/>
                </a:solidFill>
              </a:rPr>
              <a:t>FAIRMOUNT LINE</a:t>
            </a:r>
            <a:endParaRPr lang="en-US" kern="0" dirty="0">
              <a:solidFill>
                <a:srgbClr val="FFFFFF"/>
              </a:solidFill>
            </a:endParaRPr>
          </a:p>
        </p:txBody>
      </p:sp>
      <p:sp>
        <p:nvSpPr>
          <p:cNvPr id="14" name="Shape 161"/>
          <p:cNvSpPr txBox="1">
            <a:spLocks/>
          </p:cNvSpPr>
          <p:nvPr/>
        </p:nvSpPr>
        <p:spPr>
          <a:xfrm>
            <a:off x="4316313" y="4191000"/>
            <a:ext cx="4809619" cy="572700"/>
          </a:xfrm>
          <a:prstGeom prst="rect">
            <a:avLst/>
          </a:prstGeom>
          <a:solidFill>
            <a:srgbClr val="674EA7"/>
          </a:solidFill>
        </p:spPr>
        <p:txBody>
          <a:bodyPr spcFirstLastPara="1" wrap="square" lIns="91425" tIns="91425" rIns="91425" bIns="91425" anchor="t" anchorCtr="0">
            <a:noAutofit/>
          </a:bodyPr>
          <a:lstStyle>
            <a:lvl1pPr lvl="0" algn="l" rtl="0" eaLnBrk="1" fontAlgn="base" hangingPunct="1">
              <a:lnSpc>
                <a:spcPct val="90000"/>
              </a:lnSpc>
              <a:spcBef>
                <a:spcPts val="0"/>
              </a:spcBef>
              <a:spcAft>
                <a:spcPts val="0"/>
              </a:spcAft>
              <a:buSzPts val="2800"/>
              <a:buNone/>
              <a:defRPr sz="2800" b="1">
                <a:solidFill>
                  <a:srgbClr val="0033CC"/>
                </a:solidFill>
                <a:latin typeface="Calibri" panose="020F0502020204030204" pitchFamily="34" charset="0"/>
                <a:ea typeface="+mj-ea"/>
                <a:cs typeface="+mj-cs"/>
              </a:defRPr>
            </a:lvl1pPr>
            <a:lvl2pPr lvl="1" algn="l" rtl="0" eaLnBrk="1" fontAlgn="base" hangingPunct="1">
              <a:lnSpc>
                <a:spcPct val="90000"/>
              </a:lnSpc>
              <a:spcBef>
                <a:spcPts val="0"/>
              </a:spcBef>
              <a:spcAft>
                <a:spcPts val="0"/>
              </a:spcAft>
              <a:buSzPts val="2800"/>
              <a:buNone/>
              <a:defRPr sz="2800" b="1">
                <a:solidFill>
                  <a:srgbClr val="0033CC"/>
                </a:solidFill>
                <a:latin typeface="Calibri" panose="020F0502020204030204" pitchFamily="34" charset="0"/>
                <a:cs typeface="Arial" charset="0"/>
              </a:defRPr>
            </a:lvl2pPr>
            <a:lvl3pPr lvl="2" algn="l" rtl="0" eaLnBrk="1" fontAlgn="base" hangingPunct="1">
              <a:lnSpc>
                <a:spcPct val="90000"/>
              </a:lnSpc>
              <a:spcBef>
                <a:spcPts val="0"/>
              </a:spcBef>
              <a:spcAft>
                <a:spcPts val="0"/>
              </a:spcAft>
              <a:buSzPts val="2800"/>
              <a:buNone/>
              <a:defRPr sz="2800" b="1">
                <a:solidFill>
                  <a:srgbClr val="0033CC"/>
                </a:solidFill>
                <a:latin typeface="Calibri" panose="020F0502020204030204" pitchFamily="34" charset="0"/>
                <a:cs typeface="Arial" charset="0"/>
              </a:defRPr>
            </a:lvl3pPr>
            <a:lvl4pPr lvl="3" algn="l" rtl="0" eaLnBrk="1" fontAlgn="base" hangingPunct="1">
              <a:lnSpc>
                <a:spcPct val="90000"/>
              </a:lnSpc>
              <a:spcBef>
                <a:spcPts val="0"/>
              </a:spcBef>
              <a:spcAft>
                <a:spcPts val="0"/>
              </a:spcAft>
              <a:buSzPts val="2800"/>
              <a:buNone/>
              <a:defRPr sz="2800" b="1">
                <a:solidFill>
                  <a:srgbClr val="0033CC"/>
                </a:solidFill>
                <a:latin typeface="Calibri" panose="020F0502020204030204" pitchFamily="34" charset="0"/>
                <a:cs typeface="Arial" charset="0"/>
              </a:defRPr>
            </a:lvl4pPr>
            <a:lvl5pPr lvl="4" algn="l" rtl="0" eaLnBrk="1" fontAlgn="base" hangingPunct="1">
              <a:lnSpc>
                <a:spcPct val="90000"/>
              </a:lnSpc>
              <a:spcBef>
                <a:spcPts val="0"/>
              </a:spcBef>
              <a:spcAft>
                <a:spcPts val="0"/>
              </a:spcAft>
              <a:buSzPts val="2800"/>
              <a:buNone/>
              <a:defRPr sz="2800" b="1">
                <a:solidFill>
                  <a:srgbClr val="0033CC"/>
                </a:solidFill>
                <a:latin typeface="Calibri" panose="020F0502020204030204" pitchFamily="34" charset="0"/>
                <a:cs typeface="Arial" charset="0"/>
              </a:defRPr>
            </a:lvl5pPr>
            <a:lvl6pPr marL="457200" lvl="5" algn="l" rtl="0" eaLnBrk="1" fontAlgn="base" hangingPunct="1">
              <a:spcBef>
                <a:spcPts val="0"/>
              </a:spcBef>
              <a:spcAft>
                <a:spcPts val="0"/>
              </a:spcAft>
              <a:buSzPts val="2800"/>
              <a:buNone/>
              <a:defRPr sz="2400" b="1">
                <a:solidFill>
                  <a:srgbClr val="0033CC"/>
                </a:solidFill>
                <a:latin typeface="Verdana" pitchFamily="34" charset="0"/>
                <a:cs typeface="Arial" charset="0"/>
              </a:defRPr>
            </a:lvl6pPr>
            <a:lvl7pPr marL="914400" lvl="6" algn="l" rtl="0" eaLnBrk="1" fontAlgn="base" hangingPunct="1">
              <a:spcBef>
                <a:spcPts val="0"/>
              </a:spcBef>
              <a:spcAft>
                <a:spcPts val="0"/>
              </a:spcAft>
              <a:buSzPts val="2800"/>
              <a:buNone/>
              <a:defRPr sz="2400" b="1">
                <a:solidFill>
                  <a:srgbClr val="0033CC"/>
                </a:solidFill>
                <a:latin typeface="Verdana" pitchFamily="34" charset="0"/>
                <a:cs typeface="Arial" charset="0"/>
              </a:defRPr>
            </a:lvl7pPr>
            <a:lvl8pPr marL="1371600" lvl="7" algn="l" rtl="0" eaLnBrk="1" fontAlgn="base" hangingPunct="1">
              <a:spcBef>
                <a:spcPts val="0"/>
              </a:spcBef>
              <a:spcAft>
                <a:spcPts val="0"/>
              </a:spcAft>
              <a:buSzPts val="2800"/>
              <a:buNone/>
              <a:defRPr sz="2400" b="1">
                <a:solidFill>
                  <a:srgbClr val="0033CC"/>
                </a:solidFill>
                <a:latin typeface="Verdana" pitchFamily="34" charset="0"/>
                <a:cs typeface="Arial" charset="0"/>
              </a:defRPr>
            </a:lvl8pPr>
            <a:lvl9pPr marL="1828800" lvl="8" algn="l" rtl="0" eaLnBrk="1" fontAlgn="base" hangingPunct="1">
              <a:spcBef>
                <a:spcPts val="0"/>
              </a:spcBef>
              <a:spcAft>
                <a:spcPts val="0"/>
              </a:spcAft>
              <a:buSzPts val="2800"/>
              <a:buNone/>
              <a:defRPr sz="2400" b="1">
                <a:solidFill>
                  <a:srgbClr val="0033CC"/>
                </a:solidFill>
                <a:latin typeface="Verdana" pitchFamily="34" charset="0"/>
                <a:cs typeface="Arial" charset="0"/>
              </a:defRPr>
            </a:lvl9pPr>
          </a:lstStyle>
          <a:p>
            <a:pPr algn="ctr"/>
            <a:r>
              <a:rPr lang="en-US" kern="0" dirty="0">
                <a:solidFill>
                  <a:srgbClr val="FFFFFF"/>
                </a:solidFill>
              </a:rPr>
              <a:t>MIDDLEBOROUGH LINE</a:t>
            </a:r>
          </a:p>
        </p:txBody>
      </p:sp>
      <p:sp>
        <p:nvSpPr>
          <p:cNvPr id="15" name="Shape 100"/>
          <p:cNvSpPr txBox="1">
            <a:spLocks/>
          </p:cNvSpPr>
          <p:nvPr/>
        </p:nvSpPr>
        <p:spPr>
          <a:xfrm>
            <a:off x="486274" y="4765271"/>
            <a:ext cx="3816684" cy="3416400"/>
          </a:xfrm>
          <a:prstGeom prst="rect">
            <a:avLst/>
          </a:prstGeom>
        </p:spPr>
        <p:txBody>
          <a:bodyPr spcFirstLastPara="1" wrap="square" lIns="91425" tIns="91425" rIns="91425" bIns="91425" anchor="t" anchorCtr="0">
            <a:noAutofit/>
          </a:bodyPr>
          <a:lstStyle>
            <a:lvl1pPr marL="457200" lvl="0" indent="-317500" algn="l" rtl="0" eaLnBrk="1" fontAlgn="base" hangingPunct="1">
              <a:spcBef>
                <a:spcPts val="0"/>
              </a:spcBef>
              <a:spcAft>
                <a:spcPts val="0"/>
              </a:spcAft>
              <a:buClr>
                <a:srgbClr val="0033CC"/>
              </a:buClr>
              <a:buSzPts val="1400"/>
              <a:buChar char="●"/>
              <a:defRPr sz="1400" b="1">
                <a:solidFill>
                  <a:schemeClr val="tx1"/>
                </a:solidFill>
                <a:latin typeface="Calibri" panose="020F0502020204030204" pitchFamily="34" charset="0"/>
                <a:ea typeface="+mn-ea"/>
                <a:cs typeface="+mn-cs"/>
              </a:defRPr>
            </a:lvl1pPr>
            <a:lvl2pPr marL="914400" lvl="1" indent="-304800" algn="l" rtl="0" eaLnBrk="1" fontAlgn="base" hangingPunct="1">
              <a:spcBef>
                <a:spcPts val="1600"/>
              </a:spcBef>
              <a:spcAft>
                <a:spcPts val="0"/>
              </a:spcAft>
              <a:buClr>
                <a:srgbClr val="0033CC"/>
              </a:buClr>
              <a:buSzPts val="1200"/>
              <a:buFont typeface="Arial" charset="0"/>
              <a:buChar char="○"/>
              <a:defRPr sz="1200">
                <a:solidFill>
                  <a:schemeClr val="tx1"/>
                </a:solidFill>
                <a:latin typeface="Calibri" panose="020F0502020204030204" pitchFamily="34" charset="0"/>
                <a:cs typeface="+mn-cs"/>
              </a:defRPr>
            </a:lvl2pPr>
            <a:lvl3pPr marL="1371600" lvl="2" indent="-304800" algn="l" rtl="0" eaLnBrk="1" fontAlgn="base" hangingPunct="1">
              <a:spcBef>
                <a:spcPts val="1600"/>
              </a:spcBef>
              <a:spcAft>
                <a:spcPts val="0"/>
              </a:spcAft>
              <a:buClr>
                <a:srgbClr val="0033CC"/>
              </a:buClr>
              <a:buSzPts val="1200"/>
              <a:buChar char="■"/>
              <a:defRPr sz="1200">
                <a:solidFill>
                  <a:schemeClr val="tx1"/>
                </a:solidFill>
                <a:latin typeface="Calibri" panose="020F0502020204030204" pitchFamily="34" charset="0"/>
                <a:cs typeface="+mn-cs"/>
              </a:defRPr>
            </a:lvl3pPr>
            <a:lvl4pPr marL="1828800" lvl="3" indent="-304800" algn="l" rtl="0" eaLnBrk="1" fontAlgn="base" hangingPunct="1">
              <a:spcBef>
                <a:spcPts val="1600"/>
              </a:spcBef>
              <a:spcAft>
                <a:spcPts val="0"/>
              </a:spcAft>
              <a:buClr>
                <a:srgbClr val="0033CC"/>
              </a:buClr>
              <a:buSzPts val="1200"/>
              <a:buChar char="●"/>
              <a:defRPr sz="1200">
                <a:solidFill>
                  <a:schemeClr val="tx1"/>
                </a:solidFill>
                <a:latin typeface="Calibri" panose="020F0502020204030204" pitchFamily="34" charset="0"/>
                <a:cs typeface="+mn-cs"/>
              </a:defRPr>
            </a:lvl4pPr>
            <a:lvl5pPr marL="2286000" lvl="4" indent="-304800" algn="l" rtl="0" eaLnBrk="1" fontAlgn="base" hangingPunct="1">
              <a:spcBef>
                <a:spcPts val="1600"/>
              </a:spcBef>
              <a:spcAft>
                <a:spcPts val="0"/>
              </a:spcAft>
              <a:buClr>
                <a:srgbClr val="0033CC"/>
              </a:buClr>
              <a:buSzPts val="1200"/>
              <a:buChar char="○"/>
              <a:defRPr sz="1200">
                <a:solidFill>
                  <a:schemeClr val="tx1"/>
                </a:solidFill>
                <a:latin typeface="Calibri" panose="020F0502020204030204" pitchFamily="34" charset="0"/>
                <a:cs typeface="+mn-cs"/>
              </a:defRPr>
            </a:lvl5pPr>
            <a:lvl6pPr marL="2743200" lvl="5" indent="-304800" algn="l" rtl="0" eaLnBrk="1" fontAlgn="base" hangingPunct="1">
              <a:spcBef>
                <a:spcPts val="1600"/>
              </a:spcBef>
              <a:spcAft>
                <a:spcPts val="0"/>
              </a:spcAft>
              <a:buClr>
                <a:srgbClr val="0033CC"/>
              </a:buClr>
              <a:buSzPts val="1200"/>
              <a:buChar char="■"/>
              <a:defRPr sz="1200">
                <a:solidFill>
                  <a:schemeClr val="tx1"/>
                </a:solidFill>
                <a:latin typeface="+mn-lt"/>
                <a:cs typeface="+mn-cs"/>
              </a:defRPr>
            </a:lvl6pPr>
            <a:lvl7pPr marL="3200400" lvl="6" indent="-304800" algn="l" rtl="0" eaLnBrk="1" fontAlgn="base" hangingPunct="1">
              <a:spcBef>
                <a:spcPts val="1600"/>
              </a:spcBef>
              <a:spcAft>
                <a:spcPts val="0"/>
              </a:spcAft>
              <a:buClr>
                <a:srgbClr val="0033CC"/>
              </a:buClr>
              <a:buSzPts val="1200"/>
              <a:buChar char="●"/>
              <a:defRPr sz="1200">
                <a:solidFill>
                  <a:schemeClr val="tx1"/>
                </a:solidFill>
                <a:latin typeface="+mn-lt"/>
                <a:cs typeface="+mn-cs"/>
              </a:defRPr>
            </a:lvl7pPr>
            <a:lvl8pPr marL="3657600" lvl="7" indent="-304800" algn="l" rtl="0" eaLnBrk="1" fontAlgn="base" hangingPunct="1">
              <a:spcBef>
                <a:spcPts val="1600"/>
              </a:spcBef>
              <a:spcAft>
                <a:spcPts val="0"/>
              </a:spcAft>
              <a:buClr>
                <a:srgbClr val="0033CC"/>
              </a:buClr>
              <a:buSzPts val="1200"/>
              <a:buChar char="○"/>
              <a:defRPr sz="1200">
                <a:solidFill>
                  <a:schemeClr val="tx1"/>
                </a:solidFill>
                <a:latin typeface="+mn-lt"/>
                <a:cs typeface="+mn-cs"/>
              </a:defRPr>
            </a:lvl8pPr>
            <a:lvl9pPr marL="4114800" lvl="8" indent="-304800" algn="l" rtl="0" eaLnBrk="1" fontAlgn="base" hangingPunct="1">
              <a:spcBef>
                <a:spcPts val="1600"/>
              </a:spcBef>
              <a:spcAft>
                <a:spcPts val="1600"/>
              </a:spcAft>
              <a:buClr>
                <a:srgbClr val="0033CC"/>
              </a:buClr>
              <a:buSzPts val="1200"/>
              <a:buChar char="■"/>
              <a:defRPr sz="1200">
                <a:solidFill>
                  <a:schemeClr val="tx1"/>
                </a:solidFill>
                <a:latin typeface="+mn-lt"/>
                <a:cs typeface="+mn-cs"/>
              </a:defRPr>
            </a:lvl9pPr>
          </a:lstStyle>
          <a:p>
            <a:pPr marL="0" indent="0">
              <a:buFontTx/>
              <a:buNone/>
            </a:pPr>
            <a:r>
              <a:rPr lang="en-US" sz="1200" kern="1200" dirty="0">
                <a:latin typeface="+mn-lt"/>
              </a:rPr>
              <a:t>Approved</a:t>
            </a:r>
          </a:p>
          <a:p>
            <a:pPr marL="0" indent="0">
              <a:buFontTx/>
              <a:buNone/>
            </a:pPr>
            <a:r>
              <a:rPr lang="en-US" sz="1200" b="0" u="sng" kern="1200" dirty="0">
                <a:latin typeface="+mn-lt"/>
              </a:rPr>
              <a:t>Morton Street - </a:t>
            </a:r>
            <a:r>
              <a:rPr lang="en-US" sz="1200" b="0" u="sng" kern="1200" dirty="0" err="1">
                <a:latin typeface="+mn-lt"/>
              </a:rPr>
              <a:t>Readville</a:t>
            </a:r>
            <a:endParaRPr lang="en-US" sz="1200" b="0" u="sng" kern="1200" dirty="0">
              <a:latin typeface="+mn-lt"/>
            </a:endParaRPr>
          </a:p>
          <a:p>
            <a:pPr marL="0" indent="0">
              <a:buClr>
                <a:schemeClr val="dk1"/>
              </a:buClr>
              <a:buSzPts val="1100"/>
              <a:buFontTx/>
              <a:buNone/>
            </a:pPr>
            <a:r>
              <a:rPr lang="en-US" sz="1200" b="0" dirty="0">
                <a:latin typeface="+mn-lt"/>
              </a:rPr>
              <a:t>Saturday 6am-6pm | May 5-September 25</a:t>
            </a:r>
          </a:p>
          <a:p>
            <a:pPr marL="0" indent="0">
              <a:buClr>
                <a:schemeClr val="dk1"/>
              </a:buClr>
              <a:buSzPts val="1100"/>
              <a:buFontTx/>
              <a:buNone/>
            </a:pPr>
            <a:r>
              <a:rPr lang="en-US" sz="1200" b="0" dirty="0">
                <a:latin typeface="+mn-lt"/>
              </a:rPr>
              <a:t>(Blue Hill Ave Station construction) </a:t>
            </a:r>
            <a:endParaRPr lang="en-US" sz="1200" b="0" kern="1200" dirty="0">
              <a:latin typeface="+mn-lt"/>
            </a:endParaRPr>
          </a:p>
          <a:p>
            <a:pPr marL="0" indent="0">
              <a:buFontTx/>
              <a:buNone/>
            </a:pPr>
            <a:endParaRPr lang="en-US" sz="1200" b="0" kern="1200" dirty="0">
              <a:latin typeface="+mn-lt"/>
            </a:endParaRPr>
          </a:p>
          <a:p>
            <a:pPr marL="0" indent="0">
              <a:buFontTx/>
              <a:buNone/>
            </a:pPr>
            <a:endParaRPr lang="en-US" sz="1200" kern="0" dirty="0"/>
          </a:p>
          <a:p>
            <a:pPr marL="0" indent="0">
              <a:spcAft>
                <a:spcPts val="1000"/>
              </a:spcAft>
              <a:buClr>
                <a:schemeClr val="dk1"/>
              </a:buClr>
              <a:buSzPts val="1100"/>
              <a:buFontTx/>
              <a:buNone/>
            </a:pPr>
            <a:endParaRPr lang="en-US" sz="1200" kern="0" dirty="0"/>
          </a:p>
        </p:txBody>
      </p:sp>
      <p:sp>
        <p:nvSpPr>
          <p:cNvPr id="16" name="Shape 100"/>
          <p:cNvSpPr txBox="1">
            <a:spLocks/>
          </p:cNvSpPr>
          <p:nvPr/>
        </p:nvSpPr>
        <p:spPr>
          <a:xfrm>
            <a:off x="4766450" y="4763700"/>
            <a:ext cx="3848106" cy="3416400"/>
          </a:xfrm>
          <a:prstGeom prst="rect">
            <a:avLst/>
          </a:prstGeom>
        </p:spPr>
        <p:txBody>
          <a:bodyPr spcFirstLastPara="1" wrap="square" lIns="91425" tIns="91425" rIns="91425" bIns="91425" anchor="t" anchorCtr="0">
            <a:noAutofit/>
          </a:bodyPr>
          <a:lstStyle>
            <a:lvl1pPr marL="457200" lvl="0" indent="-317500" algn="l" rtl="0" eaLnBrk="1" fontAlgn="base" hangingPunct="1">
              <a:spcBef>
                <a:spcPts val="0"/>
              </a:spcBef>
              <a:spcAft>
                <a:spcPts val="0"/>
              </a:spcAft>
              <a:buClr>
                <a:srgbClr val="0033CC"/>
              </a:buClr>
              <a:buSzPts val="1400"/>
              <a:buChar char="●"/>
              <a:defRPr sz="1400" b="1">
                <a:solidFill>
                  <a:schemeClr val="tx1"/>
                </a:solidFill>
                <a:latin typeface="Calibri" panose="020F0502020204030204" pitchFamily="34" charset="0"/>
                <a:ea typeface="+mn-ea"/>
                <a:cs typeface="+mn-cs"/>
              </a:defRPr>
            </a:lvl1pPr>
            <a:lvl2pPr marL="914400" lvl="1" indent="-304800" algn="l" rtl="0" eaLnBrk="1" fontAlgn="base" hangingPunct="1">
              <a:spcBef>
                <a:spcPts val="1600"/>
              </a:spcBef>
              <a:spcAft>
                <a:spcPts val="0"/>
              </a:spcAft>
              <a:buClr>
                <a:srgbClr val="0033CC"/>
              </a:buClr>
              <a:buSzPts val="1200"/>
              <a:buFont typeface="Arial" charset="0"/>
              <a:buChar char="○"/>
              <a:defRPr sz="1200">
                <a:solidFill>
                  <a:schemeClr val="tx1"/>
                </a:solidFill>
                <a:latin typeface="Calibri" panose="020F0502020204030204" pitchFamily="34" charset="0"/>
                <a:cs typeface="+mn-cs"/>
              </a:defRPr>
            </a:lvl2pPr>
            <a:lvl3pPr marL="1371600" lvl="2" indent="-304800" algn="l" rtl="0" eaLnBrk="1" fontAlgn="base" hangingPunct="1">
              <a:spcBef>
                <a:spcPts val="1600"/>
              </a:spcBef>
              <a:spcAft>
                <a:spcPts val="0"/>
              </a:spcAft>
              <a:buClr>
                <a:srgbClr val="0033CC"/>
              </a:buClr>
              <a:buSzPts val="1200"/>
              <a:buChar char="■"/>
              <a:defRPr sz="1200">
                <a:solidFill>
                  <a:schemeClr val="tx1"/>
                </a:solidFill>
                <a:latin typeface="Calibri" panose="020F0502020204030204" pitchFamily="34" charset="0"/>
                <a:cs typeface="+mn-cs"/>
              </a:defRPr>
            </a:lvl3pPr>
            <a:lvl4pPr marL="1828800" lvl="3" indent="-304800" algn="l" rtl="0" eaLnBrk="1" fontAlgn="base" hangingPunct="1">
              <a:spcBef>
                <a:spcPts val="1600"/>
              </a:spcBef>
              <a:spcAft>
                <a:spcPts val="0"/>
              </a:spcAft>
              <a:buClr>
                <a:srgbClr val="0033CC"/>
              </a:buClr>
              <a:buSzPts val="1200"/>
              <a:buChar char="●"/>
              <a:defRPr sz="1200">
                <a:solidFill>
                  <a:schemeClr val="tx1"/>
                </a:solidFill>
                <a:latin typeface="Calibri" panose="020F0502020204030204" pitchFamily="34" charset="0"/>
                <a:cs typeface="+mn-cs"/>
              </a:defRPr>
            </a:lvl4pPr>
            <a:lvl5pPr marL="2286000" lvl="4" indent="-304800" algn="l" rtl="0" eaLnBrk="1" fontAlgn="base" hangingPunct="1">
              <a:spcBef>
                <a:spcPts val="1600"/>
              </a:spcBef>
              <a:spcAft>
                <a:spcPts val="0"/>
              </a:spcAft>
              <a:buClr>
                <a:srgbClr val="0033CC"/>
              </a:buClr>
              <a:buSzPts val="1200"/>
              <a:buChar char="○"/>
              <a:defRPr sz="1200">
                <a:solidFill>
                  <a:schemeClr val="tx1"/>
                </a:solidFill>
                <a:latin typeface="Calibri" panose="020F0502020204030204" pitchFamily="34" charset="0"/>
                <a:cs typeface="+mn-cs"/>
              </a:defRPr>
            </a:lvl5pPr>
            <a:lvl6pPr marL="2743200" lvl="5" indent="-304800" algn="l" rtl="0" eaLnBrk="1" fontAlgn="base" hangingPunct="1">
              <a:spcBef>
                <a:spcPts val="1600"/>
              </a:spcBef>
              <a:spcAft>
                <a:spcPts val="0"/>
              </a:spcAft>
              <a:buClr>
                <a:srgbClr val="0033CC"/>
              </a:buClr>
              <a:buSzPts val="1200"/>
              <a:buChar char="■"/>
              <a:defRPr sz="1200">
                <a:solidFill>
                  <a:schemeClr val="tx1"/>
                </a:solidFill>
                <a:latin typeface="+mn-lt"/>
                <a:cs typeface="+mn-cs"/>
              </a:defRPr>
            </a:lvl6pPr>
            <a:lvl7pPr marL="3200400" lvl="6" indent="-304800" algn="l" rtl="0" eaLnBrk="1" fontAlgn="base" hangingPunct="1">
              <a:spcBef>
                <a:spcPts val="1600"/>
              </a:spcBef>
              <a:spcAft>
                <a:spcPts val="0"/>
              </a:spcAft>
              <a:buClr>
                <a:srgbClr val="0033CC"/>
              </a:buClr>
              <a:buSzPts val="1200"/>
              <a:buChar char="●"/>
              <a:defRPr sz="1200">
                <a:solidFill>
                  <a:schemeClr val="tx1"/>
                </a:solidFill>
                <a:latin typeface="+mn-lt"/>
                <a:cs typeface="+mn-cs"/>
              </a:defRPr>
            </a:lvl7pPr>
            <a:lvl8pPr marL="3657600" lvl="7" indent="-304800" algn="l" rtl="0" eaLnBrk="1" fontAlgn="base" hangingPunct="1">
              <a:spcBef>
                <a:spcPts val="1600"/>
              </a:spcBef>
              <a:spcAft>
                <a:spcPts val="0"/>
              </a:spcAft>
              <a:buClr>
                <a:srgbClr val="0033CC"/>
              </a:buClr>
              <a:buSzPts val="1200"/>
              <a:buChar char="○"/>
              <a:defRPr sz="1200">
                <a:solidFill>
                  <a:schemeClr val="tx1"/>
                </a:solidFill>
                <a:latin typeface="+mn-lt"/>
                <a:cs typeface="+mn-cs"/>
              </a:defRPr>
            </a:lvl8pPr>
            <a:lvl9pPr marL="4114800" lvl="8" indent="-304800" algn="l" rtl="0" eaLnBrk="1" fontAlgn="base" hangingPunct="1">
              <a:spcBef>
                <a:spcPts val="1600"/>
              </a:spcBef>
              <a:spcAft>
                <a:spcPts val="1600"/>
              </a:spcAft>
              <a:buClr>
                <a:srgbClr val="0033CC"/>
              </a:buClr>
              <a:buSzPts val="1200"/>
              <a:buChar char="■"/>
              <a:defRPr sz="1200">
                <a:solidFill>
                  <a:schemeClr val="tx1"/>
                </a:solidFill>
                <a:latin typeface="+mn-lt"/>
                <a:cs typeface="+mn-cs"/>
              </a:defRPr>
            </a:lvl9pPr>
          </a:lstStyle>
          <a:p>
            <a:pPr marL="0" indent="0">
              <a:buFontTx/>
              <a:buNone/>
            </a:pPr>
            <a:r>
              <a:rPr lang="en-US" sz="1200" kern="1200" dirty="0">
                <a:latin typeface="+mn-lt"/>
              </a:rPr>
              <a:t>Approved</a:t>
            </a:r>
          </a:p>
          <a:p>
            <a:pPr marL="0" indent="0">
              <a:buClr>
                <a:schemeClr val="dk1"/>
              </a:buClr>
              <a:buSzPts val="1100"/>
              <a:buFontTx/>
              <a:buNone/>
            </a:pPr>
            <a:r>
              <a:rPr lang="en-US" sz="1200" b="0" u="sng" dirty="0">
                <a:latin typeface="+mn-lt"/>
              </a:rPr>
              <a:t>Braintree – Quincy Center </a:t>
            </a:r>
          </a:p>
          <a:p>
            <a:pPr marL="0" indent="0">
              <a:buClr>
                <a:schemeClr val="dk1"/>
              </a:buClr>
              <a:buSzPts val="1100"/>
              <a:buFontTx/>
              <a:buNone/>
            </a:pPr>
            <a:r>
              <a:rPr lang="en-US" sz="1200" b="0" kern="1200" dirty="0">
                <a:latin typeface="+mn-lt"/>
              </a:rPr>
              <a:t>Weekends | September 8-September 16</a:t>
            </a:r>
          </a:p>
          <a:p>
            <a:pPr marL="0" indent="0">
              <a:buClr>
                <a:schemeClr val="dk1"/>
              </a:buClr>
              <a:buSzPts val="1100"/>
              <a:buFontTx/>
              <a:buNone/>
            </a:pPr>
            <a:r>
              <a:rPr lang="en-US" sz="1200" b="0" dirty="0">
                <a:latin typeface="+mn-lt"/>
              </a:rPr>
              <a:t>(Wollaston &amp; Quincy Center projects)</a:t>
            </a:r>
            <a:endParaRPr lang="en-US" sz="1200" kern="0" dirty="0"/>
          </a:p>
          <a:p>
            <a:pPr marL="0" indent="0">
              <a:spcAft>
                <a:spcPts val="1000"/>
              </a:spcAft>
              <a:buClr>
                <a:schemeClr val="dk1"/>
              </a:buClr>
              <a:buSzPts val="1100"/>
              <a:buFontTx/>
              <a:buNone/>
            </a:pPr>
            <a:endParaRPr lang="en-US" sz="1200" kern="0" dirty="0"/>
          </a:p>
        </p:txBody>
      </p:sp>
      <p:pic>
        <p:nvPicPr>
          <p:cNvPr id="17" name="Picture 2" descr="Image result for ptc pictures mbt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60298" y="2224805"/>
            <a:ext cx="2989854" cy="16610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14698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Shape 168"/>
          <p:cNvSpPr txBox="1">
            <a:spLocks noGrp="1"/>
          </p:cNvSpPr>
          <p:nvPr>
            <p:ph type="title"/>
          </p:nvPr>
        </p:nvSpPr>
        <p:spPr>
          <a:xfrm>
            <a:off x="0" y="1427975"/>
            <a:ext cx="4766450" cy="572700"/>
          </a:xfrm>
          <a:prstGeom prst="rect">
            <a:avLst/>
          </a:prstGeom>
          <a:solidFill>
            <a:srgbClr val="674EA7"/>
          </a:solidFill>
        </p:spPr>
        <p:txBody>
          <a:bodyPr spcFirstLastPara="1" wrap="square" lIns="91425" tIns="91425" rIns="91425" bIns="91425" anchor="t" anchorCtr="0">
            <a:noAutofit/>
          </a:bodyPr>
          <a:lstStyle/>
          <a:p>
            <a:pPr algn="ctr"/>
            <a:r>
              <a:rPr lang="en" b="1" dirty="0">
                <a:solidFill>
                  <a:srgbClr val="FFFFFF"/>
                </a:solidFill>
              </a:rPr>
              <a:t>KINGSTON LINE</a:t>
            </a:r>
            <a:endParaRPr b="1" dirty="0">
              <a:solidFill>
                <a:srgbClr val="FFFFFF"/>
              </a:solidFill>
            </a:endParaRPr>
          </a:p>
        </p:txBody>
      </p:sp>
      <p:sp>
        <p:nvSpPr>
          <p:cNvPr id="6" name="Shape 175"/>
          <p:cNvSpPr txBox="1">
            <a:spLocks/>
          </p:cNvSpPr>
          <p:nvPr/>
        </p:nvSpPr>
        <p:spPr>
          <a:xfrm>
            <a:off x="4298244" y="1427975"/>
            <a:ext cx="4845756" cy="572700"/>
          </a:xfrm>
          <a:prstGeom prst="rect">
            <a:avLst/>
          </a:prstGeom>
          <a:solidFill>
            <a:srgbClr val="674EA7"/>
          </a:solidFill>
        </p:spPr>
        <p:txBody>
          <a:bodyPr spcFirstLastPara="1" wrap="square" lIns="91425" tIns="91425" rIns="91425" bIns="91425" anchor="t" anchorCtr="0">
            <a:noAutofit/>
          </a:bodyPr>
          <a:lstStyle>
            <a:lvl1pPr lvl="0" algn="l" rtl="0" eaLnBrk="1" fontAlgn="base" hangingPunct="1">
              <a:lnSpc>
                <a:spcPct val="90000"/>
              </a:lnSpc>
              <a:spcBef>
                <a:spcPts val="0"/>
              </a:spcBef>
              <a:spcAft>
                <a:spcPts val="0"/>
              </a:spcAft>
              <a:buSzPts val="2800"/>
              <a:buNone/>
              <a:defRPr sz="2800" b="1">
                <a:solidFill>
                  <a:srgbClr val="0033CC"/>
                </a:solidFill>
                <a:latin typeface="Calibri" panose="020F0502020204030204" pitchFamily="34" charset="0"/>
                <a:ea typeface="+mj-ea"/>
                <a:cs typeface="+mj-cs"/>
              </a:defRPr>
            </a:lvl1pPr>
            <a:lvl2pPr lvl="1" algn="l" rtl="0" eaLnBrk="1" fontAlgn="base" hangingPunct="1">
              <a:lnSpc>
                <a:spcPct val="90000"/>
              </a:lnSpc>
              <a:spcBef>
                <a:spcPts val="0"/>
              </a:spcBef>
              <a:spcAft>
                <a:spcPts val="0"/>
              </a:spcAft>
              <a:buSzPts val="2800"/>
              <a:buNone/>
              <a:defRPr sz="2800" b="1">
                <a:solidFill>
                  <a:srgbClr val="0033CC"/>
                </a:solidFill>
                <a:latin typeface="Calibri" panose="020F0502020204030204" pitchFamily="34" charset="0"/>
                <a:cs typeface="Arial" charset="0"/>
              </a:defRPr>
            </a:lvl2pPr>
            <a:lvl3pPr lvl="2" algn="l" rtl="0" eaLnBrk="1" fontAlgn="base" hangingPunct="1">
              <a:lnSpc>
                <a:spcPct val="90000"/>
              </a:lnSpc>
              <a:spcBef>
                <a:spcPts val="0"/>
              </a:spcBef>
              <a:spcAft>
                <a:spcPts val="0"/>
              </a:spcAft>
              <a:buSzPts val="2800"/>
              <a:buNone/>
              <a:defRPr sz="2800" b="1">
                <a:solidFill>
                  <a:srgbClr val="0033CC"/>
                </a:solidFill>
                <a:latin typeface="Calibri" panose="020F0502020204030204" pitchFamily="34" charset="0"/>
                <a:cs typeface="Arial" charset="0"/>
              </a:defRPr>
            </a:lvl3pPr>
            <a:lvl4pPr lvl="3" algn="l" rtl="0" eaLnBrk="1" fontAlgn="base" hangingPunct="1">
              <a:lnSpc>
                <a:spcPct val="90000"/>
              </a:lnSpc>
              <a:spcBef>
                <a:spcPts val="0"/>
              </a:spcBef>
              <a:spcAft>
                <a:spcPts val="0"/>
              </a:spcAft>
              <a:buSzPts val="2800"/>
              <a:buNone/>
              <a:defRPr sz="2800" b="1">
                <a:solidFill>
                  <a:srgbClr val="0033CC"/>
                </a:solidFill>
                <a:latin typeface="Calibri" panose="020F0502020204030204" pitchFamily="34" charset="0"/>
                <a:cs typeface="Arial" charset="0"/>
              </a:defRPr>
            </a:lvl4pPr>
            <a:lvl5pPr lvl="4" algn="l" rtl="0" eaLnBrk="1" fontAlgn="base" hangingPunct="1">
              <a:lnSpc>
                <a:spcPct val="90000"/>
              </a:lnSpc>
              <a:spcBef>
                <a:spcPts val="0"/>
              </a:spcBef>
              <a:spcAft>
                <a:spcPts val="0"/>
              </a:spcAft>
              <a:buSzPts val="2800"/>
              <a:buNone/>
              <a:defRPr sz="2800" b="1">
                <a:solidFill>
                  <a:srgbClr val="0033CC"/>
                </a:solidFill>
                <a:latin typeface="Calibri" panose="020F0502020204030204" pitchFamily="34" charset="0"/>
                <a:cs typeface="Arial" charset="0"/>
              </a:defRPr>
            </a:lvl5pPr>
            <a:lvl6pPr marL="457200" lvl="5" algn="l" rtl="0" eaLnBrk="1" fontAlgn="base" hangingPunct="1">
              <a:spcBef>
                <a:spcPts val="0"/>
              </a:spcBef>
              <a:spcAft>
                <a:spcPts val="0"/>
              </a:spcAft>
              <a:buSzPts val="2800"/>
              <a:buNone/>
              <a:defRPr sz="2400" b="1">
                <a:solidFill>
                  <a:srgbClr val="0033CC"/>
                </a:solidFill>
                <a:latin typeface="Verdana" pitchFamily="34" charset="0"/>
                <a:cs typeface="Arial" charset="0"/>
              </a:defRPr>
            </a:lvl6pPr>
            <a:lvl7pPr marL="914400" lvl="6" algn="l" rtl="0" eaLnBrk="1" fontAlgn="base" hangingPunct="1">
              <a:spcBef>
                <a:spcPts val="0"/>
              </a:spcBef>
              <a:spcAft>
                <a:spcPts val="0"/>
              </a:spcAft>
              <a:buSzPts val="2800"/>
              <a:buNone/>
              <a:defRPr sz="2400" b="1">
                <a:solidFill>
                  <a:srgbClr val="0033CC"/>
                </a:solidFill>
                <a:latin typeface="Verdana" pitchFamily="34" charset="0"/>
                <a:cs typeface="Arial" charset="0"/>
              </a:defRPr>
            </a:lvl7pPr>
            <a:lvl8pPr marL="1371600" lvl="7" algn="l" rtl="0" eaLnBrk="1" fontAlgn="base" hangingPunct="1">
              <a:spcBef>
                <a:spcPts val="0"/>
              </a:spcBef>
              <a:spcAft>
                <a:spcPts val="0"/>
              </a:spcAft>
              <a:buSzPts val="2800"/>
              <a:buNone/>
              <a:defRPr sz="2400" b="1">
                <a:solidFill>
                  <a:srgbClr val="0033CC"/>
                </a:solidFill>
                <a:latin typeface="Verdana" pitchFamily="34" charset="0"/>
                <a:cs typeface="Arial" charset="0"/>
              </a:defRPr>
            </a:lvl8pPr>
            <a:lvl9pPr marL="1828800" lvl="8" algn="l" rtl="0" eaLnBrk="1" fontAlgn="base" hangingPunct="1">
              <a:spcBef>
                <a:spcPts val="0"/>
              </a:spcBef>
              <a:spcAft>
                <a:spcPts val="0"/>
              </a:spcAft>
              <a:buSzPts val="2800"/>
              <a:buNone/>
              <a:defRPr sz="2400" b="1">
                <a:solidFill>
                  <a:srgbClr val="0033CC"/>
                </a:solidFill>
                <a:latin typeface="Verdana" pitchFamily="34" charset="0"/>
                <a:cs typeface="Arial" charset="0"/>
              </a:defRPr>
            </a:lvl9pPr>
          </a:lstStyle>
          <a:p>
            <a:pPr algn="ctr"/>
            <a:r>
              <a:rPr lang="en-US" kern="0">
                <a:solidFill>
                  <a:srgbClr val="FFFFFF"/>
                </a:solidFill>
              </a:rPr>
              <a:t>GREENBUSH LINE</a:t>
            </a:r>
          </a:p>
        </p:txBody>
      </p:sp>
      <p:sp>
        <p:nvSpPr>
          <p:cNvPr id="9" name="Shape 183"/>
          <p:cNvSpPr txBox="1">
            <a:spLocks/>
          </p:cNvSpPr>
          <p:nvPr/>
        </p:nvSpPr>
        <p:spPr>
          <a:xfrm>
            <a:off x="0" y="3859500"/>
            <a:ext cx="9144000" cy="572700"/>
          </a:xfrm>
          <a:prstGeom prst="rect">
            <a:avLst/>
          </a:prstGeom>
          <a:solidFill>
            <a:srgbClr val="674EA7"/>
          </a:solidFill>
        </p:spPr>
        <p:txBody>
          <a:bodyPr spcFirstLastPara="1" wrap="square" lIns="91425" tIns="91425" rIns="91425" bIns="91425" anchor="t" anchorCtr="0">
            <a:noAutofit/>
          </a:bodyPr>
          <a:lstStyle>
            <a:lvl1pPr lvl="0" algn="l" rtl="0" eaLnBrk="1" fontAlgn="base" hangingPunct="1">
              <a:lnSpc>
                <a:spcPct val="90000"/>
              </a:lnSpc>
              <a:spcBef>
                <a:spcPts val="0"/>
              </a:spcBef>
              <a:spcAft>
                <a:spcPts val="0"/>
              </a:spcAft>
              <a:buSzPts val="2800"/>
              <a:buNone/>
              <a:defRPr sz="2800" b="1">
                <a:solidFill>
                  <a:srgbClr val="0033CC"/>
                </a:solidFill>
                <a:latin typeface="Calibri" panose="020F0502020204030204" pitchFamily="34" charset="0"/>
                <a:ea typeface="+mj-ea"/>
                <a:cs typeface="+mj-cs"/>
              </a:defRPr>
            </a:lvl1pPr>
            <a:lvl2pPr lvl="1" algn="l" rtl="0" eaLnBrk="1" fontAlgn="base" hangingPunct="1">
              <a:lnSpc>
                <a:spcPct val="90000"/>
              </a:lnSpc>
              <a:spcBef>
                <a:spcPts val="0"/>
              </a:spcBef>
              <a:spcAft>
                <a:spcPts val="0"/>
              </a:spcAft>
              <a:buSzPts val="2800"/>
              <a:buNone/>
              <a:defRPr sz="2800" b="1">
                <a:solidFill>
                  <a:srgbClr val="0033CC"/>
                </a:solidFill>
                <a:latin typeface="Calibri" panose="020F0502020204030204" pitchFamily="34" charset="0"/>
                <a:cs typeface="Arial" charset="0"/>
              </a:defRPr>
            </a:lvl2pPr>
            <a:lvl3pPr lvl="2" algn="l" rtl="0" eaLnBrk="1" fontAlgn="base" hangingPunct="1">
              <a:lnSpc>
                <a:spcPct val="90000"/>
              </a:lnSpc>
              <a:spcBef>
                <a:spcPts val="0"/>
              </a:spcBef>
              <a:spcAft>
                <a:spcPts val="0"/>
              </a:spcAft>
              <a:buSzPts val="2800"/>
              <a:buNone/>
              <a:defRPr sz="2800" b="1">
                <a:solidFill>
                  <a:srgbClr val="0033CC"/>
                </a:solidFill>
                <a:latin typeface="Calibri" panose="020F0502020204030204" pitchFamily="34" charset="0"/>
                <a:cs typeface="Arial" charset="0"/>
              </a:defRPr>
            </a:lvl3pPr>
            <a:lvl4pPr lvl="3" algn="l" rtl="0" eaLnBrk="1" fontAlgn="base" hangingPunct="1">
              <a:lnSpc>
                <a:spcPct val="90000"/>
              </a:lnSpc>
              <a:spcBef>
                <a:spcPts val="0"/>
              </a:spcBef>
              <a:spcAft>
                <a:spcPts val="0"/>
              </a:spcAft>
              <a:buSzPts val="2800"/>
              <a:buNone/>
              <a:defRPr sz="2800" b="1">
                <a:solidFill>
                  <a:srgbClr val="0033CC"/>
                </a:solidFill>
                <a:latin typeface="Calibri" panose="020F0502020204030204" pitchFamily="34" charset="0"/>
                <a:cs typeface="Arial" charset="0"/>
              </a:defRPr>
            </a:lvl4pPr>
            <a:lvl5pPr lvl="4" algn="l" rtl="0" eaLnBrk="1" fontAlgn="base" hangingPunct="1">
              <a:lnSpc>
                <a:spcPct val="90000"/>
              </a:lnSpc>
              <a:spcBef>
                <a:spcPts val="0"/>
              </a:spcBef>
              <a:spcAft>
                <a:spcPts val="0"/>
              </a:spcAft>
              <a:buSzPts val="2800"/>
              <a:buNone/>
              <a:defRPr sz="2800" b="1">
                <a:solidFill>
                  <a:srgbClr val="0033CC"/>
                </a:solidFill>
                <a:latin typeface="Calibri" panose="020F0502020204030204" pitchFamily="34" charset="0"/>
                <a:cs typeface="Arial" charset="0"/>
              </a:defRPr>
            </a:lvl5pPr>
            <a:lvl6pPr marL="457200" lvl="5" algn="l" rtl="0" eaLnBrk="1" fontAlgn="base" hangingPunct="1">
              <a:spcBef>
                <a:spcPts val="0"/>
              </a:spcBef>
              <a:spcAft>
                <a:spcPts val="0"/>
              </a:spcAft>
              <a:buSzPts val="2800"/>
              <a:buNone/>
              <a:defRPr sz="2400" b="1">
                <a:solidFill>
                  <a:srgbClr val="0033CC"/>
                </a:solidFill>
                <a:latin typeface="Verdana" pitchFamily="34" charset="0"/>
                <a:cs typeface="Arial" charset="0"/>
              </a:defRPr>
            </a:lvl6pPr>
            <a:lvl7pPr marL="914400" lvl="6" algn="l" rtl="0" eaLnBrk="1" fontAlgn="base" hangingPunct="1">
              <a:spcBef>
                <a:spcPts val="0"/>
              </a:spcBef>
              <a:spcAft>
                <a:spcPts val="0"/>
              </a:spcAft>
              <a:buSzPts val="2800"/>
              <a:buNone/>
              <a:defRPr sz="2400" b="1">
                <a:solidFill>
                  <a:srgbClr val="0033CC"/>
                </a:solidFill>
                <a:latin typeface="Verdana" pitchFamily="34" charset="0"/>
                <a:cs typeface="Arial" charset="0"/>
              </a:defRPr>
            </a:lvl7pPr>
            <a:lvl8pPr marL="1371600" lvl="7" algn="l" rtl="0" eaLnBrk="1" fontAlgn="base" hangingPunct="1">
              <a:spcBef>
                <a:spcPts val="0"/>
              </a:spcBef>
              <a:spcAft>
                <a:spcPts val="0"/>
              </a:spcAft>
              <a:buSzPts val="2800"/>
              <a:buNone/>
              <a:defRPr sz="2400" b="1">
                <a:solidFill>
                  <a:srgbClr val="0033CC"/>
                </a:solidFill>
                <a:latin typeface="Verdana" pitchFamily="34" charset="0"/>
                <a:cs typeface="Arial" charset="0"/>
              </a:defRPr>
            </a:lvl8pPr>
            <a:lvl9pPr marL="1828800" lvl="8" algn="l" rtl="0" eaLnBrk="1" fontAlgn="base" hangingPunct="1">
              <a:spcBef>
                <a:spcPts val="0"/>
              </a:spcBef>
              <a:spcAft>
                <a:spcPts val="0"/>
              </a:spcAft>
              <a:buSzPts val="2800"/>
              <a:buNone/>
              <a:defRPr sz="2400" b="1">
                <a:solidFill>
                  <a:srgbClr val="0033CC"/>
                </a:solidFill>
                <a:latin typeface="Verdana" pitchFamily="34" charset="0"/>
                <a:cs typeface="Arial" charset="0"/>
              </a:defRPr>
            </a:lvl9pPr>
          </a:lstStyle>
          <a:p>
            <a:pPr algn="ctr"/>
            <a:r>
              <a:rPr lang="en-US" kern="0">
                <a:solidFill>
                  <a:srgbClr val="FFFFFF"/>
                </a:solidFill>
              </a:rPr>
              <a:t>STOUGHTON LINE</a:t>
            </a:r>
          </a:p>
        </p:txBody>
      </p:sp>
      <p:sp>
        <p:nvSpPr>
          <p:cNvPr id="11" name="Shape 100"/>
          <p:cNvSpPr txBox="1">
            <a:spLocks/>
          </p:cNvSpPr>
          <p:nvPr/>
        </p:nvSpPr>
        <p:spPr>
          <a:xfrm>
            <a:off x="609600" y="2000675"/>
            <a:ext cx="3688644" cy="3416400"/>
          </a:xfrm>
          <a:prstGeom prst="rect">
            <a:avLst/>
          </a:prstGeom>
        </p:spPr>
        <p:txBody>
          <a:bodyPr spcFirstLastPara="1" wrap="square" lIns="91425" tIns="91425" rIns="91425" bIns="91425" anchor="t" anchorCtr="0">
            <a:noAutofit/>
          </a:bodyPr>
          <a:lstStyle>
            <a:lvl1pPr marL="457200" lvl="0" indent="-317500" algn="l" rtl="0" eaLnBrk="1" fontAlgn="base" hangingPunct="1">
              <a:spcBef>
                <a:spcPts val="0"/>
              </a:spcBef>
              <a:spcAft>
                <a:spcPts val="0"/>
              </a:spcAft>
              <a:buClr>
                <a:srgbClr val="0033CC"/>
              </a:buClr>
              <a:buSzPts val="1400"/>
              <a:buChar char="●"/>
              <a:defRPr sz="1400" b="1">
                <a:solidFill>
                  <a:schemeClr val="tx1"/>
                </a:solidFill>
                <a:latin typeface="Calibri" panose="020F0502020204030204" pitchFamily="34" charset="0"/>
                <a:ea typeface="+mn-ea"/>
                <a:cs typeface="+mn-cs"/>
              </a:defRPr>
            </a:lvl1pPr>
            <a:lvl2pPr marL="914400" lvl="1" indent="-304800" algn="l" rtl="0" eaLnBrk="1" fontAlgn="base" hangingPunct="1">
              <a:spcBef>
                <a:spcPts val="1600"/>
              </a:spcBef>
              <a:spcAft>
                <a:spcPts val="0"/>
              </a:spcAft>
              <a:buClr>
                <a:srgbClr val="0033CC"/>
              </a:buClr>
              <a:buSzPts val="1200"/>
              <a:buFont typeface="Arial" charset="0"/>
              <a:buChar char="○"/>
              <a:defRPr sz="1200">
                <a:solidFill>
                  <a:schemeClr val="tx1"/>
                </a:solidFill>
                <a:latin typeface="Calibri" panose="020F0502020204030204" pitchFamily="34" charset="0"/>
                <a:cs typeface="+mn-cs"/>
              </a:defRPr>
            </a:lvl2pPr>
            <a:lvl3pPr marL="1371600" lvl="2" indent="-304800" algn="l" rtl="0" eaLnBrk="1" fontAlgn="base" hangingPunct="1">
              <a:spcBef>
                <a:spcPts val="1600"/>
              </a:spcBef>
              <a:spcAft>
                <a:spcPts val="0"/>
              </a:spcAft>
              <a:buClr>
                <a:srgbClr val="0033CC"/>
              </a:buClr>
              <a:buSzPts val="1200"/>
              <a:buChar char="■"/>
              <a:defRPr sz="1200">
                <a:solidFill>
                  <a:schemeClr val="tx1"/>
                </a:solidFill>
                <a:latin typeface="Calibri" panose="020F0502020204030204" pitchFamily="34" charset="0"/>
                <a:cs typeface="+mn-cs"/>
              </a:defRPr>
            </a:lvl3pPr>
            <a:lvl4pPr marL="1828800" lvl="3" indent="-304800" algn="l" rtl="0" eaLnBrk="1" fontAlgn="base" hangingPunct="1">
              <a:spcBef>
                <a:spcPts val="1600"/>
              </a:spcBef>
              <a:spcAft>
                <a:spcPts val="0"/>
              </a:spcAft>
              <a:buClr>
                <a:srgbClr val="0033CC"/>
              </a:buClr>
              <a:buSzPts val="1200"/>
              <a:buChar char="●"/>
              <a:defRPr sz="1200">
                <a:solidFill>
                  <a:schemeClr val="tx1"/>
                </a:solidFill>
                <a:latin typeface="Calibri" panose="020F0502020204030204" pitchFamily="34" charset="0"/>
                <a:cs typeface="+mn-cs"/>
              </a:defRPr>
            </a:lvl4pPr>
            <a:lvl5pPr marL="2286000" lvl="4" indent="-304800" algn="l" rtl="0" eaLnBrk="1" fontAlgn="base" hangingPunct="1">
              <a:spcBef>
                <a:spcPts val="1600"/>
              </a:spcBef>
              <a:spcAft>
                <a:spcPts val="0"/>
              </a:spcAft>
              <a:buClr>
                <a:srgbClr val="0033CC"/>
              </a:buClr>
              <a:buSzPts val="1200"/>
              <a:buChar char="○"/>
              <a:defRPr sz="1200">
                <a:solidFill>
                  <a:schemeClr val="tx1"/>
                </a:solidFill>
                <a:latin typeface="Calibri" panose="020F0502020204030204" pitchFamily="34" charset="0"/>
                <a:cs typeface="+mn-cs"/>
              </a:defRPr>
            </a:lvl5pPr>
            <a:lvl6pPr marL="2743200" lvl="5" indent="-304800" algn="l" rtl="0" eaLnBrk="1" fontAlgn="base" hangingPunct="1">
              <a:spcBef>
                <a:spcPts val="1600"/>
              </a:spcBef>
              <a:spcAft>
                <a:spcPts val="0"/>
              </a:spcAft>
              <a:buClr>
                <a:srgbClr val="0033CC"/>
              </a:buClr>
              <a:buSzPts val="1200"/>
              <a:buChar char="■"/>
              <a:defRPr sz="1200">
                <a:solidFill>
                  <a:schemeClr val="tx1"/>
                </a:solidFill>
                <a:latin typeface="+mn-lt"/>
                <a:cs typeface="+mn-cs"/>
              </a:defRPr>
            </a:lvl6pPr>
            <a:lvl7pPr marL="3200400" lvl="6" indent="-304800" algn="l" rtl="0" eaLnBrk="1" fontAlgn="base" hangingPunct="1">
              <a:spcBef>
                <a:spcPts val="1600"/>
              </a:spcBef>
              <a:spcAft>
                <a:spcPts val="0"/>
              </a:spcAft>
              <a:buClr>
                <a:srgbClr val="0033CC"/>
              </a:buClr>
              <a:buSzPts val="1200"/>
              <a:buChar char="●"/>
              <a:defRPr sz="1200">
                <a:solidFill>
                  <a:schemeClr val="tx1"/>
                </a:solidFill>
                <a:latin typeface="+mn-lt"/>
                <a:cs typeface="+mn-cs"/>
              </a:defRPr>
            </a:lvl7pPr>
            <a:lvl8pPr marL="3657600" lvl="7" indent="-304800" algn="l" rtl="0" eaLnBrk="1" fontAlgn="base" hangingPunct="1">
              <a:spcBef>
                <a:spcPts val="1600"/>
              </a:spcBef>
              <a:spcAft>
                <a:spcPts val="0"/>
              </a:spcAft>
              <a:buClr>
                <a:srgbClr val="0033CC"/>
              </a:buClr>
              <a:buSzPts val="1200"/>
              <a:buChar char="○"/>
              <a:defRPr sz="1200">
                <a:solidFill>
                  <a:schemeClr val="tx1"/>
                </a:solidFill>
                <a:latin typeface="+mn-lt"/>
                <a:cs typeface="+mn-cs"/>
              </a:defRPr>
            </a:lvl8pPr>
            <a:lvl9pPr marL="4114800" lvl="8" indent="-304800" algn="l" rtl="0" eaLnBrk="1" fontAlgn="base" hangingPunct="1">
              <a:spcBef>
                <a:spcPts val="1600"/>
              </a:spcBef>
              <a:spcAft>
                <a:spcPts val="1600"/>
              </a:spcAft>
              <a:buClr>
                <a:srgbClr val="0033CC"/>
              </a:buClr>
              <a:buSzPts val="1200"/>
              <a:buChar char="■"/>
              <a:defRPr sz="1200">
                <a:solidFill>
                  <a:schemeClr val="tx1"/>
                </a:solidFill>
                <a:latin typeface="+mn-lt"/>
                <a:cs typeface="+mn-cs"/>
              </a:defRPr>
            </a:lvl9pPr>
          </a:lstStyle>
          <a:p>
            <a:pPr marL="0" indent="0">
              <a:buFontTx/>
              <a:buNone/>
            </a:pPr>
            <a:r>
              <a:rPr lang="en-US" sz="1200" kern="1200" dirty="0">
                <a:latin typeface="+mn-lt"/>
              </a:rPr>
              <a:t>Approved</a:t>
            </a:r>
          </a:p>
          <a:p>
            <a:pPr marL="0" indent="0">
              <a:buFontTx/>
              <a:buNone/>
            </a:pPr>
            <a:r>
              <a:rPr lang="en-US" sz="1200" b="0" u="sng" kern="1200" dirty="0">
                <a:latin typeface="+mn-lt"/>
              </a:rPr>
              <a:t>Braintree – Quincy Center</a:t>
            </a:r>
          </a:p>
          <a:p>
            <a:pPr marL="0" indent="0">
              <a:buFontTx/>
              <a:buNone/>
            </a:pPr>
            <a:r>
              <a:rPr lang="en-US" sz="1200" b="0" dirty="0">
                <a:latin typeface="+mn-lt"/>
              </a:rPr>
              <a:t>Weekend | September 8-16</a:t>
            </a:r>
          </a:p>
          <a:p>
            <a:pPr marL="0" indent="0">
              <a:buFontTx/>
              <a:buNone/>
            </a:pPr>
            <a:r>
              <a:rPr lang="en-US" sz="1200" b="0" dirty="0">
                <a:latin typeface="+mn-lt"/>
              </a:rPr>
              <a:t>(Wollaston &amp; Quincy Center projects)</a:t>
            </a:r>
            <a:endParaRPr lang="en-US" sz="1200" b="0" kern="1200" dirty="0">
              <a:latin typeface="+mn-lt"/>
            </a:endParaRPr>
          </a:p>
          <a:p>
            <a:pPr marL="0" indent="0">
              <a:buFontTx/>
              <a:buNone/>
            </a:pPr>
            <a:endParaRPr lang="en-US" sz="1200" b="0" kern="1200" dirty="0">
              <a:latin typeface="+mn-lt"/>
            </a:endParaRPr>
          </a:p>
          <a:p>
            <a:pPr marL="0" indent="0">
              <a:buFontTx/>
              <a:buNone/>
            </a:pPr>
            <a:endParaRPr lang="en-US" sz="1200" kern="0" dirty="0"/>
          </a:p>
          <a:p>
            <a:pPr marL="0" indent="0">
              <a:spcAft>
                <a:spcPts val="1000"/>
              </a:spcAft>
              <a:buClr>
                <a:schemeClr val="dk1"/>
              </a:buClr>
              <a:buSzPts val="1100"/>
              <a:buFontTx/>
              <a:buNone/>
            </a:pPr>
            <a:endParaRPr lang="en-US" sz="1200" kern="0" dirty="0"/>
          </a:p>
        </p:txBody>
      </p:sp>
      <p:sp>
        <p:nvSpPr>
          <p:cNvPr id="12" name="Shape 100"/>
          <p:cNvSpPr txBox="1">
            <a:spLocks/>
          </p:cNvSpPr>
          <p:nvPr/>
        </p:nvSpPr>
        <p:spPr>
          <a:xfrm>
            <a:off x="609600" y="4432200"/>
            <a:ext cx="7772400" cy="3416400"/>
          </a:xfrm>
          <a:prstGeom prst="rect">
            <a:avLst/>
          </a:prstGeom>
        </p:spPr>
        <p:txBody>
          <a:bodyPr spcFirstLastPara="1" wrap="square" lIns="91425" tIns="91425" rIns="91425" bIns="91425" anchor="t" anchorCtr="0">
            <a:noAutofit/>
          </a:bodyPr>
          <a:lstStyle>
            <a:lvl1pPr marL="457200" lvl="0" indent="-317500" algn="l" rtl="0" eaLnBrk="1" fontAlgn="base" hangingPunct="1">
              <a:spcBef>
                <a:spcPts val="0"/>
              </a:spcBef>
              <a:spcAft>
                <a:spcPts val="0"/>
              </a:spcAft>
              <a:buClr>
                <a:srgbClr val="0033CC"/>
              </a:buClr>
              <a:buSzPts val="1400"/>
              <a:buChar char="●"/>
              <a:defRPr sz="1400" b="1">
                <a:solidFill>
                  <a:schemeClr val="tx1"/>
                </a:solidFill>
                <a:latin typeface="Calibri" panose="020F0502020204030204" pitchFamily="34" charset="0"/>
                <a:ea typeface="+mn-ea"/>
                <a:cs typeface="+mn-cs"/>
              </a:defRPr>
            </a:lvl1pPr>
            <a:lvl2pPr marL="914400" lvl="1" indent="-304800" algn="l" rtl="0" eaLnBrk="1" fontAlgn="base" hangingPunct="1">
              <a:spcBef>
                <a:spcPts val="1600"/>
              </a:spcBef>
              <a:spcAft>
                <a:spcPts val="0"/>
              </a:spcAft>
              <a:buClr>
                <a:srgbClr val="0033CC"/>
              </a:buClr>
              <a:buSzPts val="1200"/>
              <a:buFont typeface="Arial" charset="0"/>
              <a:buChar char="○"/>
              <a:defRPr sz="1200">
                <a:solidFill>
                  <a:schemeClr val="tx1"/>
                </a:solidFill>
                <a:latin typeface="Calibri" panose="020F0502020204030204" pitchFamily="34" charset="0"/>
                <a:cs typeface="+mn-cs"/>
              </a:defRPr>
            </a:lvl2pPr>
            <a:lvl3pPr marL="1371600" lvl="2" indent="-304800" algn="l" rtl="0" eaLnBrk="1" fontAlgn="base" hangingPunct="1">
              <a:spcBef>
                <a:spcPts val="1600"/>
              </a:spcBef>
              <a:spcAft>
                <a:spcPts val="0"/>
              </a:spcAft>
              <a:buClr>
                <a:srgbClr val="0033CC"/>
              </a:buClr>
              <a:buSzPts val="1200"/>
              <a:buChar char="■"/>
              <a:defRPr sz="1200">
                <a:solidFill>
                  <a:schemeClr val="tx1"/>
                </a:solidFill>
                <a:latin typeface="Calibri" panose="020F0502020204030204" pitchFamily="34" charset="0"/>
                <a:cs typeface="+mn-cs"/>
              </a:defRPr>
            </a:lvl3pPr>
            <a:lvl4pPr marL="1828800" lvl="3" indent="-304800" algn="l" rtl="0" eaLnBrk="1" fontAlgn="base" hangingPunct="1">
              <a:spcBef>
                <a:spcPts val="1600"/>
              </a:spcBef>
              <a:spcAft>
                <a:spcPts val="0"/>
              </a:spcAft>
              <a:buClr>
                <a:srgbClr val="0033CC"/>
              </a:buClr>
              <a:buSzPts val="1200"/>
              <a:buChar char="●"/>
              <a:defRPr sz="1200">
                <a:solidFill>
                  <a:schemeClr val="tx1"/>
                </a:solidFill>
                <a:latin typeface="Calibri" panose="020F0502020204030204" pitchFamily="34" charset="0"/>
                <a:cs typeface="+mn-cs"/>
              </a:defRPr>
            </a:lvl4pPr>
            <a:lvl5pPr marL="2286000" lvl="4" indent="-304800" algn="l" rtl="0" eaLnBrk="1" fontAlgn="base" hangingPunct="1">
              <a:spcBef>
                <a:spcPts val="1600"/>
              </a:spcBef>
              <a:spcAft>
                <a:spcPts val="0"/>
              </a:spcAft>
              <a:buClr>
                <a:srgbClr val="0033CC"/>
              </a:buClr>
              <a:buSzPts val="1200"/>
              <a:buChar char="○"/>
              <a:defRPr sz="1200">
                <a:solidFill>
                  <a:schemeClr val="tx1"/>
                </a:solidFill>
                <a:latin typeface="Calibri" panose="020F0502020204030204" pitchFamily="34" charset="0"/>
                <a:cs typeface="+mn-cs"/>
              </a:defRPr>
            </a:lvl5pPr>
            <a:lvl6pPr marL="2743200" lvl="5" indent="-304800" algn="l" rtl="0" eaLnBrk="1" fontAlgn="base" hangingPunct="1">
              <a:spcBef>
                <a:spcPts val="1600"/>
              </a:spcBef>
              <a:spcAft>
                <a:spcPts val="0"/>
              </a:spcAft>
              <a:buClr>
                <a:srgbClr val="0033CC"/>
              </a:buClr>
              <a:buSzPts val="1200"/>
              <a:buChar char="■"/>
              <a:defRPr sz="1200">
                <a:solidFill>
                  <a:schemeClr val="tx1"/>
                </a:solidFill>
                <a:latin typeface="+mn-lt"/>
                <a:cs typeface="+mn-cs"/>
              </a:defRPr>
            </a:lvl6pPr>
            <a:lvl7pPr marL="3200400" lvl="6" indent="-304800" algn="l" rtl="0" eaLnBrk="1" fontAlgn="base" hangingPunct="1">
              <a:spcBef>
                <a:spcPts val="1600"/>
              </a:spcBef>
              <a:spcAft>
                <a:spcPts val="0"/>
              </a:spcAft>
              <a:buClr>
                <a:srgbClr val="0033CC"/>
              </a:buClr>
              <a:buSzPts val="1200"/>
              <a:buChar char="●"/>
              <a:defRPr sz="1200">
                <a:solidFill>
                  <a:schemeClr val="tx1"/>
                </a:solidFill>
                <a:latin typeface="+mn-lt"/>
                <a:cs typeface="+mn-cs"/>
              </a:defRPr>
            </a:lvl7pPr>
            <a:lvl8pPr marL="3657600" lvl="7" indent="-304800" algn="l" rtl="0" eaLnBrk="1" fontAlgn="base" hangingPunct="1">
              <a:spcBef>
                <a:spcPts val="1600"/>
              </a:spcBef>
              <a:spcAft>
                <a:spcPts val="0"/>
              </a:spcAft>
              <a:buClr>
                <a:srgbClr val="0033CC"/>
              </a:buClr>
              <a:buSzPts val="1200"/>
              <a:buChar char="○"/>
              <a:defRPr sz="1200">
                <a:solidFill>
                  <a:schemeClr val="tx1"/>
                </a:solidFill>
                <a:latin typeface="+mn-lt"/>
                <a:cs typeface="+mn-cs"/>
              </a:defRPr>
            </a:lvl8pPr>
            <a:lvl9pPr marL="4114800" lvl="8" indent="-304800" algn="l" rtl="0" eaLnBrk="1" fontAlgn="base" hangingPunct="1">
              <a:spcBef>
                <a:spcPts val="1600"/>
              </a:spcBef>
              <a:spcAft>
                <a:spcPts val="1600"/>
              </a:spcAft>
              <a:buClr>
                <a:srgbClr val="0033CC"/>
              </a:buClr>
              <a:buSzPts val="1200"/>
              <a:buChar char="■"/>
              <a:defRPr sz="1200">
                <a:solidFill>
                  <a:schemeClr val="tx1"/>
                </a:solidFill>
                <a:latin typeface="+mn-lt"/>
                <a:cs typeface="+mn-cs"/>
              </a:defRPr>
            </a:lvl9pPr>
          </a:lstStyle>
          <a:p>
            <a:pPr marL="0" indent="0">
              <a:buFontTx/>
              <a:buNone/>
            </a:pPr>
            <a:r>
              <a:rPr lang="en-US" sz="1200" kern="1200" dirty="0">
                <a:latin typeface="+mn-lt"/>
              </a:rPr>
              <a:t>Approved</a:t>
            </a:r>
          </a:p>
          <a:p>
            <a:pPr marL="0" indent="0">
              <a:buClr>
                <a:schemeClr val="dk1"/>
              </a:buClr>
              <a:buSzPts val="1100"/>
              <a:buFontTx/>
              <a:buNone/>
            </a:pPr>
            <a:r>
              <a:rPr lang="en-US" sz="1200" b="0" u="sng" dirty="0">
                <a:latin typeface="+mn-lt"/>
              </a:rPr>
              <a:t>Stoughton – Route 128</a:t>
            </a:r>
          </a:p>
          <a:p>
            <a:pPr marL="0" indent="0">
              <a:buClr>
                <a:schemeClr val="dk1"/>
              </a:buClr>
              <a:buSzPts val="1100"/>
              <a:buFontTx/>
              <a:buNone/>
            </a:pPr>
            <a:r>
              <a:rPr lang="en-US" sz="1200" b="0" kern="1200" dirty="0">
                <a:latin typeface="+mn-lt"/>
              </a:rPr>
              <a:t>Tuesday to Wednesday Mid-day | May 21-22 to July 30-August 1</a:t>
            </a:r>
          </a:p>
          <a:p>
            <a:pPr marL="0" indent="0">
              <a:buClr>
                <a:schemeClr val="dk1"/>
              </a:buClr>
              <a:buSzPts val="1100"/>
              <a:buFontTx/>
              <a:buNone/>
            </a:pPr>
            <a:r>
              <a:rPr lang="en-US" sz="1200" b="0" dirty="0">
                <a:latin typeface="+mn-lt"/>
              </a:rPr>
              <a:t>(PTC Installation)</a:t>
            </a:r>
            <a:endParaRPr lang="en-US" sz="1200" kern="0" dirty="0"/>
          </a:p>
          <a:p>
            <a:pPr marL="0" indent="0">
              <a:spcAft>
                <a:spcPts val="1000"/>
              </a:spcAft>
              <a:buClr>
                <a:schemeClr val="dk1"/>
              </a:buClr>
              <a:buSzPts val="1100"/>
              <a:buFontTx/>
              <a:buNone/>
            </a:pPr>
            <a:endParaRPr lang="en-US" sz="1200" kern="0" dirty="0"/>
          </a:p>
        </p:txBody>
      </p:sp>
      <p:sp>
        <p:nvSpPr>
          <p:cNvPr id="15" name="Shape 100"/>
          <p:cNvSpPr txBox="1">
            <a:spLocks/>
          </p:cNvSpPr>
          <p:nvPr/>
        </p:nvSpPr>
        <p:spPr>
          <a:xfrm>
            <a:off x="4766450" y="2000675"/>
            <a:ext cx="3830038" cy="3416400"/>
          </a:xfrm>
          <a:prstGeom prst="rect">
            <a:avLst/>
          </a:prstGeom>
        </p:spPr>
        <p:txBody>
          <a:bodyPr spcFirstLastPara="1" wrap="square" lIns="91425" tIns="91425" rIns="91425" bIns="91425" anchor="t" anchorCtr="0">
            <a:noAutofit/>
          </a:bodyPr>
          <a:lstStyle>
            <a:lvl1pPr marL="457200" lvl="0" indent="-317500" algn="l" rtl="0" eaLnBrk="1" fontAlgn="base" hangingPunct="1">
              <a:spcBef>
                <a:spcPts val="0"/>
              </a:spcBef>
              <a:spcAft>
                <a:spcPts val="0"/>
              </a:spcAft>
              <a:buClr>
                <a:srgbClr val="0033CC"/>
              </a:buClr>
              <a:buSzPts val="1400"/>
              <a:buChar char="●"/>
              <a:defRPr sz="1400" b="1">
                <a:solidFill>
                  <a:schemeClr val="tx1"/>
                </a:solidFill>
                <a:latin typeface="Calibri" panose="020F0502020204030204" pitchFamily="34" charset="0"/>
                <a:ea typeface="+mn-ea"/>
                <a:cs typeface="+mn-cs"/>
              </a:defRPr>
            </a:lvl1pPr>
            <a:lvl2pPr marL="914400" lvl="1" indent="-304800" algn="l" rtl="0" eaLnBrk="1" fontAlgn="base" hangingPunct="1">
              <a:spcBef>
                <a:spcPts val="1600"/>
              </a:spcBef>
              <a:spcAft>
                <a:spcPts val="0"/>
              </a:spcAft>
              <a:buClr>
                <a:srgbClr val="0033CC"/>
              </a:buClr>
              <a:buSzPts val="1200"/>
              <a:buFont typeface="Arial" charset="0"/>
              <a:buChar char="○"/>
              <a:defRPr sz="1200">
                <a:solidFill>
                  <a:schemeClr val="tx1"/>
                </a:solidFill>
                <a:latin typeface="Calibri" panose="020F0502020204030204" pitchFamily="34" charset="0"/>
                <a:cs typeface="+mn-cs"/>
              </a:defRPr>
            </a:lvl2pPr>
            <a:lvl3pPr marL="1371600" lvl="2" indent="-304800" algn="l" rtl="0" eaLnBrk="1" fontAlgn="base" hangingPunct="1">
              <a:spcBef>
                <a:spcPts val="1600"/>
              </a:spcBef>
              <a:spcAft>
                <a:spcPts val="0"/>
              </a:spcAft>
              <a:buClr>
                <a:srgbClr val="0033CC"/>
              </a:buClr>
              <a:buSzPts val="1200"/>
              <a:buChar char="■"/>
              <a:defRPr sz="1200">
                <a:solidFill>
                  <a:schemeClr val="tx1"/>
                </a:solidFill>
                <a:latin typeface="Calibri" panose="020F0502020204030204" pitchFamily="34" charset="0"/>
                <a:cs typeface="+mn-cs"/>
              </a:defRPr>
            </a:lvl3pPr>
            <a:lvl4pPr marL="1828800" lvl="3" indent="-304800" algn="l" rtl="0" eaLnBrk="1" fontAlgn="base" hangingPunct="1">
              <a:spcBef>
                <a:spcPts val="1600"/>
              </a:spcBef>
              <a:spcAft>
                <a:spcPts val="0"/>
              </a:spcAft>
              <a:buClr>
                <a:srgbClr val="0033CC"/>
              </a:buClr>
              <a:buSzPts val="1200"/>
              <a:buChar char="●"/>
              <a:defRPr sz="1200">
                <a:solidFill>
                  <a:schemeClr val="tx1"/>
                </a:solidFill>
                <a:latin typeface="Calibri" panose="020F0502020204030204" pitchFamily="34" charset="0"/>
                <a:cs typeface="+mn-cs"/>
              </a:defRPr>
            </a:lvl4pPr>
            <a:lvl5pPr marL="2286000" lvl="4" indent="-304800" algn="l" rtl="0" eaLnBrk="1" fontAlgn="base" hangingPunct="1">
              <a:spcBef>
                <a:spcPts val="1600"/>
              </a:spcBef>
              <a:spcAft>
                <a:spcPts val="0"/>
              </a:spcAft>
              <a:buClr>
                <a:srgbClr val="0033CC"/>
              </a:buClr>
              <a:buSzPts val="1200"/>
              <a:buChar char="○"/>
              <a:defRPr sz="1200">
                <a:solidFill>
                  <a:schemeClr val="tx1"/>
                </a:solidFill>
                <a:latin typeface="Calibri" panose="020F0502020204030204" pitchFamily="34" charset="0"/>
                <a:cs typeface="+mn-cs"/>
              </a:defRPr>
            </a:lvl5pPr>
            <a:lvl6pPr marL="2743200" lvl="5" indent="-304800" algn="l" rtl="0" eaLnBrk="1" fontAlgn="base" hangingPunct="1">
              <a:spcBef>
                <a:spcPts val="1600"/>
              </a:spcBef>
              <a:spcAft>
                <a:spcPts val="0"/>
              </a:spcAft>
              <a:buClr>
                <a:srgbClr val="0033CC"/>
              </a:buClr>
              <a:buSzPts val="1200"/>
              <a:buChar char="■"/>
              <a:defRPr sz="1200">
                <a:solidFill>
                  <a:schemeClr val="tx1"/>
                </a:solidFill>
                <a:latin typeface="+mn-lt"/>
                <a:cs typeface="+mn-cs"/>
              </a:defRPr>
            </a:lvl6pPr>
            <a:lvl7pPr marL="3200400" lvl="6" indent="-304800" algn="l" rtl="0" eaLnBrk="1" fontAlgn="base" hangingPunct="1">
              <a:spcBef>
                <a:spcPts val="1600"/>
              </a:spcBef>
              <a:spcAft>
                <a:spcPts val="0"/>
              </a:spcAft>
              <a:buClr>
                <a:srgbClr val="0033CC"/>
              </a:buClr>
              <a:buSzPts val="1200"/>
              <a:buChar char="●"/>
              <a:defRPr sz="1200">
                <a:solidFill>
                  <a:schemeClr val="tx1"/>
                </a:solidFill>
                <a:latin typeface="+mn-lt"/>
                <a:cs typeface="+mn-cs"/>
              </a:defRPr>
            </a:lvl7pPr>
            <a:lvl8pPr marL="3657600" lvl="7" indent="-304800" algn="l" rtl="0" eaLnBrk="1" fontAlgn="base" hangingPunct="1">
              <a:spcBef>
                <a:spcPts val="1600"/>
              </a:spcBef>
              <a:spcAft>
                <a:spcPts val="0"/>
              </a:spcAft>
              <a:buClr>
                <a:srgbClr val="0033CC"/>
              </a:buClr>
              <a:buSzPts val="1200"/>
              <a:buChar char="○"/>
              <a:defRPr sz="1200">
                <a:solidFill>
                  <a:schemeClr val="tx1"/>
                </a:solidFill>
                <a:latin typeface="+mn-lt"/>
                <a:cs typeface="+mn-cs"/>
              </a:defRPr>
            </a:lvl8pPr>
            <a:lvl9pPr marL="4114800" lvl="8" indent="-304800" algn="l" rtl="0" eaLnBrk="1" fontAlgn="base" hangingPunct="1">
              <a:spcBef>
                <a:spcPts val="1600"/>
              </a:spcBef>
              <a:spcAft>
                <a:spcPts val="1600"/>
              </a:spcAft>
              <a:buClr>
                <a:srgbClr val="0033CC"/>
              </a:buClr>
              <a:buSzPts val="1200"/>
              <a:buChar char="■"/>
              <a:defRPr sz="1200">
                <a:solidFill>
                  <a:schemeClr val="tx1"/>
                </a:solidFill>
                <a:latin typeface="+mn-lt"/>
                <a:cs typeface="+mn-cs"/>
              </a:defRPr>
            </a:lvl9pPr>
          </a:lstStyle>
          <a:p>
            <a:pPr marL="0" indent="0">
              <a:buFontTx/>
              <a:buNone/>
            </a:pPr>
            <a:r>
              <a:rPr lang="en-US" sz="1200" kern="1200" dirty="0">
                <a:latin typeface="+mn-lt"/>
              </a:rPr>
              <a:t>Approved</a:t>
            </a:r>
          </a:p>
          <a:p>
            <a:pPr marL="0" indent="0">
              <a:buFontTx/>
              <a:buNone/>
            </a:pPr>
            <a:r>
              <a:rPr lang="en-US" sz="1200" b="0" u="sng" kern="1200" dirty="0">
                <a:latin typeface="+mn-lt"/>
              </a:rPr>
              <a:t>Braintree – Quincy Center</a:t>
            </a:r>
          </a:p>
          <a:p>
            <a:pPr marL="0" indent="0">
              <a:buFontTx/>
              <a:buNone/>
            </a:pPr>
            <a:r>
              <a:rPr lang="en-US" sz="1200" b="0" dirty="0">
                <a:latin typeface="+mn-lt"/>
              </a:rPr>
              <a:t>Weekend | September 8-16</a:t>
            </a:r>
          </a:p>
          <a:p>
            <a:pPr marL="0" indent="0">
              <a:buFontTx/>
              <a:buNone/>
            </a:pPr>
            <a:r>
              <a:rPr lang="en-US" sz="1200" b="0" dirty="0">
                <a:latin typeface="+mn-lt"/>
              </a:rPr>
              <a:t>(Wollaston &amp; Quincy Center projects)</a:t>
            </a:r>
            <a:endParaRPr lang="en-US" sz="1200" b="0" kern="1200" dirty="0">
              <a:latin typeface="+mn-lt"/>
            </a:endParaRPr>
          </a:p>
          <a:p>
            <a:pPr marL="0" indent="0">
              <a:buFontTx/>
              <a:buNone/>
            </a:pPr>
            <a:endParaRPr lang="en-US" sz="1200" b="0" kern="1200" dirty="0">
              <a:latin typeface="+mn-lt"/>
            </a:endParaRPr>
          </a:p>
          <a:p>
            <a:pPr marL="0" indent="0">
              <a:buFontTx/>
              <a:buNone/>
            </a:pPr>
            <a:endParaRPr lang="en-US" sz="1200" kern="0" dirty="0"/>
          </a:p>
          <a:p>
            <a:pPr marL="0" indent="0">
              <a:spcAft>
                <a:spcPts val="1000"/>
              </a:spcAft>
              <a:buClr>
                <a:schemeClr val="dk1"/>
              </a:buClr>
              <a:buSzPts val="1100"/>
              <a:buFontTx/>
              <a:buNone/>
            </a:pPr>
            <a:endParaRPr lang="en-US" sz="1200" kern="0" dirty="0"/>
          </a:p>
        </p:txBody>
      </p:sp>
      <p:sp>
        <p:nvSpPr>
          <p:cNvPr id="19" name="Shape 134"/>
          <p:cNvSpPr txBox="1">
            <a:spLocks/>
          </p:cNvSpPr>
          <p:nvPr/>
        </p:nvSpPr>
        <p:spPr>
          <a:xfrm>
            <a:off x="438266" y="824381"/>
            <a:ext cx="8273934" cy="6354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100" b="1" dirty="0">
                <a:solidFill>
                  <a:srgbClr val="0033CC"/>
                </a:solidFill>
                <a:latin typeface="Montserrat"/>
                <a:ea typeface="Montserrat"/>
                <a:cs typeface="Montserrat"/>
                <a:sym typeface="Montserrat"/>
              </a:rPr>
              <a:t>Commuter Rail Bus Diversions, by Line</a:t>
            </a:r>
          </a:p>
        </p:txBody>
      </p:sp>
    </p:spTree>
    <p:extLst>
      <p:ext uri="{BB962C8B-B14F-4D97-AF65-F5344CB8AC3E}">
        <p14:creationId xmlns:p14="http://schemas.microsoft.com/office/powerpoint/2010/main" val="13835263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12" name="Shape 134"/>
          <p:cNvSpPr txBox="1">
            <a:spLocks/>
          </p:cNvSpPr>
          <p:nvPr/>
        </p:nvSpPr>
        <p:spPr>
          <a:xfrm>
            <a:off x="438266" y="824381"/>
            <a:ext cx="8273934" cy="6354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100" b="1" dirty="0">
                <a:solidFill>
                  <a:srgbClr val="0033CC"/>
                </a:solidFill>
                <a:latin typeface="Montserrat"/>
                <a:ea typeface="Montserrat"/>
                <a:cs typeface="Montserrat"/>
                <a:sym typeface="Montserrat"/>
              </a:rPr>
              <a:t>Communicating with the Customer - Strategy</a:t>
            </a:r>
          </a:p>
        </p:txBody>
      </p:sp>
      <p:sp>
        <p:nvSpPr>
          <p:cNvPr id="5" name="TextBox 4"/>
          <p:cNvSpPr txBox="1"/>
          <p:nvPr/>
        </p:nvSpPr>
        <p:spPr>
          <a:xfrm>
            <a:off x="438266" y="1448783"/>
            <a:ext cx="8400934" cy="6494085"/>
          </a:xfrm>
          <a:prstGeom prst="rect">
            <a:avLst/>
          </a:prstGeom>
          <a:noFill/>
        </p:spPr>
        <p:txBody>
          <a:bodyPr wrap="square" rtlCol="0">
            <a:spAutoFit/>
          </a:bodyPr>
          <a:lstStyle/>
          <a:p>
            <a:pPr marL="285750" indent="-285750">
              <a:buFont typeface="Arial" panose="020B0604020202020204" pitchFamily="34" charset="0"/>
              <a:buChar char="•"/>
            </a:pPr>
            <a:r>
              <a:rPr lang="en-US" sz="1600" dirty="0"/>
              <a:t>From previous diversions, we know customers simply want to know how the service change will affect their own commutes.</a:t>
            </a:r>
            <a:br>
              <a:rPr lang="en-US" sz="1600" dirty="0"/>
            </a:br>
            <a:endParaRPr lang="en-US" sz="1600" dirty="0"/>
          </a:p>
          <a:p>
            <a:pPr marL="285750" indent="-285750">
              <a:buFont typeface="Arial" panose="020B0604020202020204" pitchFamily="34" charset="0"/>
              <a:buChar char="•"/>
            </a:pPr>
            <a:r>
              <a:rPr lang="en-US" sz="1600" dirty="0"/>
              <a:t>The Diversion Strategy for Customers includes: </a:t>
            </a:r>
          </a:p>
          <a:p>
            <a:pPr marL="742950" lvl="1" indent="-285750">
              <a:buFont typeface="Arial" panose="020B0604020202020204" pitchFamily="34" charset="0"/>
              <a:buChar char="•"/>
            </a:pPr>
            <a:r>
              <a:rPr lang="en-US" sz="1600" dirty="0"/>
              <a:t>Educate customers on transportation options available to them.</a:t>
            </a:r>
          </a:p>
          <a:p>
            <a:pPr marL="742950" lvl="1" indent="-285750">
              <a:buFont typeface="Arial" panose="020B0604020202020204" pitchFamily="34" charset="0"/>
              <a:buChar char="•"/>
            </a:pPr>
            <a:r>
              <a:rPr lang="en-US" sz="1600" dirty="0"/>
              <a:t>If they must use the diversion service, educate customers on when the work is happening, how they can access the diversion and provide them with a way to provide comment and feedback.</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We structure Diversion discussions in two ways: </a:t>
            </a:r>
          </a:p>
          <a:p>
            <a:pPr marL="742950" lvl="1" indent="-285750">
              <a:buFont typeface="Arial" panose="020B0604020202020204" pitchFamily="34" charset="0"/>
              <a:buChar char="•"/>
            </a:pPr>
            <a:r>
              <a:rPr lang="en-US" sz="1600" dirty="0"/>
              <a:t>Before the Diversion – focused on educating the customer in advance of the construction work. </a:t>
            </a:r>
          </a:p>
          <a:p>
            <a:pPr marL="742950" lvl="1" indent="-285750">
              <a:buFont typeface="Arial" panose="020B0604020202020204" pitchFamily="34" charset="0"/>
              <a:buChar char="•"/>
            </a:pPr>
            <a:r>
              <a:rPr lang="en-US" sz="1600" dirty="0"/>
              <a:t>During the Diversion – throughout the diversion we communicate with the customer to keep them updated.</a:t>
            </a:r>
          </a:p>
          <a:p>
            <a:pPr marL="742950" lvl="1"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Feedback and Comments: </a:t>
            </a:r>
          </a:p>
          <a:p>
            <a:pPr marL="742950" lvl="1" indent="-285750">
              <a:buFont typeface="Arial" panose="020B0604020202020204" pitchFamily="34" charset="0"/>
              <a:buChar char="•"/>
            </a:pPr>
            <a:r>
              <a:rPr lang="en-US" sz="1600" dirty="0"/>
              <a:t>We receive feedback and comments through multiple mechanisms. We respond to each comment that is received. Feedback is shared with the appropriate department – maintenance, operations, system wide accessibility, etc. </a:t>
            </a:r>
          </a:p>
          <a:p>
            <a:pPr lvl="1"/>
            <a:endParaRPr lang="en-US" sz="1600" dirty="0"/>
          </a:p>
          <a:p>
            <a:pPr lvl="1"/>
            <a:endParaRPr lang="en-US" sz="1600" dirty="0"/>
          </a:p>
          <a:p>
            <a:pPr marL="285750" indent="-285750">
              <a:buFont typeface="Arial" panose="020B0604020202020204" pitchFamily="34" charset="0"/>
              <a:buChar char="•"/>
            </a:pPr>
            <a:endParaRPr lang="en-US" sz="1600" dirty="0"/>
          </a:p>
          <a:p>
            <a:pPr marL="742950" lvl="1" indent="-285750" fontAlgn="base">
              <a:buFont typeface="Arial" panose="020B0604020202020204" pitchFamily="34" charset="0"/>
              <a:buChar char="•"/>
            </a:pPr>
            <a:endParaRPr lang="en-US" sz="1600" dirty="0"/>
          </a:p>
          <a:p>
            <a:br>
              <a:rPr lang="en-US" sz="1600" dirty="0"/>
            </a:br>
            <a:endParaRPr lang="en-US" sz="1600" dirty="0">
              <a:latin typeface="+mj-lt"/>
            </a:endParaRPr>
          </a:p>
        </p:txBody>
      </p:sp>
    </p:spTree>
    <p:extLst>
      <p:ext uri="{BB962C8B-B14F-4D97-AF65-F5344CB8AC3E}">
        <p14:creationId xmlns:p14="http://schemas.microsoft.com/office/powerpoint/2010/main" val="23331683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hape 134"/>
          <p:cNvSpPr txBox="1">
            <a:spLocks/>
          </p:cNvSpPr>
          <p:nvPr/>
        </p:nvSpPr>
        <p:spPr>
          <a:xfrm>
            <a:off x="438266" y="824381"/>
            <a:ext cx="8273934" cy="6354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100" b="1" dirty="0">
                <a:solidFill>
                  <a:srgbClr val="0033CC"/>
                </a:solidFill>
                <a:latin typeface="Montserrat"/>
                <a:ea typeface="Montserrat"/>
                <a:cs typeface="Montserrat"/>
                <a:sym typeface="Montserrat"/>
              </a:rPr>
              <a:t>Communicating with the Customer – Pre-Closure &amp; During</a:t>
            </a:r>
          </a:p>
        </p:txBody>
      </p:sp>
      <p:sp>
        <p:nvSpPr>
          <p:cNvPr id="3" name="Title 2"/>
          <p:cNvSpPr>
            <a:spLocks noGrp="1"/>
          </p:cNvSpPr>
          <p:nvPr>
            <p:ph type="title"/>
          </p:nvPr>
        </p:nvSpPr>
        <p:spPr>
          <a:xfrm>
            <a:off x="0" y="1452197"/>
            <a:ext cx="4498070" cy="374495"/>
          </a:xfrm>
        </p:spPr>
        <p:txBody>
          <a:bodyPr/>
          <a:lstStyle/>
          <a:p>
            <a:pPr algn="ctr"/>
            <a:r>
              <a:rPr lang="en-US" dirty="0">
                <a:latin typeface="+mn-lt"/>
              </a:rPr>
              <a:t>Pre-Closure Outreach</a:t>
            </a:r>
          </a:p>
        </p:txBody>
      </p:sp>
      <p:sp>
        <p:nvSpPr>
          <p:cNvPr id="6" name="Title 2"/>
          <p:cNvSpPr txBox="1">
            <a:spLocks/>
          </p:cNvSpPr>
          <p:nvPr/>
        </p:nvSpPr>
        <p:spPr>
          <a:xfrm>
            <a:off x="4498070" y="1452197"/>
            <a:ext cx="4645930" cy="374495"/>
          </a:xfrm>
          <a:prstGeom prst="rect">
            <a:avLst/>
          </a:prstGeom>
        </p:spPr>
        <p:txBody>
          <a:bodyPr/>
          <a:lstStyle>
            <a:lvl1pPr algn="l" rtl="0" eaLnBrk="1" fontAlgn="base" hangingPunct="1">
              <a:lnSpc>
                <a:spcPct val="100000"/>
              </a:lnSpc>
              <a:spcBef>
                <a:spcPct val="0"/>
              </a:spcBef>
              <a:spcAft>
                <a:spcPct val="0"/>
              </a:spcAft>
              <a:defRPr sz="1600" b="1">
                <a:solidFill>
                  <a:srgbClr val="00269E"/>
                </a:solidFill>
                <a:latin typeface="Arial" pitchFamily="34" charset="0"/>
                <a:ea typeface="+mj-ea"/>
                <a:cs typeface="Arial" pitchFamily="34" charset="0"/>
              </a:defRPr>
            </a:lvl1pPr>
            <a:lvl2pPr algn="l" rtl="0" eaLnBrk="1" fontAlgn="base" hangingPunct="1">
              <a:spcBef>
                <a:spcPct val="0"/>
              </a:spcBef>
              <a:spcAft>
                <a:spcPct val="0"/>
              </a:spcAft>
              <a:defRPr sz="2400" b="1">
                <a:solidFill>
                  <a:srgbClr val="0033CC"/>
                </a:solidFill>
                <a:latin typeface="Verdana" pitchFamily="34" charset="0"/>
                <a:cs typeface="Arial" charset="0"/>
              </a:defRPr>
            </a:lvl2pPr>
            <a:lvl3pPr algn="l" rtl="0" eaLnBrk="1" fontAlgn="base" hangingPunct="1">
              <a:spcBef>
                <a:spcPct val="0"/>
              </a:spcBef>
              <a:spcAft>
                <a:spcPct val="0"/>
              </a:spcAft>
              <a:defRPr sz="2400" b="1">
                <a:solidFill>
                  <a:srgbClr val="0033CC"/>
                </a:solidFill>
                <a:latin typeface="Verdana" pitchFamily="34" charset="0"/>
                <a:cs typeface="Arial" charset="0"/>
              </a:defRPr>
            </a:lvl3pPr>
            <a:lvl4pPr algn="l" rtl="0" eaLnBrk="1" fontAlgn="base" hangingPunct="1">
              <a:spcBef>
                <a:spcPct val="0"/>
              </a:spcBef>
              <a:spcAft>
                <a:spcPct val="0"/>
              </a:spcAft>
              <a:defRPr sz="2400" b="1">
                <a:solidFill>
                  <a:srgbClr val="0033CC"/>
                </a:solidFill>
                <a:latin typeface="Verdana" pitchFamily="34" charset="0"/>
                <a:cs typeface="Arial" charset="0"/>
              </a:defRPr>
            </a:lvl4pPr>
            <a:lvl5pPr algn="l" rtl="0" eaLnBrk="1" fontAlgn="base" hangingPunct="1">
              <a:spcBef>
                <a:spcPct val="0"/>
              </a:spcBef>
              <a:spcAft>
                <a:spcPct val="0"/>
              </a:spcAft>
              <a:defRPr sz="2400" b="1">
                <a:solidFill>
                  <a:srgbClr val="0033CC"/>
                </a:solidFill>
                <a:latin typeface="Verdana" pitchFamily="34" charset="0"/>
                <a:cs typeface="Arial" charset="0"/>
              </a:defRPr>
            </a:lvl5pPr>
            <a:lvl6pPr marL="457200" algn="l" rtl="0" eaLnBrk="1" fontAlgn="base" hangingPunct="1">
              <a:spcBef>
                <a:spcPct val="0"/>
              </a:spcBef>
              <a:spcAft>
                <a:spcPct val="0"/>
              </a:spcAft>
              <a:defRPr sz="2400" b="1">
                <a:solidFill>
                  <a:srgbClr val="0033CC"/>
                </a:solidFill>
                <a:latin typeface="Verdana" pitchFamily="34" charset="0"/>
                <a:cs typeface="Arial" charset="0"/>
              </a:defRPr>
            </a:lvl6pPr>
            <a:lvl7pPr marL="914400" algn="l" rtl="0" eaLnBrk="1" fontAlgn="base" hangingPunct="1">
              <a:spcBef>
                <a:spcPct val="0"/>
              </a:spcBef>
              <a:spcAft>
                <a:spcPct val="0"/>
              </a:spcAft>
              <a:defRPr sz="2400" b="1">
                <a:solidFill>
                  <a:srgbClr val="0033CC"/>
                </a:solidFill>
                <a:latin typeface="Verdana" pitchFamily="34" charset="0"/>
                <a:cs typeface="Arial" charset="0"/>
              </a:defRPr>
            </a:lvl7pPr>
            <a:lvl8pPr marL="1371600" algn="l" rtl="0" eaLnBrk="1" fontAlgn="base" hangingPunct="1">
              <a:spcBef>
                <a:spcPct val="0"/>
              </a:spcBef>
              <a:spcAft>
                <a:spcPct val="0"/>
              </a:spcAft>
              <a:defRPr sz="2400" b="1">
                <a:solidFill>
                  <a:srgbClr val="0033CC"/>
                </a:solidFill>
                <a:latin typeface="Verdana" pitchFamily="34" charset="0"/>
                <a:cs typeface="Arial" charset="0"/>
              </a:defRPr>
            </a:lvl8pPr>
            <a:lvl9pPr marL="1828800" algn="l" rtl="0" eaLnBrk="1" fontAlgn="base" hangingPunct="1">
              <a:spcBef>
                <a:spcPct val="0"/>
              </a:spcBef>
              <a:spcAft>
                <a:spcPct val="0"/>
              </a:spcAft>
              <a:defRPr sz="2400" b="1">
                <a:solidFill>
                  <a:srgbClr val="0033CC"/>
                </a:solidFill>
                <a:latin typeface="Verdana" pitchFamily="34" charset="0"/>
                <a:cs typeface="Arial" charset="0"/>
              </a:defRPr>
            </a:lvl9pPr>
          </a:lstStyle>
          <a:p>
            <a:pPr algn="ctr"/>
            <a:r>
              <a:rPr lang="en-US" kern="0" dirty="0">
                <a:latin typeface="+mn-lt"/>
              </a:rPr>
              <a:t>During Closure Outreach</a:t>
            </a:r>
          </a:p>
        </p:txBody>
      </p:sp>
      <p:sp>
        <p:nvSpPr>
          <p:cNvPr id="8" name="Content Placeholder 6"/>
          <p:cNvSpPr>
            <a:spLocks noGrp="1"/>
          </p:cNvSpPr>
          <p:nvPr>
            <p:ph sz="half" idx="4294967295"/>
          </p:nvPr>
        </p:nvSpPr>
        <p:spPr>
          <a:xfrm>
            <a:off x="560695" y="1860679"/>
            <a:ext cx="4038601" cy="5259908"/>
          </a:xfrm>
          <a:prstGeom prst="rect">
            <a:avLst/>
          </a:prstGeom>
        </p:spPr>
        <p:txBody>
          <a:bodyPr/>
          <a:lstStyle/>
          <a:p>
            <a:pPr>
              <a:spcBef>
                <a:spcPts val="0"/>
              </a:spcBef>
              <a:buClrTx/>
              <a:buFont typeface="Arial" panose="020B0604020202020204" pitchFamily="34" charset="0"/>
              <a:buChar char="•"/>
            </a:pPr>
            <a:r>
              <a:rPr lang="en-US" sz="1250" b="0" dirty="0">
                <a:latin typeface="+mn-lt"/>
                <a:cs typeface="Arial" panose="020B0604020202020204" pitchFamily="34" charset="0"/>
              </a:rPr>
              <a:t>Press release and Legislative briefings</a:t>
            </a:r>
          </a:p>
          <a:p>
            <a:pPr>
              <a:spcBef>
                <a:spcPts val="0"/>
              </a:spcBef>
              <a:buClrTx/>
              <a:buFont typeface="Arial" panose="020B0604020202020204" pitchFamily="34" charset="0"/>
              <a:buChar char="•"/>
            </a:pPr>
            <a:endParaRPr lang="en-US" sz="1250" b="0" dirty="0">
              <a:latin typeface="+mn-lt"/>
              <a:cs typeface="Arial" panose="020B0604020202020204" pitchFamily="34" charset="0"/>
            </a:endParaRPr>
          </a:p>
          <a:p>
            <a:pPr>
              <a:spcBef>
                <a:spcPts val="0"/>
              </a:spcBef>
              <a:buClrTx/>
              <a:buFont typeface="Arial" panose="020B0604020202020204" pitchFamily="34" charset="0"/>
              <a:buChar char="•"/>
            </a:pPr>
            <a:r>
              <a:rPr lang="en-US" sz="1250" b="0" dirty="0">
                <a:latin typeface="+mn-lt"/>
                <a:cs typeface="Arial" panose="020B0604020202020204" pitchFamily="34" charset="0"/>
              </a:rPr>
              <a:t>Public meetings and briefings for stakeholders </a:t>
            </a:r>
          </a:p>
          <a:p>
            <a:pPr>
              <a:spcBef>
                <a:spcPts val="0"/>
              </a:spcBef>
              <a:buClrTx/>
              <a:buFont typeface="Arial" panose="020B0604020202020204" pitchFamily="34" charset="0"/>
              <a:buChar char="•"/>
            </a:pPr>
            <a:endParaRPr lang="en-US" sz="1250" b="0" dirty="0">
              <a:latin typeface="+mn-lt"/>
              <a:cs typeface="Arial" panose="020B0604020202020204" pitchFamily="34" charset="0"/>
            </a:endParaRPr>
          </a:p>
          <a:p>
            <a:pPr>
              <a:spcBef>
                <a:spcPts val="0"/>
              </a:spcBef>
              <a:buClrTx/>
              <a:buFont typeface="Arial" panose="020B0604020202020204" pitchFamily="34" charset="0"/>
              <a:buChar char="•"/>
            </a:pPr>
            <a:r>
              <a:rPr lang="en-US" sz="1250" b="0" dirty="0">
                <a:latin typeface="+mn-lt"/>
                <a:cs typeface="Arial" panose="020B0604020202020204" pitchFamily="34" charset="0"/>
              </a:rPr>
              <a:t>MBTA/</a:t>
            </a:r>
            <a:r>
              <a:rPr lang="en-US" sz="1250" b="0" dirty="0" err="1">
                <a:latin typeface="+mn-lt"/>
                <a:cs typeface="Arial" panose="020B0604020202020204" pitchFamily="34" charset="0"/>
              </a:rPr>
              <a:t>Keolis</a:t>
            </a:r>
            <a:r>
              <a:rPr lang="en-US" sz="1250" b="0" dirty="0">
                <a:latin typeface="+mn-lt"/>
                <a:cs typeface="Arial" panose="020B0604020202020204" pitchFamily="34" charset="0"/>
              </a:rPr>
              <a:t> website, T-Alerts and Twitter</a:t>
            </a:r>
          </a:p>
          <a:p>
            <a:pPr>
              <a:spcBef>
                <a:spcPts val="0"/>
              </a:spcBef>
              <a:buFont typeface="Arial" panose="020B0604020202020204" pitchFamily="34" charset="0"/>
              <a:buChar char="•"/>
            </a:pPr>
            <a:endParaRPr lang="en-US" sz="1250" b="0" dirty="0">
              <a:latin typeface="+mn-lt"/>
              <a:cs typeface="Arial" panose="020B0604020202020204" pitchFamily="34" charset="0"/>
            </a:endParaRPr>
          </a:p>
          <a:p>
            <a:pPr>
              <a:spcBef>
                <a:spcPts val="0"/>
              </a:spcBef>
              <a:buClrTx/>
              <a:buFont typeface="Arial" panose="020B0604020202020204" pitchFamily="34" charset="0"/>
              <a:buChar char="•"/>
            </a:pPr>
            <a:r>
              <a:rPr lang="en-US" sz="1250" b="0" dirty="0">
                <a:latin typeface="+mn-lt"/>
                <a:cs typeface="Arial" panose="020B0604020202020204" pitchFamily="34" charset="0"/>
              </a:rPr>
              <a:t>Printed materials (brochures, flyers) available in multiple languages </a:t>
            </a:r>
          </a:p>
          <a:p>
            <a:pPr>
              <a:spcBef>
                <a:spcPts val="0"/>
              </a:spcBef>
              <a:buClrTx/>
              <a:buFont typeface="Arial" panose="020B0604020202020204" pitchFamily="34" charset="0"/>
              <a:buChar char="•"/>
            </a:pPr>
            <a:endParaRPr lang="en-US" sz="1250" b="0" dirty="0">
              <a:latin typeface="+mn-lt"/>
              <a:cs typeface="Arial" panose="020B0604020202020204" pitchFamily="34" charset="0"/>
            </a:endParaRPr>
          </a:p>
          <a:p>
            <a:pPr>
              <a:spcBef>
                <a:spcPts val="0"/>
              </a:spcBef>
              <a:buClrTx/>
              <a:buFont typeface="Arial" panose="020B0604020202020204" pitchFamily="34" charset="0"/>
              <a:buChar char="•"/>
            </a:pPr>
            <a:r>
              <a:rPr lang="en-US" sz="1250" b="0" dirty="0">
                <a:latin typeface="+mn-lt"/>
                <a:cs typeface="Arial" panose="020B0604020202020204" pitchFamily="34" charset="0"/>
              </a:rPr>
              <a:t>Public Address announcements in stations and onboard trains</a:t>
            </a:r>
          </a:p>
          <a:p>
            <a:pPr>
              <a:spcBef>
                <a:spcPts val="0"/>
              </a:spcBef>
              <a:buClrTx/>
              <a:buFont typeface="Arial" panose="020B0604020202020204" pitchFamily="34" charset="0"/>
              <a:buChar char="•"/>
            </a:pPr>
            <a:endParaRPr lang="en-US" sz="1250" b="0" dirty="0">
              <a:latin typeface="+mn-lt"/>
              <a:cs typeface="Arial" panose="020B0604020202020204" pitchFamily="34" charset="0"/>
            </a:endParaRPr>
          </a:p>
          <a:p>
            <a:pPr>
              <a:spcBef>
                <a:spcPts val="0"/>
              </a:spcBef>
              <a:buClrTx/>
              <a:buFont typeface="Arial" panose="020B0604020202020204" pitchFamily="34" charset="0"/>
              <a:buChar char="•"/>
            </a:pPr>
            <a:r>
              <a:rPr lang="en-US" sz="1250" b="0" dirty="0">
                <a:latin typeface="+mn-lt"/>
                <a:cs typeface="Arial" panose="020B0604020202020204" pitchFamily="34" charset="0"/>
              </a:rPr>
              <a:t>Door to Door Business Outreach </a:t>
            </a:r>
          </a:p>
          <a:p>
            <a:pPr>
              <a:spcBef>
                <a:spcPts val="0"/>
              </a:spcBef>
              <a:buClrTx/>
              <a:buFont typeface="Arial" panose="020B0604020202020204" pitchFamily="34" charset="0"/>
              <a:buChar char="•"/>
            </a:pPr>
            <a:endParaRPr lang="en-US" sz="1250" b="0" dirty="0">
              <a:latin typeface="+mn-lt"/>
              <a:cs typeface="Arial" panose="020B0604020202020204" pitchFamily="34" charset="0"/>
            </a:endParaRPr>
          </a:p>
          <a:p>
            <a:pPr>
              <a:spcBef>
                <a:spcPts val="0"/>
              </a:spcBef>
              <a:buClrTx/>
              <a:buFont typeface="Arial" panose="020B0604020202020204" pitchFamily="34" charset="0"/>
              <a:buChar char="•"/>
            </a:pPr>
            <a:r>
              <a:rPr lang="en-US" sz="1250" b="0" dirty="0">
                <a:latin typeface="+mn-lt"/>
                <a:cs typeface="Arial" panose="020B0604020202020204" pitchFamily="34" charset="0"/>
              </a:rPr>
              <a:t>Publishing Detour Routes </a:t>
            </a:r>
          </a:p>
          <a:p>
            <a:pPr>
              <a:spcBef>
                <a:spcPts val="0"/>
              </a:spcBef>
              <a:buClrTx/>
              <a:buFont typeface="Arial" panose="020B0604020202020204" pitchFamily="34" charset="0"/>
              <a:buChar char="•"/>
            </a:pPr>
            <a:endParaRPr lang="en-US" sz="1250" b="0" dirty="0">
              <a:latin typeface="+mn-lt"/>
              <a:cs typeface="Arial" panose="020B0604020202020204" pitchFamily="34" charset="0"/>
            </a:endParaRPr>
          </a:p>
          <a:p>
            <a:pPr>
              <a:spcBef>
                <a:spcPts val="0"/>
              </a:spcBef>
              <a:buClrTx/>
              <a:buFont typeface="Arial" panose="020B0604020202020204" pitchFamily="34" charset="0"/>
              <a:buChar char="•"/>
            </a:pPr>
            <a:r>
              <a:rPr lang="en-US" sz="1250" b="0" dirty="0">
                <a:latin typeface="+mn-lt"/>
                <a:cs typeface="Arial" panose="020B0604020202020204" pitchFamily="34" charset="0"/>
              </a:rPr>
              <a:t>Project Website</a:t>
            </a:r>
          </a:p>
          <a:p>
            <a:pPr>
              <a:spcBef>
                <a:spcPts val="0"/>
              </a:spcBef>
              <a:buClrTx/>
              <a:buFont typeface="Arial" panose="020B0604020202020204" pitchFamily="34" charset="0"/>
              <a:buChar char="•"/>
            </a:pPr>
            <a:endParaRPr lang="en-US" sz="1250" b="0" dirty="0">
              <a:latin typeface="+mn-lt"/>
              <a:cs typeface="Arial" panose="020B0604020202020204" pitchFamily="34" charset="0"/>
            </a:endParaRPr>
          </a:p>
        </p:txBody>
      </p:sp>
      <p:sp>
        <p:nvSpPr>
          <p:cNvPr id="9" name="Content Placeholder 6"/>
          <p:cNvSpPr txBox="1">
            <a:spLocks/>
          </p:cNvSpPr>
          <p:nvPr/>
        </p:nvSpPr>
        <p:spPr>
          <a:xfrm>
            <a:off x="4920916" y="1826692"/>
            <a:ext cx="4191000" cy="5259908"/>
          </a:xfrm>
          <a:prstGeom prst="rect">
            <a:avLst/>
          </a:prstGeom>
        </p:spPr>
        <p:txBody>
          <a:bodyPr/>
          <a:lstStyle>
            <a:lvl1pPr marL="228600" indent="-228600" algn="l" rtl="0" eaLnBrk="1" fontAlgn="base" hangingPunct="1">
              <a:spcBef>
                <a:spcPct val="100000"/>
              </a:spcBef>
              <a:spcAft>
                <a:spcPct val="0"/>
              </a:spcAft>
              <a:buClrTx/>
              <a:buChar char="•"/>
              <a:defRPr sz="2400" b="1">
                <a:solidFill>
                  <a:schemeClr val="tx1"/>
                </a:solidFill>
                <a:latin typeface="Calibri" panose="020F0502020204030204" pitchFamily="34" charset="0"/>
                <a:ea typeface="+mn-ea"/>
                <a:cs typeface="+mn-cs"/>
              </a:defRPr>
            </a:lvl1pPr>
            <a:lvl2pPr marL="576263" indent="-233363" algn="l" rtl="0" eaLnBrk="1" fontAlgn="base" hangingPunct="1">
              <a:spcBef>
                <a:spcPct val="20000"/>
              </a:spcBef>
              <a:spcAft>
                <a:spcPct val="0"/>
              </a:spcAft>
              <a:buClrTx/>
              <a:buFont typeface="Arial" pitchFamily="34" charset="0"/>
              <a:buChar char="•"/>
              <a:defRPr sz="2400">
                <a:solidFill>
                  <a:schemeClr val="tx1"/>
                </a:solidFill>
                <a:latin typeface="Calibri" panose="020F0502020204030204" pitchFamily="34" charset="0"/>
                <a:cs typeface="+mn-cs"/>
              </a:defRPr>
            </a:lvl2pPr>
            <a:lvl3pPr marL="914400" indent="-223838" algn="l" rtl="0" eaLnBrk="1" fontAlgn="base" hangingPunct="1">
              <a:spcBef>
                <a:spcPct val="20000"/>
              </a:spcBef>
              <a:spcAft>
                <a:spcPct val="0"/>
              </a:spcAft>
              <a:buClr>
                <a:srgbClr val="0033CC"/>
              </a:buClr>
              <a:buNone/>
              <a:defRPr sz="2000">
                <a:solidFill>
                  <a:schemeClr val="tx1"/>
                </a:solidFill>
                <a:latin typeface="Calibri" panose="020F0502020204030204" pitchFamily="34" charset="0"/>
                <a:cs typeface="+mn-cs"/>
              </a:defRPr>
            </a:lvl3pPr>
            <a:lvl4pPr marL="1262063" indent="-233363" algn="l" rtl="0" eaLnBrk="1" fontAlgn="base" hangingPunct="1">
              <a:spcBef>
                <a:spcPct val="20000"/>
              </a:spcBef>
              <a:spcAft>
                <a:spcPct val="0"/>
              </a:spcAft>
              <a:buClr>
                <a:srgbClr val="0033CC"/>
              </a:buClr>
              <a:buChar char="–"/>
              <a:defRPr sz="2000">
                <a:solidFill>
                  <a:schemeClr val="tx1"/>
                </a:solidFill>
                <a:latin typeface="Calibri" panose="020F0502020204030204" pitchFamily="34" charset="0"/>
                <a:cs typeface="+mn-cs"/>
              </a:defRPr>
            </a:lvl4pPr>
            <a:lvl5pPr marL="1600200" indent="-223838" algn="l" rtl="0" eaLnBrk="1" fontAlgn="base" hangingPunct="1">
              <a:spcBef>
                <a:spcPct val="20000"/>
              </a:spcBef>
              <a:spcAft>
                <a:spcPct val="0"/>
              </a:spcAft>
              <a:buClr>
                <a:srgbClr val="0033CC"/>
              </a:buClr>
              <a:buChar char="»"/>
              <a:defRPr sz="2000">
                <a:solidFill>
                  <a:schemeClr val="tx1"/>
                </a:solidFill>
                <a:latin typeface="Calibri" panose="020F0502020204030204" pitchFamily="34" charset="0"/>
                <a:cs typeface="+mn-cs"/>
              </a:defRPr>
            </a:lvl5pPr>
            <a:lvl6pPr marL="2057400" indent="-223838" algn="l" rtl="0" eaLnBrk="1" fontAlgn="base" hangingPunct="1">
              <a:spcBef>
                <a:spcPct val="20000"/>
              </a:spcBef>
              <a:spcAft>
                <a:spcPct val="0"/>
              </a:spcAft>
              <a:buClr>
                <a:srgbClr val="0033CC"/>
              </a:buClr>
              <a:buChar char="»"/>
              <a:defRPr sz="2000">
                <a:solidFill>
                  <a:schemeClr val="tx1"/>
                </a:solidFill>
                <a:latin typeface="+mn-lt"/>
                <a:cs typeface="+mn-cs"/>
              </a:defRPr>
            </a:lvl6pPr>
            <a:lvl7pPr marL="2514600" indent="-223838" algn="l" rtl="0" eaLnBrk="1" fontAlgn="base" hangingPunct="1">
              <a:spcBef>
                <a:spcPct val="20000"/>
              </a:spcBef>
              <a:spcAft>
                <a:spcPct val="0"/>
              </a:spcAft>
              <a:buClr>
                <a:srgbClr val="0033CC"/>
              </a:buClr>
              <a:buChar char="»"/>
              <a:defRPr sz="2000">
                <a:solidFill>
                  <a:schemeClr val="tx1"/>
                </a:solidFill>
                <a:latin typeface="+mn-lt"/>
                <a:cs typeface="+mn-cs"/>
              </a:defRPr>
            </a:lvl7pPr>
            <a:lvl8pPr marL="2971800" indent="-223838" algn="l" rtl="0" eaLnBrk="1" fontAlgn="base" hangingPunct="1">
              <a:spcBef>
                <a:spcPct val="20000"/>
              </a:spcBef>
              <a:spcAft>
                <a:spcPct val="0"/>
              </a:spcAft>
              <a:buClr>
                <a:srgbClr val="0033CC"/>
              </a:buClr>
              <a:buChar char="»"/>
              <a:defRPr sz="2000">
                <a:solidFill>
                  <a:schemeClr val="tx1"/>
                </a:solidFill>
                <a:latin typeface="+mn-lt"/>
                <a:cs typeface="+mn-cs"/>
              </a:defRPr>
            </a:lvl8pPr>
            <a:lvl9pPr marL="3429000" indent="-223838" algn="l" rtl="0" eaLnBrk="1" fontAlgn="base" hangingPunct="1">
              <a:spcBef>
                <a:spcPct val="20000"/>
              </a:spcBef>
              <a:spcAft>
                <a:spcPct val="0"/>
              </a:spcAft>
              <a:buClr>
                <a:srgbClr val="0033CC"/>
              </a:buClr>
              <a:buChar char="»"/>
              <a:defRPr sz="2000">
                <a:solidFill>
                  <a:schemeClr val="tx1"/>
                </a:solidFill>
                <a:latin typeface="+mn-lt"/>
                <a:cs typeface="+mn-cs"/>
              </a:defRPr>
            </a:lvl9pPr>
          </a:lstStyle>
          <a:p>
            <a:pPr>
              <a:spcBef>
                <a:spcPts val="0"/>
              </a:spcBef>
              <a:buFont typeface="Arial" panose="020B0604020202020204" pitchFamily="34" charset="0"/>
              <a:buChar char="•"/>
            </a:pPr>
            <a:r>
              <a:rPr lang="en-US" sz="1250" b="0" kern="0" dirty="0">
                <a:latin typeface="+mn-lt"/>
                <a:cs typeface="Arial" panose="020B0604020202020204" pitchFamily="34" charset="0"/>
              </a:rPr>
              <a:t>MBTA/</a:t>
            </a:r>
            <a:r>
              <a:rPr lang="en-US" sz="1250" b="0" kern="0" dirty="0" err="1">
                <a:latin typeface="+mn-lt"/>
                <a:cs typeface="Arial" panose="020B0604020202020204" pitchFamily="34" charset="0"/>
              </a:rPr>
              <a:t>Keolis</a:t>
            </a:r>
            <a:r>
              <a:rPr lang="en-US" sz="1250" b="0" kern="0" dirty="0">
                <a:latin typeface="+mn-lt"/>
                <a:cs typeface="Arial" panose="020B0604020202020204" pitchFamily="34" charset="0"/>
              </a:rPr>
              <a:t> website, T-Alerts and Twitter</a:t>
            </a:r>
          </a:p>
          <a:p>
            <a:pPr>
              <a:spcBef>
                <a:spcPts val="0"/>
              </a:spcBef>
              <a:buFont typeface="Arial" panose="020B0604020202020204" pitchFamily="34" charset="0"/>
              <a:buChar char="•"/>
            </a:pPr>
            <a:endParaRPr lang="en-US" sz="1250" b="0" kern="0" dirty="0">
              <a:latin typeface="+mn-lt"/>
              <a:cs typeface="Arial" panose="020B0604020202020204" pitchFamily="34" charset="0"/>
            </a:endParaRPr>
          </a:p>
          <a:p>
            <a:pPr>
              <a:spcBef>
                <a:spcPts val="0"/>
              </a:spcBef>
              <a:buFont typeface="Arial" panose="020B0604020202020204" pitchFamily="34" charset="0"/>
              <a:buChar char="•"/>
            </a:pPr>
            <a:r>
              <a:rPr lang="en-US" sz="1250" b="0" kern="0" dirty="0">
                <a:latin typeface="+mn-lt"/>
                <a:cs typeface="Arial" panose="020B0604020202020204" pitchFamily="34" charset="0"/>
              </a:rPr>
              <a:t>Parking counts at impacted garages (for the first number of weeks)</a:t>
            </a:r>
          </a:p>
          <a:p>
            <a:pPr>
              <a:spcBef>
                <a:spcPts val="0"/>
              </a:spcBef>
              <a:buFont typeface="Arial" panose="020B0604020202020204" pitchFamily="34" charset="0"/>
              <a:buChar char="•"/>
            </a:pPr>
            <a:endParaRPr lang="en-US" sz="1250" b="0" kern="0" dirty="0">
              <a:latin typeface="+mn-lt"/>
              <a:cs typeface="Arial" panose="020B0604020202020204" pitchFamily="34" charset="0"/>
            </a:endParaRPr>
          </a:p>
          <a:p>
            <a:pPr>
              <a:spcBef>
                <a:spcPts val="0"/>
              </a:spcBef>
              <a:buFont typeface="Arial" panose="020B0604020202020204" pitchFamily="34" charset="0"/>
              <a:buChar char="•"/>
            </a:pPr>
            <a:r>
              <a:rPr lang="en-US" sz="1250" b="0" kern="0" dirty="0">
                <a:latin typeface="+mn-lt"/>
                <a:cs typeface="Arial" panose="020B0604020202020204" pitchFamily="34" charset="0"/>
              </a:rPr>
              <a:t>Real Time Traffic Monitoring System active during shutdowns and plan revision</a:t>
            </a:r>
          </a:p>
          <a:p>
            <a:pPr>
              <a:spcBef>
                <a:spcPts val="0"/>
              </a:spcBef>
              <a:buFont typeface="Arial" panose="020B0604020202020204" pitchFamily="34" charset="0"/>
              <a:buChar char="•"/>
            </a:pPr>
            <a:endParaRPr lang="en-US" sz="1250" b="0" kern="0" dirty="0">
              <a:latin typeface="+mn-lt"/>
              <a:cs typeface="Arial" panose="020B0604020202020204" pitchFamily="34" charset="0"/>
            </a:endParaRPr>
          </a:p>
          <a:p>
            <a:pPr>
              <a:spcBef>
                <a:spcPts val="0"/>
              </a:spcBef>
              <a:buFont typeface="Arial" panose="020B0604020202020204" pitchFamily="34" charset="0"/>
              <a:buChar char="•"/>
            </a:pPr>
            <a:r>
              <a:rPr lang="en-US" sz="1250" b="0" kern="0" dirty="0">
                <a:latin typeface="+mn-lt"/>
                <a:cs typeface="Arial" panose="020B0604020202020204" pitchFamily="34" charset="0"/>
              </a:rPr>
              <a:t>Public Address announcements in stations and onboard trains</a:t>
            </a:r>
          </a:p>
          <a:p>
            <a:pPr>
              <a:spcBef>
                <a:spcPts val="0"/>
              </a:spcBef>
              <a:buFont typeface="Arial" panose="020B0604020202020204" pitchFamily="34" charset="0"/>
              <a:buChar char="•"/>
            </a:pPr>
            <a:endParaRPr lang="en-US" sz="1250" b="0" kern="0" dirty="0">
              <a:latin typeface="+mn-lt"/>
              <a:cs typeface="Arial" panose="020B0604020202020204" pitchFamily="34" charset="0"/>
            </a:endParaRPr>
          </a:p>
          <a:p>
            <a:pPr>
              <a:spcBef>
                <a:spcPts val="0"/>
              </a:spcBef>
              <a:buFont typeface="Arial" panose="020B0604020202020204" pitchFamily="34" charset="0"/>
              <a:buChar char="•"/>
            </a:pPr>
            <a:r>
              <a:rPr lang="en-US" sz="1250" b="0" kern="0" dirty="0">
                <a:latin typeface="+mn-lt"/>
                <a:cs typeface="Arial" panose="020B0604020202020204" pitchFamily="34" charset="0"/>
              </a:rPr>
              <a:t>Additional station personnel</a:t>
            </a:r>
          </a:p>
          <a:p>
            <a:pPr>
              <a:spcBef>
                <a:spcPts val="0"/>
              </a:spcBef>
              <a:buFont typeface="Arial" panose="020B0604020202020204" pitchFamily="34" charset="0"/>
              <a:buChar char="•"/>
            </a:pPr>
            <a:endParaRPr lang="en-US" sz="1250" b="0" kern="0" dirty="0">
              <a:latin typeface="+mn-lt"/>
              <a:cs typeface="Arial" panose="020B0604020202020204" pitchFamily="34" charset="0"/>
            </a:endParaRPr>
          </a:p>
          <a:p>
            <a:pPr>
              <a:spcBef>
                <a:spcPts val="0"/>
              </a:spcBef>
              <a:buFont typeface="Arial" panose="020B0604020202020204" pitchFamily="34" charset="0"/>
              <a:buChar char="•"/>
            </a:pPr>
            <a:r>
              <a:rPr lang="en-US" sz="1250" b="0" kern="0" dirty="0">
                <a:latin typeface="+mn-lt"/>
                <a:cs typeface="Arial" panose="020B0604020202020204" pitchFamily="34" charset="0"/>
              </a:rPr>
              <a:t>Dedicated project email address</a:t>
            </a:r>
          </a:p>
          <a:p>
            <a:pPr marL="228600" lvl="1" indent="-228600"/>
            <a:endParaRPr lang="en-US" sz="1250" kern="0" dirty="0">
              <a:latin typeface="+mn-lt"/>
              <a:cs typeface="Arial" panose="020B0604020202020204" pitchFamily="34" charset="0"/>
            </a:endParaRPr>
          </a:p>
          <a:p>
            <a:pPr marL="228600" lvl="1" indent="-228600"/>
            <a:r>
              <a:rPr lang="en-US" sz="1250" kern="0" dirty="0">
                <a:latin typeface="+mn-lt"/>
                <a:cs typeface="Arial" panose="020B0604020202020204" pitchFamily="34" charset="0"/>
              </a:rPr>
              <a:t>Station signage and car card advertisement deployed onboard trains and buses</a:t>
            </a:r>
            <a:br>
              <a:rPr lang="en-US" sz="1250" kern="0" dirty="0">
                <a:latin typeface="+mn-lt"/>
                <a:cs typeface="Arial" panose="020B0604020202020204" pitchFamily="34" charset="0"/>
              </a:rPr>
            </a:br>
            <a:endParaRPr lang="en-US" sz="1250" kern="0" dirty="0">
              <a:latin typeface="+mn-lt"/>
              <a:cs typeface="Arial" panose="020B0604020202020204" pitchFamily="34" charset="0"/>
            </a:endParaRPr>
          </a:p>
          <a:p>
            <a:pPr marL="228600" lvl="1" indent="-228600"/>
            <a:r>
              <a:rPr lang="en-US" sz="1250" kern="0" dirty="0">
                <a:latin typeface="+mn-lt"/>
                <a:cs typeface="Arial" panose="020B0604020202020204" pitchFamily="34" charset="0"/>
              </a:rPr>
              <a:t>Close coordination with local businesses including the Red Sox, Longwood Medical and Boston University</a:t>
            </a:r>
          </a:p>
          <a:p>
            <a:pPr marL="228600" lvl="1" indent="-228600"/>
            <a:endParaRPr lang="en-US" sz="1250" kern="0" dirty="0">
              <a:latin typeface="+mn-lt"/>
              <a:cs typeface="Arial" panose="020B0604020202020204" pitchFamily="34" charset="0"/>
            </a:endParaRPr>
          </a:p>
          <a:p>
            <a:pPr marL="228600" lvl="1" indent="-228600"/>
            <a:r>
              <a:rPr lang="en-US" sz="1250" kern="0" dirty="0">
                <a:latin typeface="+mn-lt"/>
                <a:cs typeface="Arial" panose="020B0604020202020204" pitchFamily="34" charset="0"/>
              </a:rPr>
              <a:t>Regularly scheduled meetings with Local and Elected Officials and Stakeholders</a:t>
            </a:r>
            <a:endParaRPr lang="en-US" sz="1250" b="0" kern="0" dirty="0">
              <a:latin typeface="+mn-lt"/>
            </a:endParaRPr>
          </a:p>
        </p:txBody>
      </p:sp>
    </p:spTree>
    <p:extLst>
      <p:ext uri="{BB962C8B-B14F-4D97-AF65-F5344CB8AC3E}">
        <p14:creationId xmlns:p14="http://schemas.microsoft.com/office/powerpoint/2010/main" val="1147772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443917" y="1370028"/>
            <a:ext cx="3947485" cy="2217592"/>
          </a:xfrm>
          <a:prstGeom prst="rect">
            <a:avLst/>
          </a:prstGeom>
        </p:spPr>
      </p:pic>
      <p:pic>
        <p:nvPicPr>
          <p:cNvPr id="3" name="Picture 2"/>
          <p:cNvPicPr>
            <a:picLocks noChangeAspect="1"/>
          </p:cNvPicPr>
          <p:nvPr/>
        </p:nvPicPr>
        <p:blipFill rotWithShape="1">
          <a:blip r:embed="rId3"/>
          <a:srcRect l="3832" t="4258" r="2303" b="5500"/>
          <a:stretch/>
        </p:blipFill>
        <p:spPr>
          <a:xfrm>
            <a:off x="4419600" y="1371599"/>
            <a:ext cx="4343400" cy="2216021"/>
          </a:xfrm>
          <a:prstGeom prst="rect">
            <a:avLst/>
          </a:prstGeom>
        </p:spPr>
      </p:pic>
      <p:pic>
        <p:nvPicPr>
          <p:cNvPr id="4" name="Picture 3"/>
          <p:cNvPicPr>
            <a:picLocks noChangeAspect="1"/>
          </p:cNvPicPr>
          <p:nvPr/>
        </p:nvPicPr>
        <p:blipFill rotWithShape="1">
          <a:blip r:embed="rId4"/>
          <a:srcRect l="4787"/>
          <a:stretch/>
        </p:blipFill>
        <p:spPr>
          <a:xfrm>
            <a:off x="443917" y="3716057"/>
            <a:ext cx="3947485" cy="2703731"/>
          </a:xfrm>
          <a:prstGeom prst="rect">
            <a:avLst/>
          </a:prstGeom>
        </p:spPr>
      </p:pic>
      <p:pic>
        <p:nvPicPr>
          <p:cNvPr id="5" name="Picture 4"/>
          <p:cNvPicPr>
            <a:picLocks noChangeAspect="1"/>
          </p:cNvPicPr>
          <p:nvPr/>
        </p:nvPicPr>
        <p:blipFill>
          <a:blip r:embed="rId5"/>
          <a:stretch>
            <a:fillRect/>
          </a:stretch>
        </p:blipFill>
        <p:spPr>
          <a:xfrm>
            <a:off x="4429812" y="3701131"/>
            <a:ext cx="4333188" cy="2783046"/>
          </a:xfrm>
          <a:prstGeom prst="rect">
            <a:avLst/>
          </a:prstGeom>
        </p:spPr>
      </p:pic>
      <p:sp>
        <p:nvSpPr>
          <p:cNvPr id="6" name="Shape 134"/>
          <p:cNvSpPr txBox="1">
            <a:spLocks/>
          </p:cNvSpPr>
          <p:nvPr/>
        </p:nvSpPr>
        <p:spPr>
          <a:xfrm>
            <a:off x="438266" y="824381"/>
            <a:ext cx="8273934" cy="6354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100" b="1" dirty="0">
                <a:solidFill>
                  <a:srgbClr val="0033CC"/>
                </a:solidFill>
                <a:latin typeface="Montserrat"/>
                <a:ea typeface="Montserrat"/>
                <a:cs typeface="Montserrat"/>
                <a:sym typeface="Montserrat"/>
              </a:rPr>
              <a:t>Communicating with the Customer – On the Street</a:t>
            </a:r>
          </a:p>
        </p:txBody>
      </p:sp>
    </p:spTree>
    <p:extLst>
      <p:ext uri="{BB962C8B-B14F-4D97-AF65-F5344CB8AC3E}">
        <p14:creationId xmlns:p14="http://schemas.microsoft.com/office/powerpoint/2010/main" val="15653268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61998" y="4170718"/>
            <a:ext cx="2616201" cy="2646203"/>
          </a:xfrm>
          <a:prstGeom prst="rect">
            <a:avLst/>
          </a:prstGeom>
        </p:spPr>
      </p:pic>
      <p:pic>
        <p:nvPicPr>
          <p:cNvPr id="4" name="Picture 3"/>
          <p:cNvPicPr>
            <a:picLocks noChangeAspect="1"/>
          </p:cNvPicPr>
          <p:nvPr/>
        </p:nvPicPr>
        <p:blipFill rotWithShape="1">
          <a:blip r:embed="rId3"/>
          <a:srcRect l="1513" t="9646" r="7059" b="2968"/>
          <a:stretch/>
        </p:blipFill>
        <p:spPr>
          <a:xfrm>
            <a:off x="515966" y="1413431"/>
            <a:ext cx="3108266" cy="2102651"/>
          </a:xfrm>
          <a:prstGeom prst="rect">
            <a:avLst/>
          </a:prstGeom>
        </p:spPr>
      </p:pic>
      <p:sp>
        <p:nvSpPr>
          <p:cNvPr id="5" name="Shape 134"/>
          <p:cNvSpPr txBox="1">
            <a:spLocks/>
          </p:cNvSpPr>
          <p:nvPr/>
        </p:nvSpPr>
        <p:spPr>
          <a:xfrm>
            <a:off x="438266" y="824381"/>
            <a:ext cx="8273934" cy="6354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100" b="1" dirty="0">
                <a:solidFill>
                  <a:srgbClr val="0033CC"/>
                </a:solidFill>
                <a:latin typeface="Montserrat"/>
                <a:ea typeface="Montserrat"/>
                <a:cs typeface="Montserrat"/>
                <a:sym typeface="Montserrat"/>
              </a:rPr>
              <a:t>Communicating with the Customer – In Person</a:t>
            </a:r>
          </a:p>
        </p:txBody>
      </p:sp>
      <p:sp>
        <p:nvSpPr>
          <p:cNvPr id="6" name="TextBox 5"/>
          <p:cNvSpPr txBox="1"/>
          <p:nvPr/>
        </p:nvSpPr>
        <p:spPr>
          <a:xfrm>
            <a:off x="4114800" y="1413431"/>
            <a:ext cx="4724400" cy="6740307"/>
          </a:xfrm>
          <a:prstGeom prst="rect">
            <a:avLst/>
          </a:prstGeom>
          <a:noFill/>
        </p:spPr>
        <p:txBody>
          <a:bodyPr wrap="square" rtlCol="0">
            <a:spAutoFit/>
          </a:bodyPr>
          <a:lstStyle/>
          <a:p>
            <a:pPr marL="285750" indent="-285750">
              <a:buFont typeface="Arial" panose="020B0604020202020204" pitchFamily="34" charset="0"/>
              <a:buChar char="•"/>
            </a:pPr>
            <a:r>
              <a:rPr lang="en-US" sz="1600" dirty="0"/>
              <a:t>For the first two weeks of each diversion, or the first two weekends of each diversion, a full staffing team is onsite at each drop off/pick up.</a:t>
            </a:r>
          </a:p>
          <a:p>
            <a:pPr marL="742950" lvl="1" indent="-285750">
              <a:buFont typeface="Arial" panose="020B0604020202020204" pitchFamily="34" charset="0"/>
              <a:buChar char="•"/>
            </a:pPr>
            <a:r>
              <a:rPr lang="en-US" sz="1600" dirty="0"/>
              <a:t>MTBA Staff</a:t>
            </a:r>
          </a:p>
          <a:p>
            <a:pPr marL="742950" lvl="1" indent="-285750">
              <a:buFont typeface="Arial" panose="020B0604020202020204" pitchFamily="34" charset="0"/>
              <a:buChar char="•"/>
            </a:pPr>
            <a:r>
              <a:rPr lang="en-US" sz="1600" dirty="0" err="1"/>
              <a:t>Keolis</a:t>
            </a:r>
            <a:r>
              <a:rPr lang="en-US" sz="1600" dirty="0"/>
              <a:t> Staff</a:t>
            </a:r>
          </a:p>
          <a:p>
            <a:pPr marL="742950" lvl="1" indent="-285750">
              <a:buFont typeface="Arial" panose="020B0604020202020204" pitchFamily="34" charset="0"/>
              <a:buChar char="•"/>
            </a:pPr>
            <a:r>
              <a:rPr lang="en-US" sz="1600" dirty="0"/>
              <a:t>Third Party Vendor Staff</a:t>
            </a:r>
          </a:p>
          <a:p>
            <a:pPr marL="742950" lvl="1" indent="-285750">
              <a:buFont typeface="Arial" panose="020B0604020202020204" pitchFamily="34" charset="0"/>
              <a:buChar char="•"/>
            </a:pPr>
            <a:r>
              <a:rPr lang="en-US" sz="1600" dirty="0"/>
              <a:t>T Police</a:t>
            </a:r>
          </a:p>
          <a:p>
            <a:pPr marL="742950" lvl="1"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After the first two weeks, or first two weekends, staffing is reduced to skeleton staffing. Social media and comments are monitored regularly to ensure coverage. If issues are flagged, plans are revised to ensure adequate staffing. </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For some diversions, we work with local community groups, such as the Quincy Asian Community Resources to staff stations with personnel who have the proper communication skillsets.</a:t>
            </a:r>
          </a:p>
          <a:p>
            <a:pPr marL="285750" indent="-285750">
              <a:buFont typeface="Arial" panose="020B0604020202020204" pitchFamily="34" charset="0"/>
              <a:buChar char="•"/>
            </a:pPr>
            <a:endParaRPr lang="en-US" sz="1600" dirty="0"/>
          </a:p>
          <a:p>
            <a:pPr lvl="1"/>
            <a:endParaRPr lang="en-US" sz="1600" dirty="0"/>
          </a:p>
          <a:p>
            <a:pPr marL="285750" indent="-285750">
              <a:buFont typeface="Arial" panose="020B0604020202020204" pitchFamily="34" charset="0"/>
              <a:buChar char="•"/>
            </a:pPr>
            <a:endParaRPr lang="en-US" sz="1600" dirty="0"/>
          </a:p>
          <a:p>
            <a:pPr marL="742950" lvl="1" indent="-285750" fontAlgn="base">
              <a:buFont typeface="Arial" panose="020B0604020202020204" pitchFamily="34" charset="0"/>
              <a:buChar char="•"/>
            </a:pPr>
            <a:endParaRPr lang="en-US" sz="1600" dirty="0"/>
          </a:p>
          <a:p>
            <a:br>
              <a:rPr lang="en-US" sz="1600" dirty="0"/>
            </a:br>
            <a:endParaRPr lang="en-US" sz="1600" dirty="0">
              <a:latin typeface="+mj-lt"/>
            </a:endParaRPr>
          </a:p>
        </p:txBody>
      </p:sp>
      <p:pic>
        <p:nvPicPr>
          <p:cNvPr id="7" name="Picture 6"/>
          <p:cNvPicPr>
            <a:picLocks noChangeAspect="1"/>
          </p:cNvPicPr>
          <p:nvPr/>
        </p:nvPicPr>
        <p:blipFill>
          <a:blip r:embed="rId4"/>
          <a:stretch>
            <a:fillRect/>
          </a:stretch>
        </p:blipFill>
        <p:spPr>
          <a:xfrm>
            <a:off x="185410" y="2895600"/>
            <a:ext cx="3769375" cy="1514796"/>
          </a:xfrm>
          <a:prstGeom prst="rect">
            <a:avLst/>
          </a:prstGeom>
        </p:spPr>
      </p:pic>
    </p:spTree>
    <p:extLst>
      <p:ext uri="{BB962C8B-B14F-4D97-AF65-F5344CB8AC3E}">
        <p14:creationId xmlns:p14="http://schemas.microsoft.com/office/powerpoint/2010/main" val="35319387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2999" y="4405884"/>
            <a:ext cx="7751547" cy="466344"/>
          </a:xfrm>
        </p:spPr>
        <p:txBody>
          <a:bodyPr/>
          <a:lstStyle/>
          <a:p>
            <a:r>
              <a:rPr lang="en-US" b="0" dirty="0">
                <a:solidFill>
                  <a:srgbClr val="002060"/>
                </a:solidFill>
              </a:rPr>
              <a:t>Appendix:</a:t>
            </a:r>
            <a:br>
              <a:rPr lang="en-US" b="0" dirty="0">
                <a:solidFill>
                  <a:srgbClr val="002060"/>
                </a:solidFill>
              </a:rPr>
            </a:br>
            <a:r>
              <a:rPr lang="en-US" b="0" dirty="0">
                <a:solidFill>
                  <a:srgbClr val="002060"/>
                </a:solidFill>
              </a:rPr>
              <a:t>Bus Diversions, by Month/Line</a:t>
            </a:r>
          </a:p>
        </p:txBody>
      </p:sp>
      <p:sp>
        <p:nvSpPr>
          <p:cNvPr id="4" name="Title 1"/>
          <p:cNvSpPr txBox="1">
            <a:spLocks/>
          </p:cNvSpPr>
          <p:nvPr/>
        </p:nvSpPr>
        <p:spPr>
          <a:xfrm>
            <a:off x="1143000" y="4639056"/>
            <a:ext cx="7751547" cy="466344"/>
          </a:xfrm>
          <a:prstGeom prst="rect">
            <a:avLst/>
          </a:prstGeom>
        </p:spPr>
        <p:txBody>
          <a:bodyPr anchor="b" anchorCtr="0"/>
          <a:lstStyle>
            <a:lvl1pPr algn="l" rtl="0" eaLnBrk="1" fontAlgn="base" hangingPunct="1">
              <a:lnSpc>
                <a:spcPct val="100000"/>
              </a:lnSpc>
              <a:spcBef>
                <a:spcPct val="0"/>
              </a:spcBef>
              <a:spcAft>
                <a:spcPct val="0"/>
              </a:spcAft>
              <a:defRPr sz="3200" b="1" baseline="0">
                <a:solidFill>
                  <a:srgbClr val="00269E"/>
                </a:solidFill>
                <a:latin typeface="Arial" pitchFamily="34" charset="0"/>
                <a:ea typeface="+mj-ea"/>
                <a:cs typeface="Arial" pitchFamily="34" charset="0"/>
              </a:defRPr>
            </a:lvl1pPr>
            <a:lvl2pPr algn="l" rtl="0" eaLnBrk="1" fontAlgn="base" hangingPunct="1">
              <a:lnSpc>
                <a:spcPct val="90000"/>
              </a:lnSpc>
              <a:spcBef>
                <a:spcPct val="0"/>
              </a:spcBef>
              <a:spcAft>
                <a:spcPct val="0"/>
              </a:spcAft>
              <a:defRPr sz="2800" b="1">
                <a:solidFill>
                  <a:srgbClr val="0033CC"/>
                </a:solidFill>
                <a:latin typeface="Calibri" panose="020F0502020204030204" pitchFamily="34" charset="0"/>
                <a:cs typeface="Arial" charset="0"/>
              </a:defRPr>
            </a:lvl2pPr>
            <a:lvl3pPr algn="l" rtl="0" eaLnBrk="1" fontAlgn="base" hangingPunct="1">
              <a:lnSpc>
                <a:spcPct val="90000"/>
              </a:lnSpc>
              <a:spcBef>
                <a:spcPct val="0"/>
              </a:spcBef>
              <a:spcAft>
                <a:spcPct val="0"/>
              </a:spcAft>
              <a:defRPr sz="2800" b="1">
                <a:solidFill>
                  <a:srgbClr val="0033CC"/>
                </a:solidFill>
                <a:latin typeface="Calibri" panose="020F0502020204030204" pitchFamily="34" charset="0"/>
                <a:cs typeface="Arial" charset="0"/>
              </a:defRPr>
            </a:lvl3pPr>
            <a:lvl4pPr algn="l" rtl="0" eaLnBrk="1" fontAlgn="base" hangingPunct="1">
              <a:lnSpc>
                <a:spcPct val="90000"/>
              </a:lnSpc>
              <a:spcBef>
                <a:spcPct val="0"/>
              </a:spcBef>
              <a:spcAft>
                <a:spcPct val="0"/>
              </a:spcAft>
              <a:defRPr sz="2800" b="1">
                <a:solidFill>
                  <a:srgbClr val="0033CC"/>
                </a:solidFill>
                <a:latin typeface="Calibri" panose="020F0502020204030204" pitchFamily="34" charset="0"/>
                <a:cs typeface="Arial" charset="0"/>
              </a:defRPr>
            </a:lvl4pPr>
            <a:lvl5pPr algn="l" rtl="0" eaLnBrk="1" fontAlgn="base" hangingPunct="1">
              <a:lnSpc>
                <a:spcPct val="90000"/>
              </a:lnSpc>
              <a:spcBef>
                <a:spcPct val="0"/>
              </a:spcBef>
              <a:spcAft>
                <a:spcPct val="0"/>
              </a:spcAft>
              <a:defRPr sz="2800" b="1">
                <a:solidFill>
                  <a:srgbClr val="0033CC"/>
                </a:solidFill>
                <a:latin typeface="Calibri" panose="020F0502020204030204" pitchFamily="34" charset="0"/>
                <a:cs typeface="Arial" charset="0"/>
              </a:defRPr>
            </a:lvl5pPr>
            <a:lvl6pPr marL="457200" algn="l" rtl="0" eaLnBrk="1" fontAlgn="base" hangingPunct="1">
              <a:spcBef>
                <a:spcPct val="0"/>
              </a:spcBef>
              <a:spcAft>
                <a:spcPct val="0"/>
              </a:spcAft>
              <a:defRPr sz="2400" b="1">
                <a:solidFill>
                  <a:srgbClr val="0033CC"/>
                </a:solidFill>
                <a:latin typeface="Verdana" pitchFamily="34" charset="0"/>
                <a:cs typeface="Arial" charset="0"/>
              </a:defRPr>
            </a:lvl6pPr>
            <a:lvl7pPr marL="914400" algn="l" rtl="0" eaLnBrk="1" fontAlgn="base" hangingPunct="1">
              <a:spcBef>
                <a:spcPct val="0"/>
              </a:spcBef>
              <a:spcAft>
                <a:spcPct val="0"/>
              </a:spcAft>
              <a:defRPr sz="2400" b="1">
                <a:solidFill>
                  <a:srgbClr val="0033CC"/>
                </a:solidFill>
                <a:latin typeface="Verdana" pitchFamily="34" charset="0"/>
                <a:cs typeface="Arial" charset="0"/>
              </a:defRPr>
            </a:lvl7pPr>
            <a:lvl8pPr marL="1371600" algn="l" rtl="0" eaLnBrk="1" fontAlgn="base" hangingPunct="1">
              <a:spcBef>
                <a:spcPct val="0"/>
              </a:spcBef>
              <a:spcAft>
                <a:spcPct val="0"/>
              </a:spcAft>
              <a:defRPr sz="2400" b="1">
                <a:solidFill>
                  <a:srgbClr val="0033CC"/>
                </a:solidFill>
                <a:latin typeface="Verdana" pitchFamily="34" charset="0"/>
                <a:cs typeface="Arial" charset="0"/>
              </a:defRPr>
            </a:lvl8pPr>
            <a:lvl9pPr marL="1828800" algn="l" rtl="0" eaLnBrk="1" fontAlgn="base" hangingPunct="1">
              <a:spcBef>
                <a:spcPct val="0"/>
              </a:spcBef>
              <a:spcAft>
                <a:spcPct val="0"/>
              </a:spcAft>
              <a:defRPr sz="2400" b="1">
                <a:solidFill>
                  <a:srgbClr val="0033CC"/>
                </a:solidFill>
                <a:latin typeface="Verdana" pitchFamily="34" charset="0"/>
                <a:cs typeface="Arial" charset="0"/>
              </a:defRPr>
            </a:lvl9pPr>
          </a:lstStyle>
          <a:p>
            <a:endParaRPr lang="en-US" sz="2400" b="0" kern="0" dirty="0">
              <a:solidFill>
                <a:schemeClr val="tx1"/>
              </a:solidFill>
            </a:endParaRPr>
          </a:p>
        </p:txBody>
      </p:sp>
    </p:spTree>
    <p:extLst>
      <p:ext uri="{BB962C8B-B14F-4D97-AF65-F5344CB8AC3E}">
        <p14:creationId xmlns:p14="http://schemas.microsoft.com/office/powerpoint/2010/main" val="41779795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June, MBTA and Commuter Rail Bus Diversions – For Planning Purposes</a:t>
            </a:r>
          </a:p>
        </p:txBody>
      </p:sp>
      <p:pic>
        <p:nvPicPr>
          <p:cNvPr id="6" name="Picture 5"/>
          <p:cNvPicPr>
            <a:picLocks noChangeAspect="1"/>
          </p:cNvPicPr>
          <p:nvPr/>
        </p:nvPicPr>
        <p:blipFill rotWithShape="1">
          <a:blip r:embed="rId2"/>
          <a:srcRect l="735" t="19291" r="2284" b="19321"/>
          <a:stretch/>
        </p:blipFill>
        <p:spPr>
          <a:xfrm>
            <a:off x="152400" y="1371600"/>
            <a:ext cx="8922589" cy="3176982"/>
          </a:xfrm>
          <a:prstGeom prst="rect">
            <a:avLst/>
          </a:prstGeom>
        </p:spPr>
      </p:pic>
    </p:spTree>
    <p:extLst>
      <p:ext uri="{BB962C8B-B14F-4D97-AF65-F5344CB8AC3E}">
        <p14:creationId xmlns:p14="http://schemas.microsoft.com/office/powerpoint/2010/main" val="10549655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July, MBTA and Commuter Rail Bus Diversions – For Planning Purposes</a:t>
            </a:r>
          </a:p>
        </p:txBody>
      </p:sp>
      <p:pic>
        <p:nvPicPr>
          <p:cNvPr id="3" name="Picture 2"/>
          <p:cNvPicPr>
            <a:picLocks noChangeAspect="1"/>
          </p:cNvPicPr>
          <p:nvPr/>
        </p:nvPicPr>
        <p:blipFill rotWithShape="1">
          <a:blip r:embed="rId2"/>
          <a:srcRect l="848" t="19605" r="14319" b="24594"/>
          <a:stretch/>
        </p:blipFill>
        <p:spPr>
          <a:xfrm>
            <a:off x="35943" y="1447800"/>
            <a:ext cx="9061623" cy="3352800"/>
          </a:xfrm>
          <a:prstGeom prst="rect">
            <a:avLst/>
          </a:prstGeom>
        </p:spPr>
      </p:pic>
    </p:spTree>
    <p:extLst>
      <p:ext uri="{BB962C8B-B14F-4D97-AF65-F5344CB8AC3E}">
        <p14:creationId xmlns:p14="http://schemas.microsoft.com/office/powerpoint/2010/main" val="38995778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12" name="Shape 134"/>
          <p:cNvSpPr txBox="1">
            <a:spLocks/>
          </p:cNvSpPr>
          <p:nvPr/>
        </p:nvSpPr>
        <p:spPr>
          <a:xfrm>
            <a:off x="438266" y="824381"/>
            <a:ext cx="8273934" cy="6354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100" b="1" dirty="0">
                <a:solidFill>
                  <a:srgbClr val="0033CC"/>
                </a:solidFill>
                <a:latin typeface="Montserrat"/>
                <a:ea typeface="Montserrat"/>
                <a:cs typeface="Montserrat"/>
                <a:sym typeface="Montserrat"/>
              </a:rPr>
              <a:t>Overview </a:t>
            </a:r>
          </a:p>
        </p:txBody>
      </p:sp>
      <p:sp>
        <p:nvSpPr>
          <p:cNvPr id="5" name="TextBox 4"/>
          <p:cNvSpPr txBox="1"/>
          <p:nvPr/>
        </p:nvSpPr>
        <p:spPr>
          <a:xfrm>
            <a:off x="438266" y="1459781"/>
            <a:ext cx="8400934" cy="7848302"/>
          </a:xfrm>
          <a:prstGeom prst="rect">
            <a:avLst/>
          </a:prstGeom>
          <a:noFill/>
        </p:spPr>
        <p:txBody>
          <a:bodyPr wrap="square" rtlCol="0">
            <a:spAutoFit/>
          </a:bodyPr>
          <a:lstStyle/>
          <a:p>
            <a:pPr marL="342900" indent="-342900">
              <a:buFont typeface="Arial" panose="020B0604020202020204" pitchFamily="34" charset="0"/>
              <a:buChar char="•"/>
            </a:pPr>
            <a:r>
              <a:rPr lang="en-US" dirty="0">
                <a:latin typeface="+mj-lt"/>
              </a:rPr>
              <a:t>Diversions</a:t>
            </a:r>
          </a:p>
          <a:p>
            <a:pPr marL="800100" lvl="1" indent="-342900">
              <a:buFont typeface="Arial" panose="020B0604020202020204" pitchFamily="34" charset="0"/>
              <a:buChar char="•"/>
            </a:pPr>
            <a:r>
              <a:rPr lang="en-US" dirty="0">
                <a:latin typeface="+mj-lt"/>
              </a:rPr>
              <a:t>Background</a:t>
            </a:r>
          </a:p>
          <a:p>
            <a:pPr marL="800100" lvl="1" indent="-342900">
              <a:buFont typeface="Arial" panose="020B0604020202020204" pitchFamily="34" charset="0"/>
              <a:buChar char="•"/>
            </a:pPr>
            <a:r>
              <a:rPr lang="en-US" dirty="0">
                <a:latin typeface="+mj-lt"/>
              </a:rPr>
              <a:t>MBTA Diversions, to date</a:t>
            </a:r>
          </a:p>
          <a:p>
            <a:pPr marL="800100" lvl="1" indent="-342900">
              <a:buFont typeface="Arial" panose="020B0604020202020204" pitchFamily="34" charset="0"/>
              <a:buChar char="•"/>
            </a:pPr>
            <a:r>
              <a:rPr lang="en-US" dirty="0">
                <a:latin typeface="+mj-lt"/>
              </a:rPr>
              <a:t>Commuter Rail Diversions, to date</a:t>
            </a:r>
          </a:p>
          <a:p>
            <a:pPr marL="800100" lvl="1" indent="-342900">
              <a:buFont typeface="Arial" panose="020B0604020202020204" pitchFamily="34" charset="0"/>
              <a:buChar char="•"/>
            </a:pPr>
            <a:r>
              <a:rPr lang="en-US" dirty="0">
                <a:latin typeface="+mj-lt"/>
              </a:rPr>
              <a:t>Upcoming MBTA and Commuter Rail Diversions </a:t>
            </a:r>
          </a:p>
          <a:p>
            <a:pPr marL="800100" lvl="1" indent="-342900">
              <a:buFont typeface="Arial" panose="020B0604020202020204" pitchFamily="34" charset="0"/>
              <a:buChar char="•"/>
            </a:pPr>
            <a:r>
              <a:rPr lang="en-US" dirty="0">
                <a:latin typeface="+mj-lt"/>
              </a:rPr>
              <a:t>Diversions, of note</a:t>
            </a:r>
          </a:p>
          <a:p>
            <a:pPr marL="800100" lvl="1" indent="-342900">
              <a:buFont typeface="Arial" panose="020B0604020202020204" pitchFamily="34" charset="0"/>
              <a:buChar char="•"/>
            </a:pPr>
            <a:r>
              <a:rPr lang="en-US" dirty="0">
                <a:latin typeface="+mj-lt"/>
              </a:rPr>
              <a:t>MBTA Bus Diversions, by Line</a:t>
            </a:r>
          </a:p>
          <a:p>
            <a:pPr marL="800100" lvl="1" indent="-342900">
              <a:buFont typeface="Arial" panose="020B0604020202020204" pitchFamily="34" charset="0"/>
              <a:buChar char="•"/>
            </a:pPr>
            <a:r>
              <a:rPr lang="en-US" dirty="0">
                <a:latin typeface="+mj-lt"/>
              </a:rPr>
              <a:t>Commuter Rail Bus Diversions, by Line</a:t>
            </a:r>
          </a:p>
          <a:p>
            <a:pPr marL="800100" lvl="1" indent="-342900">
              <a:buFont typeface="Arial" panose="020B0604020202020204" pitchFamily="34" charset="0"/>
              <a:buChar char="•"/>
            </a:pPr>
            <a:endParaRPr lang="en-US" dirty="0">
              <a:latin typeface="+mj-lt"/>
            </a:endParaRPr>
          </a:p>
          <a:p>
            <a:pPr marL="342900" indent="-342900">
              <a:buFont typeface="Arial" panose="020B0604020202020204" pitchFamily="34" charset="0"/>
              <a:buChar char="•"/>
            </a:pPr>
            <a:r>
              <a:rPr lang="en-US" dirty="0">
                <a:latin typeface="+mj-lt"/>
              </a:rPr>
              <a:t>Communication with the Customer</a:t>
            </a:r>
          </a:p>
          <a:p>
            <a:pPr marL="800100" lvl="1" indent="-342900">
              <a:buFont typeface="Arial" panose="020B0604020202020204" pitchFamily="34" charset="0"/>
              <a:buChar char="•"/>
            </a:pPr>
            <a:r>
              <a:rPr lang="en-US" dirty="0">
                <a:latin typeface="+mj-lt"/>
              </a:rPr>
              <a:t>Strategy</a:t>
            </a:r>
          </a:p>
          <a:p>
            <a:pPr marL="800100" lvl="1" indent="-342900">
              <a:buFont typeface="Arial" panose="020B0604020202020204" pitchFamily="34" charset="0"/>
              <a:buChar char="•"/>
            </a:pPr>
            <a:r>
              <a:rPr lang="en-US" dirty="0">
                <a:latin typeface="+mj-lt"/>
              </a:rPr>
              <a:t>Pre-Closure &amp; During</a:t>
            </a:r>
          </a:p>
          <a:p>
            <a:pPr marL="800100" lvl="1" indent="-342900">
              <a:buFont typeface="Arial" panose="020B0604020202020204" pitchFamily="34" charset="0"/>
              <a:buChar char="•"/>
            </a:pPr>
            <a:r>
              <a:rPr lang="en-US" dirty="0">
                <a:latin typeface="+mj-lt"/>
              </a:rPr>
              <a:t>On the Street</a:t>
            </a:r>
          </a:p>
          <a:p>
            <a:pPr marL="800100" lvl="1" indent="-342900">
              <a:buFont typeface="Arial" panose="020B0604020202020204" pitchFamily="34" charset="0"/>
              <a:buChar char="•"/>
            </a:pPr>
            <a:r>
              <a:rPr lang="en-US" dirty="0">
                <a:latin typeface="+mj-lt"/>
              </a:rPr>
              <a:t>In Person</a:t>
            </a:r>
          </a:p>
          <a:p>
            <a:pPr marL="342900" indent="-342900">
              <a:buFont typeface="Arial" panose="020B0604020202020204" pitchFamily="34" charset="0"/>
              <a:buChar char="•"/>
            </a:pPr>
            <a:endParaRPr lang="en-US" dirty="0">
              <a:latin typeface="+mj-lt"/>
            </a:endParaRPr>
          </a:p>
          <a:p>
            <a:pPr marL="342900" indent="-342900">
              <a:buFont typeface="Arial" panose="020B0604020202020204" pitchFamily="34" charset="0"/>
              <a:buChar char="•"/>
            </a:pPr>
            <a:r>
              <a:rPr lang="en-US" dirty="0">
                <a:latin typeface="+mj-lt"/>
              </a:rPr>
              <a:t>Appendix</a:t>
            </a:r>
          </a:p>
          <a:p>
            <a:pPr marL="800100" lvl="1" indent="-342900">
              <a:buFont typeface="Arial" panose="020B0604020202020204" pitchFamily="34" charset="0"/>
              <a:buChar char="•"/>
            </a:pPr>
            <a:r>
              <a:rPr lang="en-US" dirty="0"/>
              <a:t>Bus Diversions, by Month (June to October 15, 2018)</a:t>
            </a:r>
          </a:p>
          <a:p>
            <a:pPr marL="800100" lvl="1" indent="-342900">
              <a:buFont typeface="Arial" panose="020B0604020202020204" pitchFamily="34" charset="0"/>
              <a:buChar char="•"/>
            </a:pPr>
            <a:endParaRPr lang="en-US" dirty="0">
              <a:latin typeface="+mj-lt"/>
            </a:endParaRPr>
          </a:p>
          <a:p>
            <a:pPr lvl="1"/>
            <a:endParaRPr lang="en-US" dirty="0">
              <a:latin typeface="+mj-lt"/>
            </a:endParaRPr>
          </a:p>
          <a:p>
            <a:pPr marL="800100" lvl="1" indent="-342900">
              <a:buFont typeface="Arial" panose="020B0604020202020204" pitchFamily="34" charset="0"/>
              <a:buChar char="•"/>
            </a:pPr>
            <a:endParaRPr lang="en-US" dirty="0">
              <a:latin typeface="+mj-lt"/>
            </a:endParaRPr>
          </a:p>
          <a:p>
            <a:pPr marL="342900" indent="-342900">
              <a:buFont typeface="Arial" panose="020B0604020202020204" pitchFamily="34" charset="0"/>
              <a:buChar char="•"/>
            </a:pPr>
            <a:endParaRPr lang="en-US" dirty="0">
              <a:latin typeface="+mj-lt"/>
            </a:endParaRPr>
          </a:p>
          <a:p>
            <a:pPr marL="800100" lvl="1" indent="-342900">
              <a:buFont typeface="Arial" panose="020B0604020202020204" pitchFamily="34" charset="0"/>
              <a:buChar char="•"/>
            </a:pPr>
            <a:endParaRPr lang="en-US" dirty="0">
              <a:latin typeface="+mj-lt"/>
            </a:endParaRPr>
          </a:p>
          <a:p>
            <a:pPr lvl="1"/>
            <a:endParaRPr lang="en-US" dirty="0">
              <a:latin typeface="+mj-lt"/>
            </a:endParaRPr>
          </a:p>
          <a:p>
            <a:pPr lvl="1"/>
            <a:endParaRPr lang="en-US" dirty="0">
              <a:latin typeface="+mj-lt"/>
            </a:endParaRPr>
          </a:p>
          <a:p>
            <a:pPr lvl="1"/>
            <a:endParaRPr lang="en-US" dirty="0">
              <a:latin typeface="+mj-lt"/>
            </a:endParaRPr>
          </a:p>
          <a:p>
            <a:pPr lvl="1"/>
            <a:endParaRPr lang="en-US" dirty="0">
              <a:latin typeface="+mj-lt"/>
            </a:endParaRPr>
          </a:p>
          <a:p>
            <a:pPr marL="800100" lvl="1" indent="-342900">
              <a:buFont typeface="Arial" panose="020B0604020202020204" pitchFamily="34" charset="0"/>
              <a:buChar char="•"/>
            </a:pPr>
            <a:endParaRPr lang="en-US" dirty="0">
              <a:latin typeface="+mj-lt"/>
            </a:endParaRPr>
          </a:p>
        </p:txBody>
      </p:sp>
    </p:spTree>
    <p:extLst>
      <p:ext uri="{BB962C8B-B14F-4D97-AF65-F5344CB8AC3E}">
        <p14:creationId xmlns:p14="http://schemas.microsoft.com/office/powerpoint/2010/main" val="40245540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August, MBTA and Commuter Rail Bus Diversions – For Planning Purposes</a:t>
            </a:r>
          </a:p>
        </p:txBody>
      </p:sp>
      <p:pic>
        <p:nvPicPr>
          <p:cNvPr id="5" name="Picture 4"/>
          <p:cNvPicPr>
            <a:picLocks noChangeAspect="1"/>
          </p:cNvPicPr>
          <p:nvPr/>
        </p:nvPicPr>
        <p:blipFill rotWithShape="1">
          <a:blip r:embed="rId2"/>
          <a:srcRect l="1587" t="19753" r="3174" b="28042"/>
          <a:stretch/>
        </p:blipFill>
        <p:spPr>
          <a:xfrm>
            <a:off x="152400" y="1447800"/>
            <a:ext cx="8896865" cy="2743200"/>
          </a:xfrm>
          <a:prstGeom prst="rect">
            <a:avLst/>
          </a:prstGeom>
        </p:spPr>
      </p:pic>
    </p:spTree>
    <p:extLst>
      <p:ext uri="{BB962C8B-B14F-4D97-AF65-F5344CB8AC3E}">
        <p14:creationId xmlns:p14="http://schemas.microsoft.com/office/powerpoint/2010/main" val="36757057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2685" y="829056"/>
            <a:ext cx="8224115" cy="466344"/>
          </a:xfrm>
        </p:spPr>
        <p:txBody>
          <a:bodyPr/>
          <a:lstStyle/>
          <a:p>
            <a:r>
              <a:rPr lang="en-US" dirty="0"/>
              <a:t>September, MBTA and Commuter Rail Bus Diversions – For Planning Purposes</a:t>
            </a:r>
          </a:p>
        </p:txBody>
      </p:sp>
      <p:pic>
        <p:nvPicPr>
          <p:cNvPr id="3" name="Picture 2"/>
          <p:cNvPicPr>
            <a:picLocks noChangeAspect="1"/>
          </p:cNvPicPr>
          <p:nvPr/>
        </p:nvPicPr>
        <p:blipFill rotWithShape="1">
          <a:blip r:embed="rId2"/>
          <a:srcRect l="1538" t="19834" r="1538" b="39664"/>
          <a:stretch/>
        </p:blipFill>
        <p:spPr>
          <a:xfrm>
            <a:off x="90579" y="1439174"/>
            <a:ext cx="8991600" cy="2113540"/>
          </a:xfrm>
          <a:prstGeom prst="rect">
            <a:avLst/>
          </a:prstGeom>
        </p:spPr>
      </p:pic>
    </p:spTree>
    <p:extLst>
      <p:ext uri="{BB962C8B-B14F-4D97-AF65-F5344CB8AC3E}">
        <p14:creationId xmlns:p14="http://schemas.microsoft.com/office/powerpoint/2010/main" val="27652995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October, MBTA and Commuter Rail Bus Diversions – For Planning Purposes</a:t>
            </a:r>
          </a:p>
        </p:txBody>
      </p:sp>
      <p:pic>
        <p:nvPicPr>
          <p:cNvPr id="3" name="Picture 2"/>
          <p:cNvPicPr>
            <a:picLocks noChangeAspect="1"/>
          </p:cNvPicPr>
          <p:nvPr/>
        </p:nvPicPr>
        <p:blipFill rotWithShape="1">
          <a:blip r:embed="rId2"/>
          <a:srcRect l="1449" t="20806" r="1449" b="41835"/>
          <a:stretch/>
        </p:blipFill>
        <p:spPr>
          <a:xfrm>
            <a:off x="76200" y="1447800"/>
            <a:ext cx="8915400" cy="1929452"/>
          </a:xfrm>
          <a:prstGeom prst="rect">
            <a:avLst/>
          </a:prstGeom>
        </p:spPr>
      </p:pic>
    </p:spTree>
    <p:extLst>
      <p:ext uri="{BB962C8B-B14F-4D97-AF65-F5344CB8AC3E}">
        <p14:creationId xmlns:p14="http://schemas.microsoft.com/office/powerpoint/2010/main" val="40422238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12" name="Shape 134"/>
          <p:cNvSpPr txBox="1">
            <a:spLocks/>
          </p:cNvSpPr>
          <p:nvPr/>
        </p:nvSpPr>
        <p:spPr>
          <a:xfrm>
            <a:off x="438266" y="824381"/>
            <a:ext cx="8273934" cy="6354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100" b="1" dirty="0">
                <a:solidFill>
                  <a:srgbClr val="0033CC"/>
                </a:solidFill>
                <a:latin typeface="Montserrat"/>
                <a:ea typeface="Montserrat"/>
                <a:cs typeface="Montserrat"/>
                <a:sym typeface="Montserrat"/>
              </a:rPr>
              <a:t>Background </a:t>
            </a:r>
          </a:p>
        </p:txBody>
      </p:sp>
      <p:sp>
        <p:nvSpPr>
          <p:cNvPr id="5" name="TextBox 4"/>
          <p:cNvSpPr txBox="1"/>
          <p:nvPr/>
        </p:nvSpPr>
        <p:spPr>
          <a:xfrm>
            <a:off x="438266" y="1459781"/>
            <a:ext cx="8400934" cy="5570756"/>
          </a:xfrm>
          <a:prstGeom prst="rect">
            <a:avLst/>
          </a:prstGeom>
          <a:noFill/>
        </p:spPr>
        <p:txBody>
          <a:bodyPr wrap="square" rtlCol="0">
            <a:spAutoFit/>
          </a:bodyPr>
          <a:lstStyle/>
          <a:p>
            <a:pPr algn="ctr"/>
            <a:r>
              <a:rPr lang="en-US" b="1" dirty="0"/>
              <a:t>The Authority will complete $850M in construction projects this summer, between June 1, 2018 and October 15, 2018. </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To complete this work, we partner with three third-party vendors to provide diversion service. The vendors are Yankee, Peter Pan and Paul Revere. </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Depending on the construction, four types/categories of diversions can be coordinated: </a:t>
            </a:r>
          </a:p>
          <a:p>
            <a:pPr marL="285750" indent="-285750">
              <a:buFont typeface="Arial" panose="020B0604020202020204" pitchFamily="34" charset="0"/>
              <a:buChar char="•"/>
            </a:pPr>
            <a:endParaRPr lang="en-US" sz="1600" dirty="0"/>
          </a:p>
          <a:p>
            <a:pPr marL="742950" lvl="1" indent="-285750">
              <a:buFont typeface="Arial" panose="020B0604020202020204" pitchFamily="34" charset="0"/>
              <a:buChar char="•"/>
            </a:pPr>
            <a:r>
              <a:rPr lang="en-US" sz="1600" dirty="0"/>
              <a:t>Urban short-term, weekend work: Longfellow Bridge</a:t>
            </a:r>
          </a:p>
          <a:p>
            <a:pPr marL="742950" lvl="1" indent="-285750">
              <a:buFont typeface="Arial" panose="020B0604020202020204" pitchFamily="34" charset="0"/>
              <a:buChar char="•"/>
            </a:pPr>
            <a:endParaRPr lang="en-US" sz="1600" dirty="0"/>
          </a:p>
          <a:p>
            <a:pPr marL="742950" lvl="1" indent="-285750">
              <a:buFont typeface="Arial" panose="020B0604020202020204" pitchFamily="34" charset="0"/>
              <a:buChar char="•"/>
            </a:pPr>
            <a:r>
              <a:rPr lang="en-US" sz="1600" dirty="0"/>
              <a:t>Urban mid-term, full week/weekend work: Commonwealth Avenue</a:t>
            </a:r>
          </a:p>
          <a:p>
            <a:pPr marL="742950" lvl="1" indent="-285750">
              <a:buFont typeface="Arial" panose="020B0604020202020204" pitchFamily="34" charset="0"/>
              <a:buChar char="•"/>
            </a:pPr>
            <a:endParaRPr lang="en-US" sz="1600" dirty="0"/>
          </a:p>
          <a:p>
            <a:pPr marL="742950" lvl="1" indent="-285750">
              <a:buFont typeface="Arial" panose="020B0604020202020204" pitchFamily="34" charset="0"/>
              <a:buChar char="•"/>
            </a:pPr>
            <a:r>
              <a:rPr lang="en-US" sz="1600" dirty="0"/>
              <a:t>Urban long-term, full week/weekend work: Wollaston Station</a:t>
            </a:r>
          </a:p>
          <a:p>
            <a:pPr marL="742950" lvl="1" indent="-285750">
              <a:buFont typeface="Arial" panose="020B0604020202020204" pitchFamily="34" charset="0"/>
              <a:buChar char="•"/>
            </a:pPr>
            <a:endParaRPr lang="en-US" sz="1600" dirty="0"/>
          </a:p>
          <a:p>
            <a:pPr marL="742950" lvl="1" indent="-285750">
              <a:buFont typeface="Arial" panose="020B0604020202020204" pitchFamily="34" charset="0"/>
              <a:buChar char="•"/>
            </a:pPr>
            <a:r>
              <a:rPr lang="en-US" sz="1600" dirty="0"/>
              <a:t>Suburban/Rural, weekend work: PTC </a:t>
            </a:r>
          </a:p>
          <a:p>
            <a:pPr marL="742950" lvl="1" indent="-285750">
              <a:buFont typeface="Arial" panose="020B0604020202020204" pitchFamily="34" charset="0"/>
              <a:buChar char="•"/>
            </a:pPr>
            <a:endParaRPr lang="en-US" sz="1600" dirty="0"/>
          </a:p>
          <a:p>
            <a:pPr marL="742950" lvl="1" indent="-285750">
              <a:buFont typeface="Arial" panose="020B0604020202020204" pitchFamily="34" charset="0"/>
              <a:buChar char="•"/>
            </a:pPr>
            <a:endParaRPr lang="en-US" sz="1600" dirty="0"/>
          </a:p>
          <a:p>
            <a:pPr marL="742950" lvl="1" indent="-285750">
              <a:buFont typeface="Arial" panose="020B0604020202020204" pitchFamily="34" charset="0"/>
              <a:buChar char="•"/>
            </a:pPr>
            <a:endParaRPr lang="en-US" sz="1600" dirty="0"/>
          </a:p>
          <a:p>
            <a:br>
              <a:rPr lang="en-US" sz="1600" dirty="0"/>
            </a:br>
            <a:endParaRPr lang="en-US" sz="1600" dirty="0">
              <a:latin typeface="+mj-lt"/>
            </a:endParaRPr>
          </a:p>
        </p:txBody>
      </p:sp>
    </p:spTree>
    <p:extLst>
      <p:ext uri="{BB962C8B-B14F-4D97-AF65-F5344CB8AC3E}">
        <p14:creationId xmlns:p14="http://schemas.microsoft.com/office/powerpoint/2010/main" val="39635586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57200" y="1447800"/>
            <a:ext cx="4114800" cy="4278094"/>
          </a:xfrm>
          <a:prstGeom prst="rect">
            <a:avLst/>
          </a:prstGeom>
          <a:noFill/>
        </p:spPr>
        <p:txBody>
          <a:bodyPr wrap="square" rtlCol="0">
            <a:spAutoFit/>
          </a:bodyPr>
          <a:lstStyle/>
          <a:p>
            <a:r>
              <a:rPr lang="en-US" sz="1600" b="1" u="sng" dirty="0"/>
              <a:t>Planned</a:t>
            </a:r>
          </a:p>
          <a:p>
            <a:endParaRPr lang="en-US" sz="1600" dirty="0"/>
          </a:p>
          <a:p>
            <a:pPr marL="285750" indent="-285750">
              <a:buFont typeface="Arial" panose="020B0604020202020204" pitchFamily="34" charset="0"/>
              <a:buChar char="•"/>
            </a:pPr>
            <a:r>
              <a:rPr lang="en-US" sz="1600" dirty="0"/>
              <a:t>Beverly Drawbridge </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Wollaston Station Reconstruction and Quincy Center Garage Demolition </a:t>
            </a:r>
          </a:p>
          <a:p>
            <a:pPr marL="742950" lvl="1" indent="-285750">
              <a:buFont typeface="Arial" panose="020B0604020202020204" pitchFamily="34" charset="0"/>
              <a:buChar char="•"/>
            </a:pPr>
            <a:r>
              <a:rPr lang="en-US" sz="1600" dirty="0"/>
              <a:t>Early Access</a:t>
            </a:r>
          </a:p>
          <a:p>
            <a:pPr marL="742950" lvl="1" indent="-285750">
              <a:buFont typeface="Arial" panose="020B0604020202020204" pitchFamily="34" charset="0"/>
              <a:buChar char="•"/>
            </a:pPr>
            <a:r>
              <a:rPr lang="en-US" sz="1600" dirty="0"/>
              <a:t>Three Stop Shuttle</a:t>
            </a:r>
          </a:p>
          <a:p>
            <a:pPr marL="742950" lvl="1"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Longfellow Bridge</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Commonwealth Avenue, Phase I</a:t>
            </a:r>
          </a:p>
          <a:p>
            <a:endParaRPr lang="en-US" sz="1600" dirty="0"/>
          </a:p>
          <a:p>
            <a:r>
              <a:rPr lang="en-US" sz="1600" b="1" u="sng" dirty="0"/>
              <a:t>Unplanned</a:t>
            </a:r>
          </a:p>
          <a:p>
            <a:endParaRPr lang="en-US" sz="1600" dirty="0"/>
          </a:p>
          <a:p>
            <a:pPr marL="285750" indent="-285750">
              <a:buFont typeface="Arial" panose="020B0604020202020204" pitchFamily="34" charset="0"/>
              <a:buChar char="•"/>
            </a:pPr>
            <a:r>
              <a:rPr lang="en-US" sz="1600" dirty="0"/>
              <a:t>Snow Support</a:t>
            </a:r>
          </a:p>
        </p:txBody>
      </p:sp>
      <p:sp>
        <p:nvSpPr>
          <p:cNvPr id="7" name="TextBox 6"/>
          <p:cNvSpPr txBox="1"/>
          <p:nvPr/>
        </p:nvSpPr>
        <p:spPr>
          <a:xfrm>
            <a:off x="4572000" y="1447800"/>
            <a:ext cx="4133734" cy="4955203"/>
          </a:xfrm>
          <a:prstGeom prst="rect">
            <a:avLst/>
          </a:prstGeom>
          <a:noFill/>
          <a:ln>
            <a:solidFill>
              <a:schemeClr val="tx1"/>
            </a:solidFill>
          </a:ln>
        </p:spPr>
        <p:txBody>
          <a:bodyPr wrap="square" rtlCol="0">
            <a:spAutoFit/>
          </a:bodyPr>
          <a:lstStyle/>
          <a:p>
            <a:pPr algn="ctr"/>
            <a:r>
              <a:rPr lang="en-US" sz="1600" b="1" u="sng" dirty="0"/>
              <a:t>Highlights</a:t>
            </a:r>
          </a:p>
          <a:p>
            <a:endParaRPr lang="en-US" sz="1600" dirty="0"/>
          </a:p>
          <a:p>
            <a:pPr marL="285750" indent="-285750">
              <a:buFont typeface="Arial" panose="020B0604020202020204" pitchFamily="34" charset="0"/>
              <a:buChar char="•"/>
            </a:pPr>
            <a:r>
              <a:rPr lang="en-US" sz="1300" dirty="0"/>
              <a:t>Replacement of 132-year old Beverly Drawbridge</a:t>
            </a:r>
          </a:p>
          <a:p>
            <a:pPr marL="285750" indent="-285750">
              <a:buFont typeface="Arial" panose="020B0604020202020204" pitchFamily="34" charset="0"/>
              <a:buChar char="•"/>
            </a:pPr>
            <a:endParaRPr lang="en-US" sz="1300" dirty="0"/>
          </a:p>
          <a:p>
            <a:pPr marL="285750" indent="-285750">
              <a:buFont typeface="Arial" panose="020B0604020202020204" pitchFamily="34" charset="0"/>
              <a:buChar char="•"/>
            </a:pPr>
            <a:r>
              <a:rPr lang="en-US" sz="1300" dirty="0"/>
              <a:t>Installation of power cables, lighting, fencing, and security equipment and welding rails on the Longfellow Bridge</a:t>
            </a:r>
          </a:p>
          <a:p>
            <a:pPr marL="285750" indent="-285750">
              <a:buFont typeface="Arial" panose="020B0604020202020204" pitchFamily="34" charset="0"/>
              <a:buChar char="•"/>
            </a:pPr>
            <a:endParaRPr lang="en-US" sz="1300" dirty="0"/>
          </a:p>
          <a:p>
            <a:pPr marL="285750" indent="-285750">
              <a:buFont typeface="Arial" panose="020B0604020202020204" pitchFamily="34" charset="0"/>
              <a:buChar char="•"/>
            </a:pPr>
            <a:r>
              <a:rPr lang="en-US" sz="1300" dirty="0"/>
              <a:t>$92.9M Wollaston Station Reconstruction and Quincy Center Garage Demolition</a:t>
            </a:r>
          </a:p>
          <a:p>
            <a:pPr marL="285750" indent="-285750">
              <a:buFont typeface="Arial" panose="020B0604020202020204" pitchFamily="34" charset="0"/>
              <a:buChar char="•"/>
            </a:pPr>
            <a:endParaRPr lang="en-US" sz="1300" dirty="0"/>
          </a:p>
          <a:p>
            <a:pPr marL="285750" indent="-285750">
              <a:buFont typeface="Arial" panose="020B0604020202020204" pitchFamily="34" charset="0"/>
              <a:buChar char="•"/>
            </a:pPr>
            <a:r>
              <a:rPr lang="en-US" sz="1300" dirty="0"/>
              <a:t>Replace the eastbound side of the Commonwealth Avenue Bridge</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endParaRPr lang="en-US" sz="1600" dirty="0"/>
          </a:p>
        </p:txBody>
      </p:sp>
      <p:sp>
        <p:nvSpPr>
          <p:cNvPr id="10" name="Shape 134"/>
          <p:cNvSpPr txBox="1">
            <a:spLocks/>
          </p:cNvSpPr>
          <p:nvPr/>
        </p:nvSpPr>
        <p:spPr>
          <a:xfrm>
            <a:off x="438266" y="824381"/>
            <a:ext cx="8273934" cy="6354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100" b="1" dirty="0">
                <a:solidFill>
                  <a:srgbClr val="0033CC"/>
                </a:solidFill>
                <a:latin typeface="Montserrat"/>
                <a:ea typeface="Montserrat"/>
                <a:cs typeface="Montserrat"/>
                <a:sym typeface="Montserrat"/>
              </a:rPr>
              <a:t>MBTA Diversions, to date</a:t>
            </a:r>
          </a:p>
        </p:txBody>
      </p:sp>
      <p:pic>
        <p:nvPicPr>
          <p:cNvPr id="2" name="Picture 1"/>
          <p:cNvPicPr>
            <a:picLocks noChangeAspect="1"/>
          </p:cNvPicPr>
          <p:nvPr/>
        </p:nvPicPr>
        <p:blipFill rotWithShape="1">
          <a:blip r:embed="rId2"/>
          <a:srcRect l="26357" t="33075" r="27907" b="17312"/>
          <a:stretch/>
        </p:blipFill>
        <p:spPr>
          <a:xfrm>
            <a:off x="5204267" y="4495800"/>
            <a:ext cx="2869200" cy="1750698"/>
          </a:xfrm>
          <a:prstGeom prst="rect">
            <a:avLst/>
          </a:prstGeom>
        </p:spPr>
      </p:pic>
    </p:spTree>
    <p:extLst>
      <p:ext uri="{BB962C8B-B14F-4D97-AF65-F5344CB8AC3E}">
        <p14:creationId xmlns:p14="http://schemas.microsoft.com/office/powerpoint/2010/main" val="8316727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57200" y="1447800"/>
            <a:ext cx="4114800" cy="4770537"/>
          </a:xfrm>
          <a:prstGeom prst="rect">
            <a:avLst/>
          </a:prstGeom>
          <a:noFill/>
        </p:spPr>
        <p:txBody>
          <a:bodyPr wrap="square" rtlCol="0">
            <a:spAutoFit/>
          </a:bodyPr>
          <a:lstStyle/>
          <a:p>
            <a:r>
              <a:rPr lang="en-US" sz="1600" b="1" u="sng" dirty="0"/>
              <a:t>Planned</a:t>
            </a:r>
          </a:p>
          <a:p>
            <a:endParaRPr lang="en-US" sz="1600" dirty="0"/>
          </a:p>
          <a:p>
            <a:pPr marL="285750" indent="-285750">
              <a:buFont typeface="Arial" panose="020B0604020202020204" pitchFamily="34" charset="0"/>
              <a:buChar char="•"/>
            </a:pPr>
            <a:r>
              <a:rPr lang="en-US" sz="1600" dirty="0"/>
              <a:t>PTC: </a:t>
            </a:r>
          </a:p>
          <a:p>
            <a:pPr marL="742950" lvl="1" indent="-285750">
              <a:buFont typeface="Arial" panose="020B0604020202020204" pitchFamily="34" charset="0"/>
              <a:buChar char="•"/>
            </a:pPr>
            <a:r>
              <a:rPr lang="en-US" sz="1600" dirty="0"/>
              <a:t>Newburyport/Rockport </a:t>
            </a:r>
          </a:p>
          <a:p>
            <a:pPr marL="742950" lvl="1" indent="-285750">
              <a:buFont typeface="Arial" panose="020B0604020202020204" pitchFamily="34" charset="0"/>
              <a:buChar char="•"/>
            </a:pPr>
            <a:r>
              <a:rPr lang="en-US" sz="1600" dirty="0"/>
              <a:t>Haverhill</a:t>
            </a:r>
          </a:p>
          <a:p>
            <a:pPr marL="742950" lvl="1" indent="-285750">
              <a:buFont typeface="Arial" panose="020B0604020202020204" pitchFamily="34" charset="0"/>
              <a:buChar char="•"/>
            </a:pPr>
            <a:r>
              <a:rPr lang="en-US" sz="1600" dirty="0"/>
              <a:t>Lowell</a:t>
            </a:r>
          </a:p>
          <a:p>
            <a:pPr marL="742950" lvl="1" indent="-285750">
              <a:buFont typeface="Arial" panose="020B0604020202020204" pitchFamily="34" charset="0"/>
              <a:buChar char="•"/>
            </a:pPr>
            <a:r>
              <a:rPr lang="en-US" sz="1600" dirty="0"/>
              <a:t>Franklin</a:t>
            </a:r>
          </a:p>
          <a:p>
            <a:pPr marL="742950" lvl="1" indent="-285750">
              <a:buFont typeface="Arial" panose="020B0604020202020204" pitchFamily="34" charset="0"/>
              <a:buChar char="•"/>
            </a:pPr>
            <a:r>
              <a:rPr lang="en-US" sz="1600" dirty="0"/>
              <a:t>Stoughton</a:t>
            </a:r>
          </a:p>
          <a:p>
            <a:pPr marL="742950" lvl="1"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Wollaston Station and Quincy Center Garage Demolition (service between Braintree and Quincy Center)</a:t>
            </a:r>
          </a:p>
          <a:p>
            <a:pPr marL="742950" lvl="1" indent="-285750">
              <a:buFont typeface="Arial" panose="020B0604020202020204" pitchFamily="34" charset="0"/>
              <a:buChar char="•"/>
            </a:pPr>
            <a:endParaRPr lang="en-US" sz="1600" dirty="0"/>
          </a:p>
          <a:p>
            <a:r>
              <a:rPr lang="en-US" sz="1600" b="1" u="sng" dirty="0"/>
              <a:t>Unplanned</a:t>
            </a:r>
          </a:p>
          <a:p>
            <a:endParaRPr lang="en-US" sz="1600" dirty="0"/>
          </a:p>
          <a:p>
            <a:pPr marL="285750" indent="-285750">
              <a:buFont typeface="Arial" panose="020B0604020202020204" pitchFamily="34" charset="0"/>
              <a:buChar char="•"/>
            </a:pPr>
            <a:r>
              <a:rPr lang="en-US" sz="1600" dirty="0"/>
              <a:t>Hingham Ferry Dock – Ice Damage</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Snow Support</a:t>
            </a:r>
          </a:p>
        </p:txBody>
      </p:sp>
      <p:sp>
        <p:nvSpPr>
          <p:cNvPr id="7" name="TextBox 6"/>
          <p:cNvSpPr txBox="1"/>
          <p:nvPr/>
        </p:nvSpPr>
        <p:spPr>
          <a:xfrm>
            <a:off x="4572000" y="1447800"/>
            <a:ext cx="4133734" cy="4985980"/>
          </a:xfrm>
          <a:prstGeom prst="rect">
            <a:avLst/>
          </a:prstGeom>
          <a:solidFill>
            <a:schemeClr val="bg1"/>
          </a:solidFill>
          <a:ln>
            <a:solidFill>
              <a:schemeClr val="tx1"/>
            </a:solidFill>
          </a:ln>
        </p:spPr>
        <p:txBody>
          <a:bodyPr wrap="square" rtlCol="0">
            <a:spAutoFit/>
          </a:bodyPr>
          <a:lstStyle/>
          <a:p>
            <a:pPr algn="ctr"/>
            <a:r>
              <a:rPr lang="en-US" sz="1600" b="1" u="sng" dirty="0"/>
              <a:t>Highlights</a:t>
            </a:r>
          </a:p>
          <a:p>
            <a:endParaRPr lang="en-US" sz="1600" dirty="0"/>
          </a:p>
          <a:p>
            <a:pPr marL="285750" indent="-285750">
              <a:buFont typeface="Arial" panose="020B0604020202020204" pitchFamily="34" charset="0"/>
              <a:buChar char="•"/>
            </a:pPr>
            <a:r>
              <a:rPr lang="en-US" sz="1400" dirty="0"/>
              <a:t>93, Equipment on Locomotives</a:t>
            </a:r>
          </a:p>
          <a:p>
            <a:pPr marL="285750" indent="-285750">
              <a:buFont typeface="Arial" panose="020B0604020202020204" pitchFamily="34" charset="0"/>
              <a:buChar char="•"/>
            </a:pPr>
            <a:r>
              <a:rPr lang="en-US" sz="1400" dirty="0"/>
              <a:t>58, Equipment on Control Cars</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a:t>43.8, miles of Fiber</a:t>
            </a:r>
          </a:p>
          <a:p>
            <a:pPr marL="285750" indent="-285750">
              <a:buFont typeface="Arial" panose="020B0604020202020204" pitchFamily="34" charset="0"/>
              <a:buChar char="•"/>
            </a:pPr>
            <a:r>
              <a:rPr lang="en-US" sz="1400" dirty="0"/>
              <a:t>109, Wayside Radios</a:t>
            </a:r>
          </a:p>
          <a:p>
            <a:pPr marL="285750" indent="-285750">
              <a:buFont typeface="Arial" panose="020B0604020202020204" pitchFamily="34" charset="0"/>
              <a:buChar char="•"/>
            </a:pPr>
            <a:r>
              <a:rPr lang="en-US" sz="1400" dirty="0"/>
              <a:t>1,451, ACSES Transponders</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a:t>Dock repairs to Hingham Ferry Dock in January 2018.</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endParaRPr lang="en-US" sz="1600" dirty="0"/>
          </a:p>
        </p:txBody>
      </p:sp>
      <p:sp>
        <p:nvSpPr>
          <p:cNvPr id="10" name="Shape 134"/>
          <p:cNvSpPr txBox="1">
            <a:spLocks/>
          </p:cNvSpPr>
          <p:nvPr/>
        </p:nvSpPr>
        <p:spPr>
          <a:xfrm>
            <a:off x="438266" y="824381"/>
            <a:ext cx="8273934" cy="6354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100" b="1" dirty="0">
                <a:solidFill>
                  <a:srgbClr val="0033CC"/>
                </a:solidFill>
                <a:latin typeface="Montserrat"/>
                <a:ea typeface="Montserrat"/>
                <a:cs typeface="Montserrat"/>
                <a:sym typeface="Montserrat"/>
              </a:rPr>
              <a:t>Commuter Rail Diversions, to date</a:t>
            </a:r>
          </a:p>
        </p:txBody>
      </p:sp>
      <p:pic>
        <p:nvPicPr>
          <p:cNvPr id="1028" name="Picture 4" descr="Image result for hingham ferry dock da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38468" y="4114800"/>
            <a:ext cx="3655282" cy="20546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93809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50125" y="1478951"/>
            <a:ext cx="4045675" cy="5078313"/>
          </a:xfrm>
          <a:prstGeom prst="rect">
            <a:avLst/>
          </a:prstGeom>
          <a:noFill/>
          <a:ln>
            <a:solidFill>
              <a:schemeClr val="tx1"/>
            </a:solidFill>
          </a:ln>
        </p:spPr>
        <p:txBody>
          <a:bodyPr wrap="square" rtlCol="0">
            <a:spAutoFit/>
          </a:bodyPr>
          <a:lstStyle/>
          <a:p>
            <a:pPr algn="ctr"/>
            <a:r>
              <a:rPr lang="en-US" sz="1200" b="1" u="sng" dirty="0"/>
              <a:t>MBTA Diversions</a:t>
            </a:r>
          </a:p>
          <a:p>
            <a:pPr algn="ctr"/>
            <a:endParaRPr lang="en-US" sz="1200" b="1" u="sng" dirty="0"/>
          </a:p>
          <a:p>
            <a:pPr algn="ctr"/>
            <a:r>
              <a:rPr lang="en-US" sz="1200" dirty="0"/>
              <a:t>Wollaston Station</a:t>
            </a:r>
          </a:p>
          <a:p>
            <a:pPr algn="ctr"/>
            <a:r>
              <a:rPr lang="en-US" sz="1200" dirty="0"/>
              <a:t>Quincy Center</a:t>
            </a:r>
          </a:p>
          <a:p>
            <a:pPr algn="ctr"/>
            <a:r>
              <a:rPr lang="en-US" sz="1200" dirty="0"/>
              <a:t>Braintree Station</a:t>
            </a:r>
          </a:p>
          <a:p>
            <a:pPr algn="ctr"/>
            <a:r>
              <a:rPr lang="en-US" sz="1200" dirty="0"/>
              <a:t>Green Line B and D Branch</a:t>
            </a:r>
          </a:p>
          <a:p>
            <a:pPr algn="ctr"/>
            <a:r>
              <a:rPr lang="en-US" sz="1200" dirty="0"/>
              <a:t>Orange Line Southwest Corridor</a:t>
            </a:r>
            <a:endParaRPr lang="en-US" sz="1200" b="1" u="sng" dirty="0"/>
          </a:p>
          <a:p>
            <a:pPr algn="ctr"/>
            <a:endParaRPr lang="en-US" sz="1200" b="1" u="sng" dirty="0"/>
          </a:p>
          <a:p>
            <a:pPr algn="ctr"/>
            <a:r>
              <a:rPr lang="en-US" sz="1200" b="1" u="sng" dirty="0"/>
              <a:t>Highlights</a:t>
            </a:r>
          </a:p>
          <a:p>
            <a:endParaRPr lang="en-US" sz="1200" dirty="0"/>
          </a:p>
          <a:p>
            <a:pPr marL="285750" indent="-285750">
              <a:buFont typeface="Arial" panose="020B0604020202020204" pitchFamily="34" charset="0"/>
              <a:buChar char="•"/>
            </a:pPr>
            <a:r>
              <a:rPr lang="en-US" sz="1200" dirty="0"/>
              <a:t>7,000ft of rail between Chestnut Hill and Lake Street</a:t>
            </a:r>
          </a:p>
          <a:p>
            <a:pPr marL="285750" indent="-285750">
              <a:buFont typeface="Arial" panose="020B0604020202020204" pitchFamily="34" charset="0"/>
              <a:buChar char="•"/>
            </a:pPr>
            <a:endParaRPr lang="en-US" sz="1200" dirty="0"/>
          </a:p>
          <a:p>
            <a:pPr marL="285750" indent="-285750">
              <a:buFont typeface="Arial" panose="020B0604020202020204" pitchFamily="34" charset="0"/>
              <a:buChar char="•"/>
            </a:pPr>
            <a:r>
              <a:rPr lang="en-US" sz="1200" dirty="0"/>
              <a:t>5,000ft of rail between BU West and Babcock (</a:t>
            </a:r>
            <a:r>
              <a:rPr lang="en-US" sz="1200" dirty="0" err="1"/>
              <a:t>Comm</a:t>
            </a:r>
            <a:r>
              <a:rPr lang="en-US" sz="1200" dirty="0"/>
              <a:t> Ave)</a:t>
            </a:r>
          </a:p>
          <a:p>
            <a:pPr marL="285750" indent="-285750">
              <a:buFont typeface="Arial" panose="020B0604020202020204" pitchFamily="34" charset="0"/>
              <a:buChar char="•"/>
            </a:pPr>
            <a:endParaRPr lang="en-US" sz="1200" dirty="0"/>
          </a:p>
          <a:p>
            <a:pPr marL="285750" indent="-285750">
              <a:buFont typeface="Arial" panose="020B0604020202020204" pitchFamily="34" charset="0"/>
              <a:buChar char="•"/>
            </a:pPr>
            <a:r>
              <a:rPr lang="en-US" sz="1200" dirty="0"/>
              <a:t>2,000ft of rail between Sutherland and Washington </a:t>
            </a:r>
          </a:p>
          <a:p>
            <a:pPr marL="285750" indent="-285750">
              <a:buFont typeface="Arial" panose="020B0604020202020204" pitchFamily="34" charset="0"/>
              <a:buChar char="•"/>
            </a:pPr>
            <a:endParaRPr lang="en-US" sz="1200" dirty="0"/>
          </a:p>
          <a:p>
            <a:pPr marL="285750" indent="-285750">
              <a:buFont typeface="Arial" panose="020B0604020202020204" pitchFamily="34" charset="0"/>
              <a:buChar char="•"/>
            </a:pPr>
            <a:r>
              <a:rPr lang="en-US" sz="1200" dirty="0"/>
              <a:t>7,000ft of rail along the Highland Branch from Riverside to Reservoir (Green Line Track and Signals)</a:t>
            </a:r>
          </a:p>
          <a:p>
            <a:pPr marL="285750" indent="-285750">
              <a:buFont typeface="Arial" panose="020B0604020202020204" pitchFamily="34" charset="0"/>
              <a:buChar char="•"/>
            </a:pPr>
            <a:endParaRPr lang="en-US" sz="1200" dirty="0"/>
          </a:p>
          <a:p>
            <a:pPr marL="285750" indent="-285750">
              <a:buFont typeface="Arial" panose="020B0604020202020204" pitchFamily="34" charset="0"/>
              <a:buChar char="•"/>
            </a:pPr>
            <a:r>
              <a:rPr lang="en-US" sz="1200" dirty="0"/>
              <a:t>Southwest Corridor</a:t>
            </a:r>
          </a:p>
          <a:p>
            <a:pPr marL="742950" lvl="1" indent="-285750">
              <a:buFont typeface="Arial" panose="020B0604020202020204" pitchFamily="34" charset="0"/>
              <a:buChar char="•"/>
            </a:pPr>
            <a:r>
              <a:rPr lang="en-US" sz="1200" dirty="0"/>
              <a:t>70 locations for concrete slab repairs</a:t>
            </a:r>
          </a:p>
          <a:p>
            <a:pPr marL="742950" lvl="1" indent="-285750">
              <a:buFont typeface="Arial" panose="020B0604020202020204" pitchFamily="34" charset="0"/>
              <a:buChar char="•"/>
            </a:pPr>
            <a:r>
              <a:rPr lang="en-US" sz="1200" dirty="0"/>
              <a:t>2,800ft of rail</a:t>
            </a:r>
          </a:p>
        </p:txBody>
      </p:sp>
      <p:sp>
        <p:nvSpPr>
          <p:cNvPr id="10" name="Shape 134"/>
          <p:cNvSpPr txBox="1">
            <a:spLocks/>
          </p:cNvSpPr>
          <p:nvPr/>
        </p:nvSpPr>
        <p:spPr>
          <a:xfrm>
            <a:off x="438266" y="824381"/>
            <a:ext cx="8273934" cy="6354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100" b="1" dirty="0">
                <a:solidFill>
                  <a:srgbClr val="0033CC"/>
                </a:solidFill>
                <a:latin typeface="Montserrat"/>
                <a:ea typeface="Montserrat"/>
                <a:cs typeface="Montserrat"/>
                <a:sym typeface="Montserrat"/>
              </a:rPr>
              <a:t>Upcoming MBTA and Commuter Rail Diversions</a:t>
            </a:r>
          </a:p>
        </p:txBody>
      </p:sp>
      <p:sp>
        <p:nvSpPr>
          <p:cNvPr id="6" name="TextBox 5"/>
          <p:cNvSpPr txBox="1"/>
          <p:nvPr/>
        </p:nvSpPr>
        <p:spPr>
          <a:xfrm>
            <a:off x="4648200" y="1478950"/>
            <a:ext cx="4133734" cy="5078313"/>
          </a:xfrm>
          <a:prstGeom prst="rect">
            <a:avLst/>
          </a:prstGeom>
          <a:noFill/>
          <a:ln>
            <a:solidFill>
              <a:schemeClr val="tx1"/>
            </a:solidFill>
          </a:ln>
        </p:spPr>
        <p:txBody>
          <a:bodyPr wrap="square" rtlCol="0">
            <a:spAutoFit/>
          </a:bodyPr>
          <a:lstStyle/>
          <a:p>
            <a:pPr algn="ctr"/>
            <a:r>
              <a:rPr lang="en-US" sz="1200" b="1" u="sng" dirty="0"/>
              <a:t>Commuter Rail Diversions</a:t>
            </a:r>
          </a:p>
          <a:p>
            <a:pPr algn="ctr"/>
            <a:endParaRPr lang="en-US" sz="1200" b="1" u="sng" dirty="0"/>
          </a:p>
          <a:p>
            <a:pPr algn="ctr"/>
            <a:r>
              <a:rPr lang="en-US" sz="1200" dirty="0"/>
              <a:t>Lowell PTC &amp; GLX</a:t>
            </a:r>
          </a:p>
          <a:p>
            <a:pPr algn="ctr"/>
            <a:r>
              <a:rPr lang="en-US" sz="1200" dirty="0"/>
              <a:t>Worcester PTC</a:t>
            </a:r>
          </a:p>
          <a:p>
            <a:pPr algn="ctr"/>
            <a:r>
              <a:rPr lang="en-US" sz="1200" dirty="0"/>
              <a:t>Stoughton PTC</a:t>
            </a:r>
          </a:p>
          <a:p>
            <a:pPr algn="ctr"/>
            <a:endParaRPr lang="en-US" sz="1200" b="1" u="sng" dirty="0"/>
          </a:p>
          <a:p>
            <a:pPr algn="ctr"/>
            <a:endParaRPr lang="en-US" sz="1200" b="1" u="sng" dirty="0"/>
          </a:p>
          <a:p>
            <a:pPr algn="ctr"/>
            <a:endParaRPr lang="en-US" sz="1200" b="1" u="sng" dirty="0"/>
          </a:p>
          <a:p>
            <a:pPr algn="ctr"/>
            <a:r>
              <a:rPr lang="en-US" sz="1200" b="1" u="sng" dirty="0"/>
              <a:t>Highlights</a:t>
            </a:r>
          </a:p>
          <a:p>
            <a:endParaRPr lang="en-US" sz="1200" dirty="0"/>
          </a:p>
          <a:p>
            <a:pPr marL="285750" indent="-285750">
              <a:buFont typeface="Arial" panose="020B0604020202020204" pitchFamily="34" charset="0"/>
              <a:buChar char="•"/>
            </a:pPr>
            <a:r>
              <a:rPr lang="en-US" sz="1200" dirty="0"/>
              <a:t>2, Locomotives</a:t>
            </a:r>
          </a:p>
          <a:p>
            <a:pPr marL="285750" indent="-285750">
              <a:buFont typeface="Arial" panose="020B0604020202020204" pitchFamily="34" charset="0"/>
              <a:buChar char="•"/>
            </a:pPr>
            <a:endParaRPr lang="en-US" sz="1200" dirty="0"/>
          </a:p>
          <a:p>
            <a:pPr marL="285750" indent="-285750">
              <a:buFont typeface="Arial" panose="020B0604020202020204" pitchFamily="34" charset="0"/>
              <a:buChar char="•"/>
            </a:pPr>
            <a:r>
              <a:rPr lang="en-US" sz="1200" dirty="0"/>
              <a:t>26, Control Cars</a:t>
            </a:r>
          </a:p>
          <a:p>
            <a:pPr marL="285750" indent="-285750">
              <a:buFont typeface="Arial" panose="020B0604020202020204" pitchFamily="34" charset="0"/>
              <a:buChar char="•"/>
            </a:pPr>
            <a:endParaRPr lang="en-US" sz="1200" dirty="0"/>
          </a:p>
          <a:p>
            <a:pPr marL="285750" indent="-285750">
              <a:buFont typeface="Arial" panose="020B0604020202020204" pitchFamily="34" charset="0"/>
              <a:buChar char="•"/>
            </a:pPr>
            <a:r>
              <a:rPr lang="en-US" sz="1200" dirty="0"/>
              <a:t>72, Wayside Interface Units</a:t>
            </a:r>
          </a:p>
          <a:p>
            <a:pPr marL="285750" indent="-285750">
              <a:buFont typeface="Arial" panose="020B0604020202020204" pitchFamily="34" charset="0"/>
              <a:buChar char="•"/>
            </a:pPr>
            <a:endParaRPr lang="en-US" sz="1200" dirty="0"/>
          </a:p>
          <a:p>
            <a:pPr marL="285750" indent="-285750">
              <a:buFont typeface="Arial" panose="020B0604020202020204" pitchFamily="34" charset="0"/>
              <a:buChar char="•"/>
            </a:pPr>
            <a:r>
              <a:rPr lang="en-US" sz="1200" dirty="0"/>
              <a:t>179.1, miles of Fiber</a:t>
            </a:r>
          </a:p>
          <a:p>
            <a:pPr marL="285750" indent="-285750">
              <a:buFont typeface="Arial" panose="020B0604020202020204" pitchFamily="34" charset="0"/>
              <a:buChar char="•"/>
            </a:pPr>
            <a:endParaRPr lang="en-US" sz="1200" dirty="0"/>
          </a:p>
          <a:p>
            <a:pPr marL="285750" indent="-285750">
              <a:buFont typeface="Arial" panose="020B0604020202020204" pitchFamily="34" charset="0"/>
              <a:buChar char="•"/>
            </a:pPr>
            <a:r>
              <a:rPr lang="en-US" sz="1200" dirty="0"/>
              <a:t>65, Wayside Radios (BCP)</a:t>
            </a:r>
          </a:p>
          <a:p>
            <a:pPr marL="285750" indent="-285750">
              <a:buFont typeface="Arial" panose="020B0604020202020204" pitchFamily="34" charset="0"/>
              <a:buChar char="•"/>
            </a:pPr>
            <a:endParaRPr lang="en-US" sz="1200" dirty="0"/>
          </a:p>
          <a:p>
            <a:pPr marL="285750" indent="-285750">
              <a:buFont typeface="Arial" panose="020B0604020202020204" pitchFamily="34" charset="0"/>
              <a:buChar char="•"/>
            </a:pPr>
            <a:r>
              <a:rPr lang="en-US" sz="1200" dirty="0"/>
              <a:t>929, ACSES Transportation</a:t>
            </a:r>
          </a:p>
          <a:p>
            <a:pPr marL="285750" indent="-285750">
              <a:buFont typeface="Arial" panose="020B0604020202020204" pitchFamily="34" charset="0"/>
              <a:buChar char="•"/>
            </a:pPr>
            <a:endParaRPr lang="en-US" sz="1200" dirty="0"/>
          </a:p>
          <a:p>
            <a:pPr marL="285750" indent="-285750">
              <a:buFont typeface="Arial" panose="020B0604020202020204" pitchFamily="34" charset="0"/>
              <a:buChar char="•"/>
            </a:pPr>
            <a:r>
              <a:rPr lang="en-US" sz="1200" dirty="0"/>
              <a:t>8, Core Ring (links)</a:t>
            </a:r>
          </a:p>
          <a:p>
            <a:pPr marL="285750" indent="-285750">
              <a:buFont typeface="Arial" panose="020B0604020202020204" pitchFamily="34" charset="0"/>
              <a:buChar char="•"/>
            </a:pPr>
            <a:endParaRPr lang="en-US" sz="1200" dirty="0"/>
          </a:p>
          <a:p>
            <a:pPr marL="285750" indent="-285750">
              <a:buFont typeface="Arial" panose="020B0604020202020204" pitchFamily="34" charset="0"/>
              <a:buChar char="•"/>
            </a:pPr>
            <a:r>
              <a:rPr lang="en-US" sz="1200" dirty="0"/>
              <a:t>GLX early work and tree clearing</a:t>
            </a:r>
          </a:p>
          <a:p>
            <a:pPr marL="285750" indent="-285750">
              <a:buFont typeface="Arial" panose="020B0604020202020204" pitchFamily="34" charset="0"/>
              <a:buChar char="•"/>
            </a:pPr>
            <a:endParaRPr lang="en-US" sz="1200" dirty="0"/>
          </a:p>
          <a:p>
            <a:pPr marL="285750" indent="-285750">
              <a:buFont typeface="Arial" panose="020B0604020202020204" pitchFamily="34" charset="0"/>
              <a:buChar char="•"/>
            </a:pPr>
            <a:endParaRPr lang="en-US" sz="1200" dirty="0"/>
          </a:p>
        </p:txBody>
      </p:sp>
    </p:spTree>
    <p:extLst>
      <p:ext uri="{BB962C8B-B14F-4D97-AF65-F5344CB8AC3E}">
        <p14:creationId xmlns:p14="http://schemas.microsoft.com/office/powerpoint/2010/main" val="41632151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12" name="Shape 134"/>
          <p:cNvSpPr txBox="1">
            <a:spLocks/>
          </p:cNvSpPr>
          <p:nvPr/>
        </p:nvSpPr>
        <p:spPr>
          <a:xfrm>
            <a:off x="438266" y="824381"/>
            <a:ext cx="8273934" cy="6354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100" b="1" dirty="0">
                <a:solidFill>
                  <a:srgbClr val="0033CC"/>
                </a:solidFill>
                <a:latin typeface="Montserrat"/>
                <a:ea typeface="Montserrat"/>
                <a:cs typeface="Montserrat"/>
                <a:sym typeface="Montserrat"/>
              </a:rPr>
              <a:t>Bus Diversions, of note</a:t>
            </a:r>
          </a:p>
        </p:txBody>
      </p:sp>
      <p:sp>
        <p:nvSpPr>
          <p:cNvPr id="5" name="TextBox 4"/>
          <p:cNvSpPr txBox="1"/>
          <p:nvPr/>
        </p:nvSpPr>
        <p:spPr>
          <a:xfrm>
            <a:off x="438266" y="1459781"/>
            <a:ext cx="8705734" cy="5432256"/>
          </a:xfrm>
          <a:prstGeom prst="rect">
            <a:avLst/>
          </a:prstGeom>
          <a:noFill/>
        </p:spPr>
        <p:txBody>
          <a:bodyPr wrap="square" rtlCol="0">
            <a:spAutoFit/>
          </a:bodyPr>
          <a:lstStyle/>
          <a:p>
            <a:pPr marL="285750" indent="-285750">
              <a:buFont typeface="Arial" panose="020B0604020202020204" pitchFamily="34" charset="0"/>
              <a:buChar char="•"/>
            </a:pPr>
            <a:r>
              <a:rPr lang="en-US" sz="1200" b="1" dirty="0"/>
              <a:t>Wollaston</a:t>
            </a:r>
          </a:p>
          <a:p>
            <a:pPr marL="742950" lvl="1" indent="-285750">
              <a:buFont typeface="Arial" panose="020B0604020202020204" pitchFamily="34" charset="0"/>
              <a:buChar char="•"/>
            </a:pPr>
            <a:r>
              <a:rPr lang="en-US" sz="1200" b="1" dirty="0"/>
              <a:t>Duration: </a:t>
            </a:r>
            <a:r>
              <a:rPr lang="en-US" sz="1200" dirty="0"/>
              <a:t>20 months, beginning in November 2017</a:t>
            </a:r>
          </a:p>
          <a:p>
            <a:pPr marL="742950" lvl="1" indent="-285750">
              <a:buFont typeface="Arial" panose="020B0604020202020204" pitchFamily="34" charset="0"/>
              <a:buChar char="•"/>
            </a:pPr>
            <a:r>
              <a:rPr lang="en-US" sz="1200" b="1" dirty="0"/>
              <a:t>What: </a:t>
            </a:r>
            <a:r>
              <a:rPr lang="en-US" sz="1200" dirty="0"/>
              <a:t>Construction of a new station</a:t>
            </a:r>
          </a:p>
          <a:p>
            <a:pPr marL="742950" lvl="1" indent="-285750">
              <a:buFont typeface="Arial" panose="020B0604020202020204" pitchFamily="34" charset="0"/>
              <a:buChar char="•"/>
            </a:pPr>
            <a:r>
              <a:rPr lang="en-US" sz="1200" b="1" dirty="0"/>
              <a:t>Investment: </a:t>
            </a:r>
            <a:r>
              <a:rPr lang="en-US" sz="1200" dirty="0"/>
              <a:t>$33M</a:t>
            </a:r>
            <a:endParaRPr lang="en-US" sz="1200" b="1" dirty="0"/>
          </a:p>
          <a:p>
            <a:pPr marL="742950" lvl="1" indent="-285750">
              <a:buFont typeface="Arial" panose="020B0604020202020204" pitchFamily="34" charset="0"/>
              <a:buChar char="•"/>
            </a:pPr>
            <a:r>
              <a:rPr lang="en-US" sz="1200" b="1" dirty="0"/>
              <a:t>Flag: </a:t>
            </a:r>
            <a:r>
              <a:rPr lang="en-US" sz="1200" dirty="0"/>
              <a:t>This is a long-term duration that requires bus diversions between North Quincy and Quincy Center.</a:t>
            </a:r>
          </a:p>
          <a:p>
            <a:pPr marL="285750" indent="-285750">
              <a:buFont typeface="Arial" panose="020B0604020202020204" pitchFamily="34" charset="0"/>
              <a:buChar char="•"/>
            </a:pPr>
            <a:endParaRPr lang="en-US" sz="1200" dirty="0"/>
          </a:p>
          <a:p>
            <a:pPr marL="285750" indent="-285750">
              <a:buFont typeface="Arial" panose="020B0604020202020204" pitchFamily="34" charset="0"/>
              <a:buChar char="•"/>
            </a:pPr>
            <a:r>
              <a:rPr lang="en-US" sz="1200" b="1" dirty="0"/>
              <a:t>Commonwealth Avenue</a:t>
            </a:r>
          </a:p>
          <a:p>
            <a:pPr marL="742950" lvl="1" indent="-285750">
              <a:buFont typeface="Arial" panose="020B0604020202020204" pitchFamily="34" charset="0"/>
              <a:buChar char="•"/>
            </a:pPr>
            <a:r>
              <a:rPr lang="en-US" sz="1200" b="1" dirty="0"/>
              <a:t>Duration: </a:t>
            </a:r>
            <a:r>
              <a:rPr lang="en-US" sz="1200" dirty="0"/>
              <a:t>July 26, 2018 and August 11, 2018</a:t>
            </a:r>
          </a:p>
          <a:p>
            <a:pPr marL="742950" lvl="1" indent="-285750">
              <a:buFont typeface="Arial" panose="020B0604020202020204" pitchFamily="34" charset="0"/>
              <a:buChar char="•"/>
            </a:pPr>
            <a:r>
              <a:rPr lang="en-US" sz="1200" b="1" dirty="0"/>
              <a:t>What: </a:t>
            </a:r>
            <a:r>
              <a:rPr lang="en-US" sz="1200" dirty="0"/>
              <a:t>Accelerated bridge construction to replace the full superstructure (West Bound)</a:t>
            </a:r>
            <a:endParaRPr lang="en-US" sz="1200" b="1" dirty="0"/>
          </a:p>
          <a:p>
            <a:pPr marL="742950" lvl="1" indent="-285750">
              <a:buFont typeface="Arial" panose="020B0604020202020204" pitchFamily="34" charset="0"/>
              <a:buChar char="•"/>
            </a:pPr>
            <a:r>
              <a:rPr lang="en-US" sz="1200" b="1" dirty="0"/>
              <a:t>Investment: </a:t>
            </a:r>
            <a:r>
              <a:rPr lang="en-US" sz="1200" dirty="0"/>
              <a:t>$81.8M</a:t>
            </a:r>
          </a:p>
          <a:p>
            <a:pPr marL="742950" lvl="1" indent="-285750">
              <a:buFont typeface="Arial" panose="020B0604020202020204" pitchFamily="34" charset="0"/>
              <a:buChar char="•"/>
            </a:pPr>
            <a:r>
              <a:rPr lang="en-US" sz="1200" b="1" dirty="0"/>
              <a:t>Flag: </a:t>
            </a:r>
            <a:r>
              <a:rPr lang="en-US" sz="1200" dirty="0"/>
              <a:t>This is the second phase of Commonwealth Avenue construction. The Green Line experiences high ridership. The corridor is business dominant.</a:t>
            </a:r>
          </a:p>
          <a:p>
            <a:pPr marL="285750" indent="-285750">
              <a:buFont typeface="Arial" panose="020B0604020202020204" pitchFamily="34" charset="0"/>
              <a:buChar char="•"/>
            </a:pPr>
            <a:endParaRPr lang="en-US" sz="1200" dirty="0"/>
          </a:p>
          <a:p>
            <a:pPr marL="285750" indent="-285750">
              <a:buFont typeface="Arial" panose="020B0604020202020204" pitchFamily="34" charset="0"/>
              <a:buChar char="•"/>
            </a:pPr>
            <a:r>
              <a:rPr lang="en-US" sz="1200" b="1" dirty="0"/>
              <a:t>Positive Train Control</a:t>
            </a:r>
          </a:p>
          <a:p>
            <a:pPr marL="742950" lvl="1" indent="-285750">
              <a:buFont typeface="Arial" panose="020B0604020202020204" pitchFamily="34" charset="0"/>
              <a:buChar char="•"/>
            </a:pPr>
            <a:r>
              <a:rPr lang="en-US" sz="1200" b="1" dirty="0"/>
              <a:t>Duration: </a:t>
            </a:r>
            <a:r>
              <a:rPr lang="en-US" sz="1200" dirty="0"/>
              <a:t>Deadline of December 31, 2018</a:t>
            </a:r>
            <a:endParaRPr lang="en-US" sz="1200" b="1" dirty="0"/>
          </a:p>
          <a:p>
            <a:pPr marL="742950" lvl="1" indent="-285750">
              <a:buFont typeface="Arial" panose="020B0604020202020204" pitchFamily="34" charset="0"/>
              <a:buChar char="•"/>
            </a:pPr>
            <a:r>
              <a:rPr lang="en-US" sz="1200" b="1" dirty="0"/>
              <a:t>What: </a:t>
            </a:r>
            <a:r>
              <a:rPr lang="en-US" sz="1200" dirty="0"/>
              <a:t>Installation and testing of Positive Train Control technology and associated supporting positive train control technology and associated supporting infrastructure required to comply with the federally-mandated PTC requirements (49 CFR 236, Subpart I).  </a:t>
            </a:r>
          </a:p>
          <a:p>
            <a:pPr marL="742950" lvl="1" indent="-285750">
              <a:buFont typeface="Arial" panose="020B0604020202020204" pitchFamily="34" charset="0"/>
              <a:buChar char="•"/>
            </a:pPr>
            <a:r>
              <a:rPr lang="en-US" sz="1200" b="1" dirty="0"/>
              <a:t>Investment: </a:t>
            </a:r>
            <a:r>
              <a:rPr lang="en-US" sz="1200" dirty="0"/>
              <a:t>$515.7M</a:t>
            </a:r>
          </a:p>
          <a:p>
            <a:pPr marL="742950" lvl="1" indent="-285750">
              <a:buFont typeface="Arial" panose="020B0604020202020204" pitchFamily="34" charset="0"/>
              <a:buChar char="•"/>
            </a:pPr>
            <a:r>
              <a:rPr lang="en-US" sz="1200" b="1" dirty="0"/>
              <a:t>Flag: </a:t>
            </a:r>
            <a:r>
              <a:rPr lang="en-US" sz="1200" dirty="0"/>
              <a:t>Deadline of December 31, 2018, as mandated by Congress. The work stretches across the region. </a:t>
            </a:r>
          </a:p>
          <a:p>
            <a:pPr marL="285750" indent="-285750">
              <a:buFont typeface="Arial" panose="020B0604020202020204" pitchFamily="34" charset="0"/>
              <a:buChar char="•"/>
            </a:pPr>
            <a:endParaRPr lang="en-US" sz="1200" dirty="0"/>
          </a:p>
          <a:p>
            <a:pPr marL="285750" indent="-285750">
              <a:buFont typeface="Arial" panose="020B0604020202020204" pitchFamily="34" charset="0"/>
              <a:buChar char="•"/>
            </a:pPr>
            <a:r>
              <a:rPr lang="en-US" sz="1200" b="1" dirty="0"/>
              <a:t>Green Line Track Work and Maintenance </a:t>
            </a:r>
          </a:p>
          <a:p>
            <a:pPr marL="742950" lvl="1" indent="-285750">
              <a:buFont typeface="Arial" panose="020B0604020202020204" pitchFamily="34" charset="0"/>
              <a:buChar char="•"/>
            </a:pPr>
            <a:r>
              <a:rPr lang="en-US" sz="1200" b="1" dirty="0"/>
              <a:t>Duration: TBD </a:t>
            </a:r>
            <a:r>
              <a:rPr lang="en-US" sz="1200" dirty="0"/>
              <a:t>approx. 36 months, 9pm to close of service – Fall 2018</a:t>
            </a:r>
          </a:p>
          <a:p>
            <a:pPr marL="742950" lvl="1" indent="-285750">
              <a:buFont typeface="Arial" panose="020B0604020202020204" pitchFamily="34" charset="0"/>
              <a:buChar char="•"/>
            </a:pPr>
            <a:r>
              <a:rPr lang="en-US" sz="1200" b="1" dirty="0"/>
              <a:t>What: </a:t>
            </a:r>
            <a:r>
              <a:rPr lang="en-US" sz="1200" dirty="0"/>
              <a:t>Improvements to power, signal, track and stations, across all Green Line branches</a:t>
            </a:r>
            <a:endParaRPr lang="en-US" sz="1200" b="1" dirty="0"/>
          </a:p>
          <a:p>
            <a:pPr marL="742950" lvl="1" indent="-285750">
              <a:buFont typeface="Arial" panose="020B0604020202020204" pitchFamily="34" charset="0"/>
              <a:buChar char="•"/>
            </a:pPr>
            <a:r>
              <a:rPr lang="en-US" sz="1200" b="1" dirty="0"/>
              <a:t>Investment:</a:t>
            </a:r>
            <a:r>
              <a:rPr lang="en-US" sz="1200" dirty="0"/>
              <a:t> ~$120M </a:t>
            </a:r>
          </a:p>
          <a:p>
            <a:pPr marL="742950" lvl="1" indent="-285750">
              <a:buFont typeface="Arial" panose="020B0604020202020204" pitchFamily="34" charset="0"/>
              <a:buChar char="•"/>
            </a:pPr>
            <a:r>
              <a:rPr lang="en-US" sz="1200" b="1" dirty="0"/>
              <a:t>Flag: </a:t>
            </a:r>
            <a:r>
              <a:rPr lang="en-US" sz="1200" dirty="0"/>
              <a:t>This long-term work will begin in September 2018 when schools are returning to the area. </a:t>
            </a:r>
          </a:p>
          <a:p>
            <a:pPr marL="285750" indent="-285750">
              <a:buFont typeface="Arial" panose="020B0604020202020204" pitchFamily="34" charset="0"/>
              <a:buChar char="•"/>
            </a:pPr>
            <a:endParaRPr lang="en-US" sz="1100" dirty="0"/>
          </a:p>
        </p:txBody>
      </p:sp>
      <p:sp>
        <p:nvSpPr>
          <p:cNvPr id="2" name="Rectangle 1"/>
          <p:cNvSpPr/>
          <p:nvPr/>
        </p:nvSpPr>
        <p:spPr>
          <a:xfrm>
            <a:off x="2286000" y="3105835"/>
            <a:ext cx="4572000" cy="646331"/>
          </a:xfrm>
          <a:prstGeom prst="rect">
            <a:avLst/>
          </a:prstGeom>
        </p:spPr>
        <p:txBody>
          <a:bodyPr>
            <a:spAutoFit/>
          </a:bodyPr>
          <a:lstStyle/>
          <a:p>
            <a:r>
              <a:rPr lang="en-US" dirty="0"/>
              <a:t> </a:t>
            </a:r>
            <a:br>
              <a:rPr lang="en-US" dirty="0"/>
            </a:br>
            <a:endParaRPr lang="en-US" dirty="0"/>
          </a:p>
        </p:txBody>
      </p:sp>
      <p:pic>
        <p:nvPicPr>
          <p:cNvPr id="2050" name="Picture 2" descr="Image result for new wollaston station"/>
          <p:cNvPicPr>
            <a:picLocks noChangeAspect="1" noChangeArrowheads="1"/>
          </p:cNvPicPr>
          <p:nvPr/>
        </p:nvPicPr>
        <p:blipFill rotWithShape="1">
          <a:blip r:embed="rId3">
            <a:extLst>
              <a:ext uri="{28A0092B-C50C-407E-A947-70E740481C1C}">
                <a14:useLocalDpi xmlns:a14="http://schemas.microsoft.com/office/drawing/2010/main" val="0"/>
              </a:ext>
            </a:extLst>
          </a:blip>
          <a:srcRect t="23718" b="30128"/>
          <a:stretch/>
        </p:blipFill>
        <p:spPr bwMode="auto">
          <a:xfrm>
            <a:off x="5385756" y="1138289"/>
            <a:ext cx="3661363" cy="9521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5506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9" name="Shape 99"/>
          <p:cNvSpPr txBox="1">
            <a:spLocks noGrp="1"/>
          </p:cNvSpPr>
          <p:nvPr>
            <p:ph type="title"/>
          </p:nvPr>
        </p:nvSpPr>
        <p:spPr>
          <a:xfrm>
            <a:off x="13355" y="1421100"/>
            <a:ext cx="4298245" cy="572700"/>
          </a:xfrm>
          <a:prstGeom prst="rect">
            <a:avLst/>
          </a:prstGeom>
          <a:solidFill>
            <a:srgbClr val="38761D"/>
          </a:solidFill>
        </p:spPr>
        <p:txBody>
          <a:bodyPr spcFirstLastPara="1" wrap="square" lIns="91425" tIns="91425" rIns="91425" bIns="91425" anchor="t" anchorCtr="0">
            <a:noAutofit/>
          </a:bodyPr>
          <a:lstStyle/>
          <a:p>
            <a:pPr algn="ctr"/>
            <a:r>
              <a:rPr lang="en" b="1" dirty="0">
                <a:solidFill>
                  <a:srgbClr val="FFFFFF"/>
                </a:solidFill>
              </a:rPr>
              <a:t>GREEN LINE</a:t>
            </a:r>
            <a:endParaRPr b="1" dirty="0">
              <a:solidFill>
                <a:srgbClr val="FFFFFF"/>
              </a:solidFill>
            </a:endParaRPr>
          </a:p>
        </p:txBody>
      </p:sp>
      <p:sp>
        <p:nvSpPr>
          <p:cNvPr id="100" name="Shape 100"/>
          <p:cNvSpPr txBox="1">
            <a:spLocks noGrp="1"/>
          </p:cNvSpPr>
          <p:nvPr>
            <p:ph type="body" idx="1"/>
          </p:nvPr>
        </p:nvSpPr>
        <p:spPr>
          <a:xfrm>
            <a:off x="438266" y="1993800"/>
            <a:ext cx="3873332" cy="3416400"/>
          </a:xfrm>
          <a:prstGeom prst="rect">
            <a:avLst/>
          </a:prstGeom>
        </p:spPr>
        <p:txBody>
          <a:bodyPr spcFirstLastPara="1" wrap="square" lIns="91425" tIns="91425" rIns="91425" bIns="91425" anchor="t" anchorCtr="0">
            <a:noAutofit/>
          </a:bodyPr>
          <a:lstStyle/>
          <a:p>
            <a:pPr marL="0" indent="0">
              <a:buNone/>
            </a:pPr>
            <a:r>
              <a:rPr lang="en" sz="1200" kern="1200" dirty="0">
                <a:latin typeface="+mn-lt"/>
              </a:rPr>
              <a:t>Approved</a:t>
            </a:r>
          </a:p>
          <a:p>
            <a:pPr marL="0" indent="0">
              <a:buNone/>
            </a:pPr>
            <a:r>
              <a:rPr lang="en" sz="1200" b="0" u="sng" kern="1200" dirty="0">
                <a:latin typeface="+mn-lt"/>
              </a:rPr>
              <a:t>B: Boston College-Washington Street</a:t>
            </a:r>
            <a:endParaRPr sz="1200" b="0" u="sng" kern="1200" dirty="0">
              <a:latin typeface="+mn-lt"/>
            </a:endParaRPr>
          </a:p>
          <a:p>
            <a:pPr marL="0" indent="0">
              <a:buNone/>
            </a:pPr>
            <a:r>
              <a:rPr lang="en" sz="1200" b="0" kern="1200" dirty="0">
                <a:latin typeface="+mn-lt"/>
              </a:rPr>
              <a:t>Weekends | Jun 2-17</a:t>
            </a:r>
            <a:endParaRPr sz="1200" b="0" kern="1200" dirty="0">
              <a:latin typeface="+mn-lt"/>
            </a:endParaRPr>
          </a:p>
          <a:p>
            <a:pPr marL="0" indent="0">
              <a:buClr>
                <a:schemeClr val="dk1"/>
              </a:buClr>
              <a:buSzPts val="1100"/>
              <a:buNone/>
            </a:pPr>
            <a:r>
              <a:rPr lang="en" sz="1200" b="0" kern="1200" dirty="0">
                <a:latin typeface="+mn-lt"/>
              </a:rPr>
              <a:t>(Track work)</a:t>
            </a:r>
            <a:endParaRPr sz="1200" b="0" kern="1200" dirty="0">
              <a:latin typeface="+mn-lt"/>
            </a:endParaRPr>
          </a:p>
          <a:p>
            <a:pPr marL="0" indent="0">
              <a:spcBef>
                <a:spcPts val="1000"/>
              </a:spcBef>
              <a:buClr>
                <a:schemeClr val="dk1"/>
              </a:buClr>
              <a:buSzPts val="1100"/>
              <a:buNone/>
            </a:pPr>
            <a:r>
              <a:rPr lang="en" sz="1200" b="0" u="sng" kern="1200" dirty="0">
                <a:latin typeface="+mn-lt"/>
              </a:rPr>
              <a:t>B: Boston College-Packards Corner</a:t>
            </a:r>
            <a:endParaRPr sz="1200" b="0" u="sng" kern="1200" dirty="0">
              <a:latin typeface="+mn-lt"/>
            </a:endParaRPr>
          </a:p>
          <a:p>
            <a:pPr marL="0" indent="0">
              <a:buNone/>
            </a:pPr>
            <a:r>
              <a:rPr lang="en" sz="1200" b="0" kern="1200" dirty="0">
                <a:latin typeface="+mn-lt"/>
              </a:rPr>
              <a:t>Weekends | Jun 23-Jul 22</a:t>
            </a:r>
            <a:endParaRPr sz="1200" b="0" kern="1200" dirty="0">
              <a:latin typeface="+mn-lt"/>
            </a:endParaRPr>
          </a:p>
          <a:p>
            <a:pPr marL="0" indent="0">
              <a:buNone/>
            </a:pPr>
            <a:r>
              <a:rPr lang="en" sz="1200" b="0" kern="1200" dirty="0">
                <a:latin typeface="+mn-lt"/>
              </a:rPr>
              <a:t>(Track work)</a:t>
            </a:r>
            <a:endParaRPr sz="1200" b="0" kern="1200" dirty="0">
              <a:latin typeface="+mn-lt"/>
            </a:endParaRPr>
          </a:p>
          <a:p>
            <a:pPr marL="0" indent="0">
              <a:spcBef>
                <a:spcPts val="1000"/>
              </a:spcBef>
              <a:buNone/>
            </a:pPr>
            <a:r>
              <a:rPr lang="en" sz="1200" b="0" u="sng" kern="1200" dirty="0">
                <a:latin typeface="+mn-lt"/>
              </a:rPr>
              <a:t>B: Babcock Street-Blandford Street</a:t>
            </a:r>
            <a:endParaRPr sz="1200" b="0" u="sng" kern="1200" dirty="0">
              <a:latin typeface="+mn-lt"/>
            </a:endParaRPr>
          </a:p>
          <a:p>
            <a:pPr marL="0" indent="0">
              <a:buNone/>
            </a:pPr>
            <a:r>
              <a:rPr lang="en" sz="1200" b="0" kern="1200" dirty="0">
                <a:latin typeface="+mn-lt"/>
              </a:rPr>
              <a:t>All days | Jul 26-Aug 11</a:t>
            </a:r>
            <a:endParaRPr sz="1200" b="0" kern="1200" dirty="0">
              <a:latin typeface="+mn-lt"/>
            </a:endParaRPr>
          </a:p>
          <a:p>
            <a:pPr marL="0" indent="0">
              <a:buNone/>
            </a:pPr>
            <a:r>
              <a:rPr lang="en" sz="1200" b="0" kern="1200" dirty="0">
                <a:latin typeface="+mn-lt"/>
              </a:rPr>
              <a:t>(Track work)</a:t>
            </a:r>
          </a:p>
          <a:p>
            <a:pPr marL="0" indent="0">
              <a:buNone/>
            </a:pPr>
            <a:endParaRPr lang="en-US" sz="1200" b="0" kern="1200" dirty="0">
              <a:latin typeface="+mn-lt"/>
            </a:endParaRPr>
          </a:p>
          <a:p>
            <a:pPr marL="0" indent="0">
              <a:buNone/>
            </a:pPr>
            <a:r>
              <a:rPr lang="en-US" sz="1200" kern="1200" dirty="0">
                <a:latin typeface="+mn-lt"/>
              </a:rPr>
              <a:t>Pending</a:t>
            </a:r>
            <a:br>
              <a:rPr lang="en-US" sz="1200" b="0" kern="1200" dirty="0">
                <a:latin typeface="+mn-lt"/>
              </a:rPr>
            </a:br>
            <a:r>
              <a:rPr lang="en-US" sz="1200" b="0" u="sng" kern="1200" dirty="0">
                <a:latin typeface="+mn-lt"/>
              </a:rPr>
              <a:t>D: Stations TBD</a:t>
            </a:r>
          </a:p>
          <a:p>
            <a:pPr marL="0" indent="0">
              <a:buNone/>
            </a:pPr>
            <a:r>
              <a:rPr lang="en-US" sz="1200" b="0" kern="1200" dirty="0">
                <a:latin typeface="+mn-lt"/>
              </a:rPr>
              <a:t>9p-close | Sep 1-Dec 28</a:t>
            </a:r>
          </a:p>
          <a:p>
            <a:pPr marL="0" indent="0">
              <a:buNone/>
            </a:pPr>
            <a:r>
              <a:rPr lang="en-US" sz="1200" b="0" kern="1200" dirty="0">
                <a:latin typeface="+mn-lt"/>
              </a:rPr>
              <a:t>(Track work)</a:t>
            </a:r>
          </a:p>
          <a:p>
            <a:pPr marL="0" indent="0">
              <a:spcBef>
                <a:spcPts val="1000"/>
              </a:spcBef>
              <a:buNone/>
            </a:pPr>
            <a:r>
              <a:rPr lang="en-US" sz="1200" b="0" u="sng" kern="1200" dirty="0">
                <a:latin typeface="+mn-lt"/>
              </a:rPr>
              <a:t>D: Kenmore-Brookline Hills</a:t>
            </a:r>
          </a:p>
          <a:p>
            <a:pPr marL="0" indent="0">
              <a:buNone/>
            </a:pPr>
            <a:r>
              <a:rPr lang="en-US" sz="1200" b="0" kern="1200" dirty="0">
                <a:latin typeface="+mn-lt"/>
              </a:rPr>
              <a:t>Weekends | Sep 29-30, Oct 27-Dec 16</a:t>
            </a:r>
          </a:p>
          <a:p>
            <a:pPr marL="0" indent="0">
              <a:buNone/>
            </a:pPr>
            <a:r>
              <a:rPr lang="en-US" sz="1200" b="0" kern="1200" dirty="0">
                <a:latin typeface="+mn-lt"/>
              </a:rPr>
              <a:t>(Track work)</a:t>
            </a:r>
          </a:p>
          <a:p>
            <a:pPr marL="0" indent="0">
              <a:buNone/>
            </a:pPr>
            <a:endParaRPr lang="en-US" sz="1200" b="0" kern="1200" dirty="0">
              <a:latin typeface="+mn-lt"/>
            </a:endParaRPr>
          </a:p>
          <a:p>
            <a:pPr marL="0" indent="0">
              <a:buNone/>
            </a:pPr>
            <a:r>
              <a:rPr lang="en-US" sz="1200" b="0" u="sng" kern="1200" dirty="0">
                <a:latin typeface="+mn-lt"/>
              </a:rPr>
              <a:t>Mattapan Line Shutdown</a:t>
            </a:r>
          </a:p>
          <a:p>
            <a:pPr marL="0" indent="0">
              <a:buNone/>
            </a:pPr>
            <a:r>
              <a:rPr lang="en-US" sz="1200" b="0" kern="1200" dirty="0">
                <a:latin typeface="+mn-lt"/>
              </a:rPr>
              <a:t>Dates pending, Anticipated for 5 to 8 days</a:t>
            </a:r>
          </a:p>
          <a:p>
            <a:pPr marL="0" indent="0">
              <a:buNone/>
            </a:pPr>
            <a:r>
              <a:rPr lang="en-US" sz="1200" b="0" kern="1200" dirty="0">
                <a:latin typeface="+mn-lt"/>
              </a:rPr>
              <a:t>(Demolish building abutting Central Ave platform)</a:t>
            </a:r>
          </a:p>
          <a:p>
            <a:pPr marL="0" indent="0">
              <a:buNone/>
            </a:pPr>
            <a:endParaRPr sz="1100" dirty="0"/>
          </a:p>
          <a:p>
            <a:pPr marL="0" indent="0">
              <a:spcAft>
                <a:spcPts val="1000"/>
              </a:spcAft>
              <a:buClr>
                <a:schemeClr val="dk1"/>
              </a:buClr>
              <a:buSzPts val="1100"/>
              <a:buNone/>
            </a:pPr>
            <a:endParaRPr sz="1100" dirty="0"/>
          </a:p>
        </p:txBody>
      </p:sp>
      <p:sp>
        <p:nvSpPr>
          <p:cNvPr id="5" name="Shape 134"/>
          <p:cNvSpPr txBox="1">
            <a:spLocks/>
          </p:cNvSpPr>
          <p:nvPr/>
        </p:nvSpPr>
        <p:spPr>
          <a:xfrm>
            <a:off x="438266" y="824381"/>
            <a:ext cx="8273934" cy="6354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100" b="1" dirty="0">
                <a:solidFill>
                  <a:srgbClr val="0033CC"/>
                </a:solidFill>
                <a:latin typeface="Montserrat"/>
                <a:ea typeface="Montserrat"/>
                <a:cs typeface="Montserrat"/>
                <a:sym typeface="Montserrat"/>
              </a:rPr>
              <a:t>MBTA Bus Diversions, by Line</a:t>
            </a:r>
          </a:p>
        </p:txBody>
      </p:sp>
      <p:sp>
        <p:nvSpPr>
          <p:cNvPr id="6" name="Shape 106"/>
          <p:cNvSpPr txBox="1">
            <a:spLocks/>
          </p:cNvSpPr>
          <p:nvPr/>
        </p:nvSpPr>
        <p:spPr>
          <a:xfrm>
            <a:off x="4311599" y="1421100"/>
            <a:ext cx="4845756" cy="572700"/>
          </a:xfrm>
          <a:prstGeom prst="rect">
            <a:avLst/>
          </a:prstGeom>
          <a:solidFill>
            <a:srgbClr val="FF9900"/>
          </a:solidFill>
        </p:spPr>
        <p:txBody>
          <a:bodyPr spcFirstLastPara="1" wrap="square" lIns="91425" tIns="91425" rIns="91425" bIns="91425" anchor="t" anchorCtr="0">
            <a:noAutofit/>
          </a:bodyPr>
          <a:lstStyle>
            <a:lvl1pPr lvl="0" algn="l" rtl="0" eaLnBrk="1" fontAlgn="base" hangingPunct="1">
              <a:lnSpc>
                <a:spcPct val="90000"/>
              </a:lnSpc>
              <a:spcBef>
                <a:spcPts val="0"/>
              </a:spcBef>
              <a:spcAft>
                <a:spcPts val="0"/>
              </a:spcAft>
              <a:buSzPts val="2800"/>
              <a:buNone/>
              <a:defRPr sz="2800" b="1">
                <a:solidFill>
                  <a:srgbClr val="0033CC"/>
                </a:solidFill>
                <a:latin typeface="Calibri" panose="020F0502020204030204" pitchFamily="34" charset="0"/>
                <a:ea typeface="+mj-ea"/>
                <a:cs typeface="+mj-cs"/>
              </a:defRPr>
            </a:lvl1pPr>
            <a:lvl2pPr lvl="1" algn="l" rtl="0" eaLnBrk="1" fontAlgn="base" hangingPunct="1">
              <a:lnSpc>
                <a:spcPct val="90000"/>
              </a:lnSpc>
              <a:spcBef>
                <a:spcPts val="0"/>
              </a:spcBef>
              <a:spcAft>
                <a:spcPts val="0"/>
              </a:spcAft>
              <a:buSzPts val="2800"/>
              <a:buNone/>
              <a:defRPr sz="2800" b="1">
                <a:solidFill>
                  <a:srgbClr val="0033CC"/>
                </a:solidFill>
                <a:latin typeface="Calibri" panose="020F0502020204030204" pitchFamily="34" charset="0"/>
                <a:cs typeface="Arial" charset="0"/>
              </a:defRPr>
            </a:lvl2pPr>
            <a:lvl3pPr lvl="2" algn="l" rtl="0" eaLnBrk="1" fontAlgn="base" hangingPunct="1">
              <a:lnSpc>
                <a:spcPct val="90000"/>
              </a:lnSpc>
              <a:spcBef>
                <a:spcPts val="0"/>
              </a:spcBef>
              <a:spcAft>
                <a:spcPts val="0"/>
              </a:spcAft>
              <a:buSzPts val="2800"/>
              <a:buNone/>
              <a:defRPr sz="2800" b="1">
                <a:solidFill>
                  <a:srgbClr val="0033CC"/>
                </a:solidFill>
                <a:latin typeface="Calibri" panose="020F0502020204030204" pitchFamily="34" charset="0"/>
                <a:cs typeface="Arial" charset="0"/>
              </a:defRPr>
            </a:lvl3pPr>
            <a:lvl4pPr lvl="3" algn="l" rtl="0" eaLnBrk="1" fontAlgn="base" hangingPunct="1">
              <a:lnSpc>
                <a:spcPct val="90000"/>
              </a:lnSpc>
              <a:spcBef>
                <a:spcPts val="0"/>
              </a:spcBef>
              <a:spcAft>
                <a:spcPts val="0"/>
              </a:spcAft>
              <a:buSzPts val="2800"/>
              <a:buNone/>
              <a:defRPr sz="2800" b="1">
                <a:solidFill>
                  <a:srgbClr val="0033CC"/>
                </a:solidFill>
                <a:latin typeface="Calibri" panose="020F0502020204030204" pitchFamily="34" charset="0"/>
                <a:cs typeface="Arial" charset="0"/>
              </a:defRPr>
            </a:lvl4pPr>
            <a:lvl5pPr lvl="4" algn="l" rtl="0" eaLnBrk="1" fontAlgn="base" hangingPunct="1">
              <a:lnSpc>
                <a:spcPct val="90000"/>
              </a:lnSpc>
              <a:spcBef>
                <a:spcPts val="0"/>
              </a:spcBef>
              <a:spcAft>
                <a:spcPts val="0"/>
              </a:spcAft>
              <a:buSzPts val="2800"/>
              <a:buNone/>
              <a:defRPr sz="2800" b="1">
                <a:solidFill>
                  <a:srgbClr val="0033CC"/>
                </a:solidFill>
                <a:latin typeface="Calibri" panose="020F0502020204030204" pitchFamily="34" charset="0"/>
                <a:cs typeface="Arial" charset="0"/>
              </a:defRPr>
            </a:lvl5pPr>
            <a:lvl6pPr marL="457200" lvl="5" algn="l" rtl="0" eaLnBrk="1" fontAlgn="base" hangingPunct="1">
              <a:spcBef>
                <a:spcPts val="0"/>
              </a:spcBef>
              <a:spcAft>
                <a:spcPts val="0"/>
              </a:spcAft>
              <a:buSzPts val="2800"/>
              <a:buNone/>
              <a:defRPr sz="2400" b="1">
                <a:solidFill>
                  <a:srgbClr val="0033CC"/>
                </a:solidFill>
                <a:latin typeface="Verdana" pitchFamily="34" charset="0"/>
                <a:cs typeface="Arial" charset="0"/>
              </a:defRPr>
            </a:lvl6pPr>
            <a:lvl7pPr marL="914400" lvl="6" algn="l" rtl="0" eaLnBrk="1" fontAlgn="base" hangingPunct="1">
              <a:spcBef>
                <a:spcPts val="0"/>
              </a:spcBef>
              <a:spcAft>
                <a:spcPts val="0"/>
              </a:spcAft>
              <a:buSzPts val="2800"/>
              <a:buNone/>
              <a:defRPr sz="2400" b="1">
                <a:solidFill>
                  <a:srgbClr val="0033CC"/>
                </a:solidFill>
                <a:latin typeface="Verdana" pitchFamily="34" charset="0"/>
                <a:cs typeface="Arial" charset="0"/>
              </a:defRPr>
            </a:lvl7pPr>
            <a:lvl8pPr marL="1371600" lvl="7" algn="l" rtl="0" eaLnBrk="1" fontAlgn="base" hangingPunct="1">
              <a:spcBef>
                <a:spcPts val="0"/>
              </a:spcBef>
              <a:spcAft>
                <a:spcPts val="0"/>
              </a:spcAft>
              <a:buSzPts val="2800"/>
              <a:buNone/>
              <a:defRPr sz="2400" b="1">
                <a:solidFill>
                  <a:srgbClr val="0033CC"/>
                </a:solidFill>
                <a:latin typeface="Verdana" pitchFamily="34" charset="0"/>
                <a:cs typeface="Arial" charset="0"/>
              </a:defRPr>
            </a:lvl8pPr>
            <a:lvl9pPr marL="1828800" lvl="8" algn="l" rtl="0" eaLnBrk="1" fontAlgn="base" hangingPunct="1">
              <a:spcBef>
                <a:spcPts val="0"/>
              </a:spcBef>
              <a:spcAft>
                <a:spcPts val="0"/>
              </a:spcAft>
              <a:buSzPts val="2800"/>
              <a:buNone/>
              <a:defRPr sz="2400" b="1">
                <a:solidFill>
                  <a:srgbClr val="0033CC"/>
                </a:solidFill>
                <a:latin typeface="Verdana" pitchFamily="34" charset="0"/>
                <a:cs typeface="Arial" charset="0"/>
              </a:defRPr>
            </a:lvl9pPr>
          </a:lstStyle>
          <a:p>
            <a:pPr algn="ctr"/>
            <a:r>
              <a:rPr lang="en-US" kern="0">
                <a:solidFill>
                  <a:srgbClr val="FFFFFF"/>
                </a:solidFill>
              </a:rPr>
              <a:t>ORANGE LINE</a:t>
            </a:r>
          </a:p>
        </p:txBody>
      </p:sp>
      <p:sp>
        <p:nvSpPr>
          <p:cNvPr id="2" name="Rectangle 1"/>
          <p:cNvSpPr/>
          <p:nvPr/>
        </p:nvSpPr>
        <p:spPr>
          <a:xfrm>
            <a:off x="4736508" y="1999299"/>
            <a:ext cx="4394831" cy="1754326"/>
          </a:xfrm>
          <a:prstGeom prst="rect">
            <a:avLst/>
          </a:prstGeom>
        </p:spPr>
        <p:txBody>
          <a:bodyPr wrap="square">
            <a:spAutoFit/>
          </a:bodyPr>
          <a:lstStyle/>
          <a:p>
            <a:pPr fontAlgn="base"/>
            <a:r>
              <a:rPr lang="en-US" sz="1200" b="1" dirty="0"/>
              <a:t>Approved</a:t>
            </a:r>
          </a:p>
          <a:p>
            <a:pPr fontAlgn="base"/>
            <a:r>
              <a:rPr lang="en-US" sz="1200" u="sng" dirty="0"/>
              <a:t>Forest Hills-</a:t>
            </a:r>
            <a:r>
              <a:rPr lang="en-US" sz="1200" u="sng" dirty="0" err="1"/>
              <a:t>Ruggles</a:t>
            </a:r>
            <a:endParaRPr lang="en-US" sz="1200" u="sng" dirty="0"/>
          </a:p>
          <a:p>
            <a:pPr fontAlgn="base"/>
            <a:r>
              <a:rPr lang="en-US" sz="1200" dirty="0"/>
              <a:t>Weekends | Jun 23-Jul 22, Aug 18-Sep 9</a:t>
            </a:r>
          </a:p>
          <a:p>
            <a:pPr fontAlgn="base"/>
            <a:r>
              <a:rPr lang="en-US" sz="1200" dirty="0"/>
              <a:t>(Concrete replacement)</a:t>
            </a:r>
          </a:p>
          <a:p>
            <a:pPr fontAlgn="base"/>
            <a:endParaRPr lang="en-US" sz="1200" dirty="0"/>
          </a:p>
          <a:p>
            <a:pPr fontAlgn="base"/>
            <a:r>
              <a:rPr lang="en-US" sz="1200" b="1" dirty="0"/>
              <a:t>Pending</a:t>
            </a:r>
          </a:p>
          <a:p>
            <a:pPr fontAlgn="base"/>
            <a:r>
              <a:rPr lang="en-US" sz="1200" u="sng" dirty="0"/>
              <a:t>Forest Hills-</a:t>
            </a:r>
            <a:r>
              <a:rPr lang="en-US" sz="1200" u="sng" dirty="0" err="1"/>
              <a:t>Ruggles</a:t>
            </a:r>
            <a:endParaRPr lang="en-US" sz="1200" u="sng" dirty="0"/>
          </a:p>
          <a:p>
            <a:pPr fontAlgn="base"/>
            <a:r>
              <a:rPr lang="en-US" sz="1200" dirty="0"/>
              <a:t>Weekends | Jul 28-Aug 12</a:t>
            </a:r>
          </a:p>
          <a:p>
            <a:pPr fontAlgn="base"/>
            <a:r>
              <a:rPr lang="en-US" sz="1200" dirty="0"/>
              <a:t>(Concrete replacement)</a:t>
            </a:r>
          </a:p>
        </p:txBody>
      </p:sp>
      <p:pic>
        <p:nvPicPr>
          <p:cNvPr id="9" name="Picture 8"/>
          <p:cNvPicPr>
            <a:picLocks noChangeAspect="1"/>
          </p:cNvPicPr>
          <p:nvPr/>
        </p:nvPicPr>
        <p:blipFill rotWithShape="1">
          <a:blip r:embed="rId3"/>
          <a:srcRect l="51250" t="53704" r="30000" b="22592"/>
          <a:stretch/>
        </p:blipFill>
        <p:spPr>
          <a:xfrm>
            <a:off x="5073554" y="4114800"/>
            <a:ext cx="3321845" cy="2362200"/>
          </a:xfrm>
          <a:prstGeom prst="rect">
            <a:avLst/>
          </a:prstGeom>
        </p:spPr>
      </p:pic>
      <p:sp>
        <p:nvSpPr>
          <p:cNvPr id="4" name="TextBox 3"/>
          <p:cNvSpPr txBox="1"/>
          <p:nvPr/>
        </p:nvSpPr>
        <p:spPr>
          <a:xfrm>
            <a:off x="5605801" y="6477000"/>
            <a:ext cx="2257349" cy="276999"/>
          </a:xfrm>
          <a:prstGeom prst="rect">
            <a:avLst/>
          </a:prstGeom>
          <a:noFill/>
        </p:spPr>
        <p:txBody>
          <a:bodyPr wrap="none" rtlCol="0">
            <a:spAutoFit/>
          </a:bodyPr>
          <a:lstStyle/>
          <a:p>
            <a:pPr marL="342900" indent="-342900"/>
            <a:r>
              <a:rPr lang="en-US" sz="1200" b="1" dirty="0">
                <a:latin typeface="+mj-lt"/>
              </a:rPr>
              <a:t>Green Line Rail Damage</a:t>
            </a:r>
          </a:p>
        </p:txBody>
      </p:sp>
    </p:spTree>
    <p:extLst>
      <p:ext uri="{BB962C8B-B14F-4D97-AF65-F5344CB8AC3E}">
        <p14:creationId xmlns:p14="http://schemas.microsoft.com/office/powerpoint/2010/main" val="38963416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3" name="Shape 113"/>
          <p:cNvSpPr txBox="1">
            <a:spLocks noGrp="1"/>
          </p:cNvSpPr>
          <p:nvPr>
            <p:ph type="title"/>
          </p:nvPr>
        </p:nvSpPr>
        <p:spPr>
          <a:xfrm>
            <a:off x="0" y="1421100"/>
            <a:ext cx="4311600" cy="572700"/>
          </a:xfrm>
          <a:prstGeom prst="rect">
            <a:avLst/>
          </a:prstGeom>
          <a:solidFill>
            <a:srgbClr val="FF0000"/>
          </a:solidFill>
        </p:spPr>
        <p:txBody>
          <a:bodyPr spcFirstLastPara="1" wrap="square" lIns="91425" tIns="91425" rIns="91425" bIns="91425" anchor="t" anchorCtr="0">
            <a:noAutofit/>
          </a:bodyPr>
          <a:lstStyle/>
          <a:p>
            <a:pPr algn="ctr"/>
            <a:r>
              <a:rPr lang="en" b="1" dirty="0">
                <a:solidFill>
                  <a:srgbClr val="FFFFFF"/>
                </a:solidFill>
              </a:rPr>
              <a:t>RED LINE</a:t>
            </a:r>
            <a:endParaRPr b="1" dirty="0">
              <a:solidFill>
                <a:srgbClr val="FFFFFF"/>
              </a:solidFill>
            </a:endParaRPr>
          </a:p>
        </p:txBody>
      </p:sp>
      <p:sp>
        <p:nvSpPr>
          <p:cNvPr id="5" name="Shape 120"/>
          <p:cNvSpPr txBox="1">
            <a:spLocks/>
          </p:cNvSpPr>
          <p:nvPr/>
        </p:nvSpPr>
        <p:spPr>
          <a:xfrm>
            <a:off x="4311600" y="1422671"/>
            <a:ext cx="4832400" cy="572700"/>
          </a:xfrm>
          <a:prstGeom prst="rect">
            <a:avLst/>
          </a:prstGeom>
          <a:solidFill>
            <a:srgbClr val="999999"/>
          </a:solidFill>
        </p:spPr>
        <p:txBody>
          <a:bodyPr spcFirstLastPara="1" wrap="square" lIns="91425" tIns="91425" rIns="91425" bIns="91425" anchor="t" anchorCtr="0">
            <a:noAutofit/>
          </a:bodyPr>
          <a:lstStyle>
            <a:lvl1pPr lvl="0" algn="l" rtl="0" eaLnBrk="1" fontAlgn="base" hangingPunct="1">
              <a:lnSpc>
                <a:spcPct val="90000"/>
              </a:lnSpc>
              <a:spcBef>
                <a:spcPts val="0"/>
              </a:spcBef>
              <a:spcAft>
                <a:spcPts val="0"/>
              </a:spcAft>
              <a:buSzPts val="2800"/>
              <a:buNone/>
              <a:defRPr sz="2800" b="1">
                <a:solidFill>
                  <a:srgbClr val="0033CC"/>
                </a:solidFill>
                <a:latin typeface="Calibri" panose="020F0502020204030204" pitchFamily="34" charset="0"/>
                <a:ea typeface="+mj-ea"/>
                <a:cs typeface="+mj-cs"/>
              </a:defRPr>
            </a:lvl1pPr>
            <a:lvl2pPr lvl="1" algn="l" rtl="0" eaLnBrk="1" fontAlgn="base" hangingPunct="1">
              <a:lnSpc>
                <a:spcPct val="90000"/>
              </a:lnSpc>
              <a:spcBef>
                <a:spcPts val="0"/>
              </a:spcBef>
              <a:spcAft>
                <a:spcPts val="0"/>
              </a:spcAft>
              <a:buSzPts val="2800"/>
              <a:buNone/>
              <a:defRPr sz="2800" b="1">
                <a:solidFill>
                  <a:srgbClr val="0033CC"/>
                </a:solidFill>
                <a:latin typeface="Calibri" panose="020F0502020204030204" pitchFamily="34" charset="0"/>
                <a:cs typeface="Arial" charset="0"/>
              </a:defRPr>
            </a:lvl2pPr>
            <a:lvl3pPr lvl="2" algn="l" rtl="0" eaLnBrk="1" fontAlgn="base" hangingPunct="1">
              <a:lnSpc>
                <a:spcPct val="90000"/>
              </a:lnSpc>
              <a:spcBef>
                <a:spcPts val="0"/>
              </a:spcBef>
              <a:spcAft>
                <a:spcPts val="0"/>
              </a:spcAft>
              <a:buSzPts val="2800"/>
              <a:buNone/>
              <a:defRPr sz="2800" b="1">
                <a:solidFill>
                  <a:srgbClr val="0033CC"/>
                </a:solidFill>
                <a:latin typeface="Calibri" panose="020F0502020204030204" pitchFamily="34" charset="0"/>
                <a:cs typeface="Arial" charset="0"/>
              </a:defRPr>
            </a:lvl3pPr>
            <a:lvl4pPr lvl="3" algn="l" rtl="0" eaLnBrk="1" fontAlgn="base" hangingPunct="1">
              <a:lnSpc>
                <a:spcPct val="90000"/>
              </a:lnSpc>
              <a:spcBef>
                <a:spcPts val="0"/>
              </a:spcBef>
              <a:spcAft>
                <a:spcPts val="0"/>
              </a:spcAft>
              <a:buSzPts val="2800"/>
              <a:buNone/>
              <a:defRPr sz="2800" b="1">
                <a:solidFill>
                  <a:srgbClr val="0033CC"/>
                </a:solidFill>
                <a:latin typeface="Calibri" panose="020F0502020204030204" pitchFamily="34" charset="0"/>
                <a:cs typeface="Arial" charset="0"/>
              </a:defRPr>
            </a:lvl4pPr>
            <a:lvl5pPr lvl="4" algn="l" rtl="0" eaLnBrk="1" fontAlgn="base" hangingPunct="1">
              <a:lnSpc>
                <a:spcPct val="90000"/>
              </a:lnSpc>
              <a:spcBef>
                <a:spcPts val="0"/>
              </a:spcBef>
              <a:spcAft>
                <a:spcPts val="0"/>
              </a:spcAft>
              <a:buSzPts val="2800"/>
              <a:buNone/>
              <a:defRPr sz="2800" b="1">
                <a:solidFill>
                  <a:srgbClr val="0033CC"/>
                </a:solidFill>
                <a:latin typeface="Calibri" panose="020F0502020204030204" pitchFamily="34" charset="0"/>
                <a:cs typeface="Arial" charset="0"/>
              </a:defRPr>
            </a:lvl5pPr>
            <a:lvl6pPr marL="457200" lvl="5" algn="l" rtl="0" eaLnBrk="1" fontAlgn="base" hangingPunct="1">
              <a:spcBef>
                <a:spcPts val="0"/>
              </a:spcBef>
              <a:spcAft>
                <a:spcPts val="0"/>
              </a:spcAft>
              <a:buSzPts val="2800"/>
              <a:buNone/>
              <a:defRPr sz="2400" b="1">
                <a:solidFill>
                  <a:srgbClr val="0033CC"/>
                </a:solidFill>
                <a:latin typeface="Verdana" pitchFamily="34" charset="0"/>
                <a:cs typeface="Arial" charset="0"/>
              </a:defRPr>
            </a:lvl6pPr>
            <a:lvl7pPr marL="914400" lvl="6" algn="l" rtl="0" eaLnBrk="1" fontAlgn="base" hangingPunct="1">
              <a:spcBef>
                <a:spcPts val="0"/>
              </a:spcBef>
              <a:spcAft>
                <a:spcPts val="0"/>
              </a:spcAft>
              <a:buSzPts val="2800"/>
              <a:buNone/>
              <a:defRPr sz="2400" b="1">
                <a:solidFill>
                  <a:srgbClr val="0033CC"/>
                </a:solidFill>
                <a:latin typeface="Verdana" pitchFamily="34" charset="0"/>
                <a:cs typeface="Arial" charset="0"/>
              </a:defRPr>
            </a:lvl7pPr>
            <a:lvl8pPr marL="1371600" lvl="7" algn="l" rtl="0" eaLnBrk="1" fontAlgn="base" hangingPunct="1">
              <a:spcBef>
                <a:spcPts val="0"/>
              </a:spcBef>
              <a:spcAft>
                <a:spcPts val="0"/>
              </a:spcAft>
              <a:buSzPts val="2800"/>
              <a:buNone/>
              <a:defRPr sz="2400" b="1">
                <a:solidFill>
                  <a:srgbClr val="0033CC"/>
                </a:solidFill>
                <a:latin typeface="Verdana" pitchFamily="34" charset="0"/>
                <a:cs typeface="Arial" charset="0"/>
              </a:defRPr>
            </a:lvl8pPr>
            <a:lvl9pPr marL="1828800" lvl="8" algn="l" rtl="0" eaLnBrk="1" fontAlgn="base" hangingPunct="1">
              <a:spcBef>
                <a:spcPts val="0"/>
              </a:spcBef>
              <a:spcAft>
                <a:spcPts val="0"/>
              </a:spcAft>
              <a:buSzPts val="2800"/>
              <a:buNone/>
              <a:defRPr sz="2400" b="1">
                <a:solidFill>
                  <a:srgbClr val="0033CC"/>
                </a:solidFill>
                <a:latin typeface="Verdana" pitchFamily="34" charset="0"/>
                <a:cs typeface="Arial" charset="0"/>
              </a:defRPr>
            </a:lvl9pPr>
          </a:lstStyle>
          <a:p>
            <a:pPr algn="ctr"/>
            <a:r>
              <a:rPr lang="en-US" kern="0">
                <a:solidFill>
                  <a:srgbClr val="FFFFFF"/>
                </a:solidFill>
              </a:rPr>
              <a:t>SILVER LINE</a:t>
            </a:r>
          </a:p>
        </p:txBody>
      </p:sp>
      <p:sp>
        <p:nvSpPr>
          <p:cNvPr id="7" name="Shape 100"/>
          <p:cNvSpPr txBox="1">
            <a:spLocks noGrp="1"/>
          </p:cNvSpPr>
          <p:nvPr>
            <p:ph type="body" idx="1"/>
          </p:nvPr>
        </p:nvSpPr>
        <p:spPr>
          <a:xfrm>
            <a:off x="438266" y="1993800"/>
            <a:ext cx="3859978" cy="3416400"/>
          </a:xfrm>
          <a:prstGeom prst="rect">
            <a:avLst/>
          </a:prstGeom>
        </p:spPr>
        <p:txBody>
          <a:bodyPr spcFirstLastPara="1" wrap="square" lIns="91425" tIns="91425" rIns="91425" bIns="91425" anchor="t" anchorCtr="0">
            <a:noAutofit/>
          </a:bodyPr>
          <a:lstStyle/>
          <a:p>
            <a:pPr marL="0" indent="0">
              <a:buNone/>
            </a:pPr>
            <a:r>
              <a:rPr lang="en" sz="1200" kern="1200" dirty="0">
                <a:latin typeface="+mn-lt"/>
              </a:rPr>
              <a:t>Approved</a:t>
            </a:r>
          </a:p>
          <a:p>
            <a:pPr marL="0" indent="0">
              <a:buNone/>
            </a:pPr>
            <a:r>
              <a:rPr lang="en-US" sz="1200" b="0" u="sng" kern="1200" dirty="0">
                <a:latin typeface="+mn-lt"/>
              </a:rPr>
              <a:t>North Quincy - Braintree</a:t>
            </a:r>
            <a:endParaRPr sz="1200" b="0" u="sng" kern="1200" dirty="0">
              <a:latin typeface="+mn-lt"/>
            </a:endParaRPr>
          </a:p>
          <a:p>
            <a:pPr marL="0" indent="0">
              <a:buNone/>
            </a:pPr>
            <a:r>
              <a:rPr lang="en-US" sz="1200" b="0" kern="1200" dirty="0">
                <a:latin typeface="+mn-lt"/>
              </a:rPr>
              <a:t>Mon-Thurs 9pm | June 17-Dec 20</a:t>
            </a:r>
            <a:endParaRPr sz="1200" b="0" kern="1200" dirty="0">
              <a:latin typeface="+mn-lt"/>
            </a:endParaRPr>
          </a:p>
          <a:p>
            <a:pPr marL="0" indent="0">
              <a:buClr>
                <a:schemeClr val="dk1"/>
              </a:buClr>
              <a:buSzPts val="1100"/>
              <a:buNone/>
            </a:pPr>
            <a:r>
              <a:rPr lang="en-US" sz="1200" b="0" kern="1200" dirty="0">
                <a:latin typeface="+mn-lt"/>
              </a:rPr>
              <a:t>(Wollaston &amp; Quincy Center Projects)</a:t>
            </a:r>
          </a:p>
          <a:p>
            <a:pPr marL="0" indent="0">
              <a:buNone/>
            </a:pPr>
            <a:endParaRPr lang="en-US" sz="1200" kern="1200" dirty="0">
              <a:latin typeface="+mn-lt"/>
            </a:endParaRPr>
          </a:p>
          <a:p>
            <a:pPr marL="0" indent="0">
              <a:buNone/>
            </a:pPr>
            <a:r>
              <a:rPr lang="en-US" sz="1200" kern="1200" dirty="0">
                <a:latin typeface="+mn-lt"/>
              </a:rPr>
              <a:t>Pending</a:t>
            </a:r>
            <a:br>
              <a:rPr lang="en-US" sz="1200" b="0" kern="1200" dirty="0">
                <a:latin typeface="+mn-lt"/>
              </a:rPr>
            </a:br>
            <a:r>
              <a:rPr lang="en-US" sz="1200" b="0" u="sng" kern="1200" dirty="0">
                <a:latin typeface="+mn-lt"/>
              </a:rPr>
              <a:t>North Quincy - Braintree</a:t>
            </a:r>
          </a:p>
          <a:p>
            <a:pPr marL="0" indent="0">
              <a:buNone/>
            </a:pPr>
            <a:r>
              <a:rPr lang="en-US" sz="1200" b="0" kern="1200" dirty="0">
                <a:latin typeface="+mn-lt"/>
              </a:rPr>
              <a:t>Weekends | Sept 7-23, Nov 9-11</a:t>
            </a:r>
          </a:p>
          <a:p>
            <a:pPr marL="0" indent="0">
              <a:buClr>
                <a:schemeClr val="dk1"/>
              </a:buClr>
              <a:buSzPts val="1100"/>
              <a:buNone/>
            </a:pPr>
            <a:r>
              <a:rPr lang="en-US" sz="1200" b="0" kern="1200" dirty="0">
                <a:latin typeface="+mn-lt"/>
              </a:rPr>
              <a:t>(Wollaston &amp; Quincy Center Projects) </a:t>
            </a:r>
          </a:p>
          <a:p>
            <a:pPr marL="0" indent="0">
              <a:buClr>
                <a:schemeClr val="dk1"/>
              </a:buClr>
              <a:buSzPts val="1100"/>
              <a:buNone/>
            </a:pPr>
            <a:endParaRPr lang="en-US" sz="1200" b="0" u="sng" kern="1200" dirty="0">
              <a:latin typeface="+mn-lt"/>
            </a:endParaRPr>
          </a:p>
          <a:p>
            <a:pPr marL="0" indent="0">
              <a:buClr>
                <a:schemeClr val="dk1"/>
              </a:buClr>
              <a:buSzPts val="1100"/>
              <a:buNone/>
            </a:pPr>
            <a:r>
              <a:rPr lang="en-US" sz="1200" b="0" u="sng" kern="1200" dirty="0">
                <a:latin typeface="+mn-lt"/>
              </a:rPr>
              <a:t>Alewife – Harvard </a:t>
            </a:r>
          </a:p>
          <a:p>
            <a:pPr marL="0" indent="0">
              <a:buNone/>
            </a:pPr>
            <a:r>
              <a:rPr lang="en-US" sz="1200" b="0" kern="1200" dirty="0">
                <a:latin typeface="+mn-lt"/>
              </a:rPr>
              <a:t>Weekends | Nov 3-8</a:t>
            </a:r>
          </a:p>
          <a:p>
            <a:pPr marL="0" indent="0">
              <a:buNone/>
            </a:pPr>
            <a:r>
              <a:rPr lang="en-US" sz="1200" b="0" kern="1200" dirty="0">
                <a:latin typeface="+mn-lt"/>
              </a:rPr>
              <a:t>(Floating Slab Project)</a:t>
            </a:r>
            <a:endParaRPr sz="1200" dirty="0"/>
          </a:p>
          <a:p>
            <a:pPr marL="0" indent="0">
              <a:spcAft>
                <a:spcPts val="1000"/>
              </a:spcAft>
              <a:buClr>
                <a:schemeClr val="dk1"/>
              </a:buClr>
              <a:buSzPts val="1100"/>
              <a:buNone/>
            </a:pPr>
            <a:endParaRPr sz="1200" dirty="0"/>
          </a:p>
        </p:txBody>
      </p:sp>
      <p:sp>
        <p:nvSpPr>
          <p:cNvPr id="11" name="Shape 134"/>
          <p:cNvSpPr txBox="1">
            <a:spLocks/>
          </p:cNvSpPr>
          <p:nvPr/>
        </p:nvSpPr>
        <p:spPr>
          <a:xfrm>
            <a:off x="438266" y="824381"/>
            <a:ext cx="8273934" cy="6354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100" b="1" dirty="0">
                <a:solidFill>
                  <a:srgbClr val="0033CC"/>
                </a:solidFill>
                <a:latin typeface="Montserrat"/>
                <a:ea typeface="Montserrat"/>
                <a:cs typeface="Montserrat"/>
                <a:sym typeface="Montserrat"/>
              </a:rPr>
              <a:t>MBTA Bus Diversions, by Line</a:t>
            </a:r>
          </a:p>
        </p:txBody>
      </p:sp>
      <p:pic>
        <p:nvPicPr>
          <p:cNvPr id="2050" name="Picture 2" descr="Image result for silver line"/>
          <p:cNvPicPr>
            <a:picLocks noChangeAspect="1" noChangeArrowheads="1"/>
          </p:cNvPicPr>
          <p:nvPr/>
        </p:nvPicPr>
        <p:blipFill rotWithShape="1">
          <a:blip r:embed="rId3">
            <a:extLst>
              <a:ext uri="{28A0092B-C50C-407E-A947-70E740481C1C}">
                <a14:useLocalDpi xmlns:a14="http://schemas.microsoft.com/office/drawing/2010/main" val="0"/>
              </a:ext>
            </a:extLst>
          </a:blip>
          <a:srcRect l="50639"/>
          <a:stretch/>
        </p:blipFill>
        <p:spPr bwMode="auto">
          <a:xfrm>
            <a:off x="4736510" y="2399985"/>
            <a:ext cx="3962335" cy="30102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483010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EKKOCHARTIMAGE" val="PICTURE"/>
  <p:tag name="MEKKO" val="MekkoChart"/>
  <p:tag name="MEKKOEXCEL6" val="False"/>
  <p:tag name="MEKKOEXCEL7" val="False"/>
  <p:tag name="MEKKOEXCEL8" val="False"/>
  <p:tag name="MEKKOXML1" val="4HooU0THZk28POP9trq+pbTvvzd/gcV8t56cq85kb3NDTsUhojRA0EsgEHHMH7oYP1SYpn09ysXVivguJdhTvfyVMsBLTGvcX7WPTor/CmXfOtOhH41qEIghVTfcT6o7+LHxt2iMj4vD/tblS6qzJ/OHdSMGn80SAkSMQY+vPsTFBOXVu41tbu8+6L0VwS+f0YXQsvhOkAyC9Q3nWduexXP1SnER2NIGshevehlmtKd+FtrOgnYeeOJm2Vh5Ae+y+xKhASf/IvnVfgtmbX2MyuTiuvk7voq6Rh2cOkR96QxxeK5kgawCNtUErPBqWVpcRxY69QRqLYD0d/R3mcrF5ZRvjT9yV41bhvRjGKBaSy/m+yRT4frjCaxVaNKsjR/f1Ci1c8I//o14A6hkV/Ahy9HetNYWo059XhLhcsACwOVpCafS/IFD0uR0vAWLFyIUM6aAEu7CFhzTxULFIFHBcUkvz/C3WJ3lqHf5xkf5MvIrgCRY/QZC59BgzxwSxpecveb4Z7fyu70GTl803C8LKOyGneG8SAGpfUeG8WTp+d5apno3MIPTLE7KMQ9EsFFjSSMgMzKZME3yGQWBjFFq+K5RQO6jgOfolyWl07nDmyPLnzZXkljID715DP1QkKVGGBxtAPcMvXCINYfbJaxiZEuEmvozCcM+D78yCW1oGrDvzcCoi/iKNKwlNfiJrGiP2Wkv8vRA20li1rE20I55J6N+kzaqG/T4Tqbg7pBP1qvbkKy6QcLMq7p+Im/jISfubdkIrbLvoCnBp2UU8d18ME9B36SAu/nBq7uLY/5WAtn5fOEP5e1NXucBNp3eII85w+hQX2UDUVEhzDGT8Dykg1WTRgGSonSfZFQ1s3tfjsnmTz67295UGft4nhjFAAH+NCJj4gy+/o6Y1OuT07EDztA5Aa/KAfIeGjR0rj2KaXGj1gV/5e8bB5XkstaeOfZFMIZkWetP+FEoKHtHAfcRBO3Zze+canBqeIerfztf4hWZrWGaq0dnUJdSjcF+uuo9A5kHwK5FbbbIFEEYDTFaSxO89KA5YMKvwayObowmaY/RpVT7B/iiDfq2AUIrTlClahO01GFYawQj6vFBpSCYh+7CxHoa3pcm8UsH9hpdRx/A8RvFfWka6qQdWUjB/xIqy0wZFHzGLyeo5MKXRkblAUB9vFYt8xJ9BGEuAfgXHA7yvyWWamuFPhFCfctvBK6SnZSNh8ZOzzq6EDJco9UMX8Nyh3/b7CpYv43d/61qk0bm8DyV0nwxiGoe1m8DqKJneHRshFE7a26MWfy59pNOOGpjmxmTy4J0aJXWB4JlDfyEsQHvlAVArG9Rma9aSumVdSO97cL49ZBIlg7qQwcvhS0A4xDnAZapCfUJl+rRfxvvgSsI89Vbzo+Jv9A6R03uyG5VF0esZKY/FsXryYJwDGSQOVzkfhA0x6vOcysI8Z92jJwcdL2SUiGXPJPX0KDxCPU5kWTcszGXuycqMA/MA6Ao1n7/xR4r1m1K/5EbmPcr69mWePM944zsqps0T8WJcDT3SXnZZdZ3c6sZSv/9aQOP8HSN70+6Ubmt2FW8tmMlUw3URz67VKGgDOHFn9jgUh3bjVzDPua5wgfmv1/wAxrEG04V8F8MekjpA6GrXem3lkIfNSPzDzv2h6/OhhYYxLkXasxYMtuR2ARs8TOGXoRS1fs1dsXx1TsFdcx+RMwA8RhIGl56hpfhSQBERaK64Yapg7qOS/I9KL8WgVOsCSJ9Ty8PzeJfhG3EnI1HruQqHdXTJRPaaW7d3n0DtMuDh0ksG3gydSN+Fhc6JDFfd/Quoet/UEPtmqK1UhTG9HGSZPMAX3TIkivL+uUoh0fLor+dr+RBkN3tufL9O/uVklR75NaubomtyyZuKufQATwCmFdXpRKpvBFtpiXkkpAkgEK6d49aXDOQCWyzn+Tm87bT/lRPke29bvs3ez8LdR7vRxtzusDypJGdLO+HyEOHQ8AuPXFEPB+gTQUE4+OB9ZtbSu1jch5eY4M9ujzpBjLbtjficSQt4eTO1S0P/NExBEU9XcQRJ9xeceVnlXQri6fs/OKIuDA2rnjKnj3YYcOCpCB558CDG2iR2b3FPnBUVZ81hcVPnqTX8ALlNkpYisoSojqqtflBNErOVSgfFzNqbP2QJpjrDBBPX83szdMi0bznSSN0epFnfsZuE+avdj1985C3WoCK/ZqoYow8uYtLlByo6Xnj4EsJ0vNfo3lH0byniQzVU1xzMEDg2t+dps2zXCKOn5m4fOAVLW8SdnoByz6/nkqLPi6YRr3hSaHaCyTky5714LaMg8X8CL5QwTFYhRSJ7g5xpFwSErQ5C8rOv1mKUedUBunBYaTFwLVhkjPzPnOH3jvTe3BnrzJulW7sbtA5lfyVAQi0k2FcwAa1LJFivit+DYukqhLxKViitRbB/dGzlIbiz/rMtB5KPuICao3wPu4eq9BLNVzdZe1LqNvx6qYYXwF+MTZ7fB5qWG6u2ypCfstFovyCvPTzDd80q51QktaV2pjBDaAIpmDVohfoTo7j4oc4rSM8CpN1tV3GM/SQTFHoomzFaMc4susYmnsGlr5ezmfolvx4ckGpGPjSYBBKSmF12nMYtYTvaVdPrzO9MldfSH9PYYQZDU+fByb6ZlPNA/5DSaL8Lq0aLNA9YBOgaK42aWg4wFNz4AAH41JmiUWpvNeU9olphMhsNy4CulzETERD/Hs8R0SMp+T8+lRYWxA3Z3z3boj42Dxr/93KZWbXERd64/NTgbCKqBpKoTPDNFBkSDzYwa7wW9YHZSH1PlHAxzCBMKw4gED47CL9hC26OwUJG+IdMQ129qSJ71OkWxtbQf2cuwH/WplYXPvII9f/UXecT9JYQO26dzNbyr8vfjmGalrVPoZwBWiokCDdA3mKdb0WzLYTLzTGKMdCsB9EyE4kUf6z4wD5rYGle55yTNtJuKDdLJTqwi3aSImP/wcO+DM1VemTye/fp3PeDwnEDHsgfYJd7QFIFEBXIZRYj9T2vecLB1H1+1PZzDCuAXlRjag5o7aOxEoJxjydiqsBS0hASbpyItjro+xO5M5kXwxsHr+esJt1faapET9bEin9ZB5nutGCYQUPldafKbD1a+kr0OUYJ5vFRksyGqxsOnDmRS4DPIkN6cD41sceEsc//sj/L5EPw8YDjcm5qbIJieANSrxe7XIcMTT0ZnDNi5HfbgygiztA/7lWMmFVO8FzinbZkW/VeysXcHKJYcYm9MG6RbnCds/QQZHvPKLRpSOH1SqbwYghyES4CYQQ54temXhmCfgLCaiNomkuToWL7VPt2nJbwCkLAGAViKkTrZQwHFR1uqaWfxzCtpurLw5RwdHHUKmdLLKLEvNGSFI097U4D1Hp1IruR7BxPV/arm0/hMoQ3HPksmr5+jQ3oGcgyCUI9/VIDV5rXIkEfc5HXkiB3FNxi8M3V99uaf9CbswhhvW6n7vVL0peNenohyZRVUtIy08oCe8qAWIUoqnrO1B/tN8Tb9dABfRxmQ1KKUSiaTDox6Ej40/2plhDhiaosRXhoOwAah9bPMm13EjVxrVkN1mP6s48JbY8ZykWKxpdB32dEr6Wm6JmIAp111LQwHwZ1vKn3HGdEA5kDGPHn3rAz0TVvoN3QytGMn1r7+aR7hxtOjyeeWk4KTIuJmWNYvc6V9/MfXgv6QxIVLDIJw63VKmhxdgXu9Gr0HcU/FuwTXO5VLwsC/UtTan81Q8GQ/wX1YqovGytUK3IrpTDOsAv7hByNdsgLEWn/+mbVIIO3fTWEC0+X5Ht85NR34DIMHztHSbWxGxTu0zcD0+EoDcpA3rs2ITo4bMvx0hpHd9uspnDfT4VCsyqO+8dlr0vyos4kOnkiXJnsqjIlWgTAV8QDthZHJdvNDyZFNpScsy8xWnUtjBOdwuXeizzf6ZJpQjPdd7O7rUUsR0T61KhLKc0EewM/KZ9X4LP7Bf3H+hWwycChseOn9Ewm5X6be/iCclNgueBNRWANmQX+oUbChfV5sD4gdDfAaPyQxxAcX83M+4oWaxFJXCJlzvRBefQ0M258KagLy3+CvR5X7q4Zj943gH28D2kmkmwnAxnTon/z+ij8isWF4ynSnlC1OlJCp/qdMVeFqKGD2Lxq3d2wvFirL20+U9okfm4qddTLPAvw3HYUejJfSLjDqewV7WMljJSFiwT6+s+wsZYlSe7BIuqE+vHFKNJEPX5LpI7XqR7mV0SIw4BO4E2Zp0EwerMvmFk83oElxg6IQpV2S9FXHFkPHOmXolHD6UsY8mj4xbS7jaOv8b/u9ElS/LCmaq6FUUr/ejE4GdYD6GJKrNUvFgvIzly2kbk1U1WTANfKN2xV0BLVRNRi+OZKBjSiM0XvFVueF9kc3F2F5eAtVGkazNGZHOrnj60U/rgxgBZJpGvvpiUjUNKZpopbzj7oekfr8h3kGXSGEYXuaAoWlAyd9NwXas5f4HXMN9b+Vs/vEvylzBpqQznkXnlWh7RVPP/kYdMNomWqebKYrRFycB0PCtxVcRQ3D3e44PaLku+Mu7uscVBxy9Aaz+8nhA5KcSctKnu3P2NP/Hz2DGwPkupiX//ChOv1hfkh1OCiZXSSN7CJRpXuv1TeHMZkG7TUCKvARuZto9DQKimtDDvRwJiYLxTglQvqPUz2oyBZ8UVYEcDz4BLOiHrHLP1TegxbF8y1twgJvVlZE3erxkXDb8vibdp4ghQv0bLjIEh1aFqV6KlWngnU1chghOChp/RD0zSYynzP3vhFDso007k525nFfr+h1wP90s/theWsk8KBxOLS7BI2ncWiGJxWISlxbP/e2jnktvzsVzQ4HywemxTPoBLbRiujpCDYj5mHODxNIsGcwCwrOWc6egj4Fhm6cvHjmPq+C55+RPbJM0pzx1iIyRHsEunfgcJHQ+Pg3IgrlQUb+Ij2nkJAeXTjTkyQa6T8QF9rqzfNTrxdOLMktv61bAonkiLFL5PM77gX01rPWZW2fOxD82JJnKdoMhegKDgtqjNWiVIA5dEkKwrkaRpGCcHhORcE31KgcbWu6MZui0zm/K1cd1v5aLF37x1PVCVLNiGtHwrfByNSAUDLll9UgDpQ+UCYZvDB89hvh0Fz+I5eWJlcojwB/wouuoT1zMH9HY+upwdSwMhKuKBnRVwHLNv6seDdj3lwNlxV+E3+M5uBOELnlgC+7w3bpgXKXt1BvsZY4NhhWzpchRWfhFN/qR6zDPmNOYjmeiEe/oP/oQYDNH+pvLtc11FYdAwBLgoswxMnPMvu4Dhm5SCm380R0klidOCEo5Zr/gHmLzwqIrD+jioK0/A267fddYThlj+mkoq2pGgW2Ws3UClhgg3jxcx6OT1wMO7RSFsinSzH0+BpqRadC1xqd4WgGX29eqD5ZvMgRvsp32Z3eP1R1uU4tTerDHg1aWsPJts4Zw7WCQpbAE87gnICGGxvmPwpOpBpm4TyPTbHzHKG9FWxnScXsETWX5hlaBNEP78lMlqEdrQQsZ4WXCUJYUbWM9fcRtqeOJQQ+OA5CE+YUwdz2axMaE2CMQnDKA2UHQ75PVH+I94z+lVybRzDS9Dr7NMvn/N2vJ9o5g/QUpT3jf82u04WnHtaQm1vEJc8IbutHQfyJDPPn9rJG+r/l9cRkwcrUcQXMz5fiAFuch3fADsZ+uuvoyVGsI7lvOgQbqrs5JMzGrxyvZDuy/Lt/Zz0C2lCvm1sTt1OcFmb1gB0E2vEh9RS6Fuq0p/MyTtlZHq/44qbrAXwqdAQpqg20B6KpLXnkK9NSnkj4bPJGmXvvvWv4PJICJ6D50TbX0iVgqtFunEH37oHES5NrHGzAFhIkGxjgD+Ubz4jhr4UE+0SPE7BEsVvl0gCOks/Ws3Z2wvI3IFxmYgFW0kwT81FTAOKTz2AmO7+PBMfJN2AN2pujkt5VgLWEWeTDjI6VAOyGN1w1E0Ksr/6Fb++mk6uS64uDFu4Z5v7B57p/8xhE1bA3jsuvUaeb6v26VhT0cXfVkp973muNUU0rvWbvCRaBZMkOWtH/Wv+SHVkJfq2+7JXf4Q92qJJzVU2SK0ZjHUGxsVjXNh80vPGsqlGBH5c9DffuXpnK4k0X+2HM7g4Xjs1e8f+3bl37XFuHHPANwGsxDI9811MjTOkTj+KCOimrb0vF21lGz28EPlGsliPnvOaEjQyjovD+WutsG4xpFPU8AU9EKtALpLfuy+IWIABnu/mGTFU4HjGyi5J8WYovgBNeca0moIX00Sw4RVysTBr1E2IwoRFL5tEAXs1wA6w9kHXKDkeECmoof8Z40TdYnb6PHOl2omjFQz3uVX4Qh/WmOvDT0z5lBqR/WTMDoN5mrx7E10QOUkKXq52j+Z4p4mjRKfET9x7JZgL27PE9BAbMDDcUXk71/MhX6z7BoaNhv2NMG1S0qAzxc9T7CTm1PIr7HUzFjx5diqeDNjpljOomu6QofUcxQR+ZTjs9axGrfNoDzWJtvu1VF5AvD6Hg3gl1jLg+1fnhN5nYOp4bbHi7IIymhmyKCJaJ8vXiUmQzWcE4hAfQPUtirCmDMaXAVyaZBYpCj4FuJyqIBAG703AeJ3U7md4HEWjhSixinVzpzOea5nE/FGbxBpk3WP3iE0PqqUAO3k7t4R8yJ8vYBVLbZpAvVlEDNraCIos5BPZw9inikokQfTJUSof6AvK0mzGrBbLiygF6peBdCeUON+12BdA/+I3adiYaDb62UZ4P6IWkoQNtzdt44kD6nRjZ1AFKDeHrgUdB1t/4TSodbSMa6pdkWw8/89vP8keUMir1jZzDPhz0krMolns2t9112skmcAGMKB8tacF6wViheQR4+soX/3ExU+CuJaad5Qji9Y/lb/+oGbBSXTRt9WqGB2RDP8u+T2Hh5emoLySJQYLYCi+3+NwhllUhEkjfgbXfsIWKQJEaKcyq5TpfgSydkqyfHUPdhFe2RQ9U+sV+/fd4EZgSqkxJImNFwbdWswX5q3MIXrhOdRSS4ZlW7wUMsPYHYcs5hw+vPlhkAx/s+07BVhowR/QZWXFTgwn1KvRIeYo+0+TNnhYx5McszJfK2A65rTG++EL0egutVYu6Rd0dM4CBo478HIFLNV7nZXGlaWToQjQr5wvsAaXRzu3733sc62jnMvbhP/bZlc/IEDNu1VcADdc30cDARpKii1KcGdMhpSKg/LoTe7Jo7bB55/26RuGUZ0c4UO0wx038pEjhrCBoSdbLPQXI6g3kHiTzbwV1dFWwoX6GGJxdNkDEZZe2YvE8qEduySOIwOO8zSPTlKeiqJZvSq26sn8qlR1UHztKE0RAmbecCbVarp/O55NNHw2TRP/ZKFtxxy+hdroHH5SCNJpLSiYiVuKzE+HLS3YDbemev2V8faydVS9BrjVZGwJO55jfaBsdkmbsBn6PkdguhqWYmULmjrHoR4l0626cPy5yMkPs6rS6boDonwzdD0wAvvjajQfTz/kUr85DxuMEqUN/kPVEpXt2P0j4TVc6o7YUDXSfTLTI3HEprUgHfX2HziJfF53R5+MPKbheMFWOwPd6aEcfnKavdbev2I7+7bk4tS7NFxBPq3MlupP1ZMofpe6/bCDMAneS62aPYa96Wr6rB554b+ztZzxSiLrOHQLfpTJLs9yiT6UzGEj/yyTezTXkS0MMKBkSOmesqAYlwnY78FrtOaXexC9xS6ohoZC3K38LUopwFCs6mzvIIlYPZyOOvuyiB0I9YVqrFxRz/4KUtEPWqPm8MkKG78xVT8R1SKgXHzsMS5duHLXYr3ZVDmPD9HxA7n/pwN4sR/viXktu0jQjwEGtQF4sl9ZYKTPkgcHfqZiXrdRIOAJhZeBJncHf8OoFijrczyuLPPhf12TduWTYKKZZS8/nbfH4Guc5jCszx2yyysCMuOL5y44Mub0o2EAcD7+RiS2hMmRL97VOJLXY6Jr28r4kSbva6WulQt93HughyB6Q7jySWERB6M/4JFCoBoMNb8GWd7mtVYoYKwstTosKXPHEMwmvU7NZ/KOQIcUUJKjqfwmD9u1gdUuudHVZ32VY+iEM/v4KdelAKCovtqXbiYp5guiUAwlR5kgAxlSygY6OtRRZzi+gTErXjUqvFhJYtEDDx2GqI8ckzpUQaDgTb/V0MVmZowj1HP4tMOeIOfbAsARLADMbD/j+UwMsIQWtrv5BkysDwkGhNEiX+jKWMt3Pc6QpxIpHKCS9Ep/npAL3mkt+V+x9SFdZfC/x0cIUUB0aRdK9rcl+APi7tv/qMWD3jnxarv046AXAAT5EjtLu58omE9/odoz7szV4/qKUKNzfVJyg3bIggnMW0OzlwFVVhuUxM+yhRwnnImMoh2+WLCK3JmkXHuJUIgAKlMkjIeegG444R+pXkjNMNTJsLAUIGb9jJJcUYlfFVzBlqwDIBRHQnOaJfr6VRYH0Uze4XtTCOX0io43kl+76vHWdSpmlyyuOBk4G+Vj+QWNoqXPmJcY0tOCEkNCA+tD3JCO5FzTDgb61XK3SXTIy3NBEyot/3m4fqRn8mZk5SR+cQAh0O7ERFlXUtPfJxhQPr9mTv3IJP4mRMAKJvhc4gaJwwu2YwmDPPDAx1DSwtFTZpNAPruKt8yTePo81OHd86XIyLyb0MPttIKE5Bm8p1ljcwwKS/EDCnReZ3y0FfxIj5cMRvmnHPemLKS2S+Nw8fNEiB33XKrLeMgdO17znhJfjAM37rtYTK3/XC8iQsiBbgcpzyQFac1MO4Oi1H/FvmmwLZWT+ufZNW8tCeDJQJR/VxSyAHjZbe13PJ1Qi8TmNuACKj7sFJfZDEHJFA/NHUZhJbfTRgb3CJeZtI6MofqEkEhCUHDBk9BDwa4iI0Ygcd/FQT9rOjimuDBV4asugeHkSW0d6SG/4XPptHmuL+jvgQIPZQyurnUxS4fzHdsxyg56ioj931befyzmkchSth7Ftg/oVTJv+G8Xrbn+T6wUO40qBMTsK41ec48sq2SS8XyQl8MM12kwIMiGpa60LVtjCZ/H/t/vLepyueH0s9JaAfa6enene0RYnJ+sgvMsFgSxBdtzmA+Fc/saxmLb9A9aP4la3oRi1ykv/tb8nhtXzYbNkej6JompnGKSsAXjeDHEF/73tVslUwPFRhq4BsYYQimGhgymktyvpZPRGviQbqxcIVbtAOFbkXR+Y9sYKMzyVF8bSg73JdQ8I2JCKOGegUXMg7oNw8mdv3ToO7++BoBejxjVPt1cPp+cP4pcaEDq9VrYhsRj+DtjMrEd3n6unh0+mnu8zAMjkkY3IwREpf05eCdqmHsslJ1MP55G5210ukyBCo66FeLFkMn9HeshqMbAqS462xUxoGBdElcVd3RarxokE6dw+SZrER8U7Osm/ra+W2s5SaGg9Q0zczlq8r5wVMGUXNOrWbUvCe0Jrdmwa8kc5JFVLX2SPFaYq2StnUMCl4G9aDGRojGLAUZi6kQi493dyaF4/nMRtiEXpkUEwOqIFBExc/j6wTU367mGsUiX8iz1HwhGCyAV2V6b2d70rkzSCOimn7wM6ri6hdSiMARdCKMDEl+vEFost0LwiUnV9JhYjuUJsEdSN6xj27RxOYke6ZUP/lIjbqtsDWPGfaGVeCGHWW7ubqBBGu1sl78CQhutBGUasqwx5k0pE7FPqLomhcn5vD2SQFCgYPyecPKysZaimfvXYtOMNLLd6eWm3HIdXLhLyWcNasnKx9Qe0l3DOO6/cQxbUd+AoQErHYlhA+LgJxEKncJwkcQ0xqIiWsNDgLBJjrHt+Onp+enjKxfElmbmcX3TB+P/Mhv6Hge84J8lgOVM07+XpgH7zlNawJcS3re18IZBfgnPi+tu2uhj9JyAAVF6rvCetntaJHjRSP+jEzA7sfOjENvKHp/GXpHLToItOUdBBsCzY7fSCYMk3X8W/l5oCoIyW5pOOTcFwyQzFBKcLTpTNmTvbNSVHzqpYcijCU0XRZDtFq5g+Wbpz2tWVoyZf6+PynpDYdQV9zHzE7eH20cgyXtm/YIB4+yq1Rl4M2lUa/cFjgh7iNgKBh9QBg5DFmj6V1VoaBecQP7veZi+9Myw2Z4ujmHbpowNdKCh014nvPzLJhrfCbUWeggOQCXW31VmZBTIPQCpVb/uCCQPR5agqvxJ3YP+esasQFVt12gqFCZPmPd153ROzOfsoIOXH84Psd29YeDMPBNJ5GyOTWuz0dDIoNswFdgnX/laLIGpeUiaH8231AuotXX0GttyVVQRrsuQBEegZXIOpYFs/aBvbab4RqrjgozCUUlv4voS6K+M8hXYj05nUsdG3gmPiw4sv6VmJeStYrOUJew5nnQv5g0rnC+NO402khV5IPCVUpd4ASpDOWNYmCy46uW6gGo3+qA3u+PoWqdRL3GyvjRLufVIEn18HeniY+wK+Lhn0EjC0HYpOwz6b4+xRJmu5uJGkaA4c+QEkk/9/ZZ4l3CBVNYYAueu+SsvtyddQHt0eukefttxloX6FV+msqQfNvyiiu6HlsaCfNuBr5JBUmncpE6amSL6CQuIr2Epw+KLy2DOUIEHO/du/56R0Pg8mlpqovCloGbAzrvLYhmS/+uVkf2Wi4KzbOfwGg+BFVOLDojyWRmqkxYmmIAcW8qFyCxw6xTKSpQKA81NyNQKp4z7Exvex8rDI9VJfimDbs7uqvnaCQh3S0Flp49B9NU2x1J8qi8n6OfeMGUAd7PqpWcWYR7HefVBZM+9ZwEkimKrmSkCgJh9f9rbbJKKllmQ8xUrj7/ix28Es1dLkyPHa3Y2Sc0ZGeWkIKzRnAARGd43hqkGHKCQ8tHU5TOKmnhC/WysffBnKdJiR+tWVumtV0GRUeEjnl4k0FRBCci6zP/ADo3RbdQ5hfPuJ5qN82wUyvQdJ+5/zHxdyOiBrXO3nqRFsSZYP4reiGozLzQnUbXqIGTj1mYpHFPoa/ykTIh7146gydT5S+yeSr0PDGRXDr4ubBvzUdFHVWJ0Qsw8D6NZvyt9iKlV8XlznULHB15X+H9wap2UZYAh6SD5KysmeVpq2QN6lWDN0a6a/vDX83SZ+hEMxi78XC6g6P+U0vAV3CEMZT4X+e9CzEl3n43QY3bipHvbdgxscYOkBbcIzPZgRCsjviItKtIq4KRsK7gs3eTee0yrOWzzvDufUEB/jSytF6+VWeQwZQTpxZkjpFCO8ublnHNGVc16Hjgev9YFK6TnJf2wFY1Fn/1ARLDd0iLAWM2q202Qlv0lTaY6GYY8sKH8dGdRwOuBpgFzT485l8FDJbjtX5F81fupUjkIFImGTCkAmJjHG1MFHvx+MLOl7ZTzY26S6hazsx5dmXDcuLLQTqLJI1Ysz2acLNhPBP/uskBdSfDmhyXA2xWyIOFPS4i0ocxok+WWjJXvSt+7tlFcqCMY9FhOT9smV54oIRoCmFrFDeV0Sr1m6XJeBWNoU+UGTmwAbjG3ImECL02rOckoCQyYONgKZv/5qAgUWlQGdb+dIkwfra+Ff8j8Y+wynl2JP0rR3mic9npje0NCPdAdXv3Yxd3Zk+POAtyFmLwbp8KfXP+pRq852JCURNcSk3dh0gexPE9JCb4RCWgR+/euqX3tCGhPzX7MrQMq3CdoohBqj64DD3+UvwsxM5bd00zb2dwPWPAMpk0Tfw53JyOZOGVLVqUNpexUmSp+rWoIGrGUFT+GSik4PNKbIV5FVpEPMZ8/nZGkh1Y/51rrW7JwJ4gQKpryb/7M+upOtmnrhAPzJKzV0RypU5c9pKSVhPOBu4GP9PeE4kFm7x87GqLq6P9neuZZzgADzgyunyFwRDHhKVie7kKDU1VTzmCBYo8lC5d6VF/ZCfnnNe9Z2zxFEyrkjHQ4JK+cXig4nU82mQin/2BoPcT7GNbvnDpdWsETg8wrMSaLoy4ySQwCtXMIPaCnItNTc6EXF4dIWGiS3KZFk3wcWgZ0RR2iIdzYk9PZ7wT6D4Xgts52nX7UdjBB7uqjC6yWL4tO+doFAlD4qAwznnxao7CHGc3EYLT29tgEJ29N1WtDWiexEbB4JEWLudhH23wxSXy7wDyj6hlI/tr5Uh1T+GfmWhkuNAxB8PWf9xRNAKY+X906J7a1rJJ+xu0iBG0VTIw7ckmzpiF2R610JoIKccTiIX2UpJPoUEbAGqC36vxMfZaGj6lUMLGLXhvldITPd93033Si87NQ97FlXnEhO+KiPr7dZ8coJzXUccAET9nPLEqzE35X9CoplPhrIF3RMyqijGdA7NX4AsUv27AOs3yj9sTnXXVlNKRN5B55GGWj17JgKfAf1FhWopYfPd0YOPgRm6Fayickh79Sfy5ygFkfwYO9gca0kigL/cdgG3EMsrtU2wChN52cu2LqB7x52caLykM9cyfpweLzPSz637xIR1FZVSDN/0B6kUiXLE2IhzmyAq2kRpnsp5Xu8sTaELAEgnnSEXqs9E9I2KVZZYy2IByipRHJAEjUMX93bxfLsiCmZQgaQt2QAFLC+CeBOSJhbRNimv/1v1sMfUcsssTsRZBfchaXFJhDYjF139Bxf3lp5ZTKgCNgbsR/xqxPTduPQm9KrLSLuJWcVN7iekVDudAnJa9s4eO+vJN1BFY34GJZf+WI/kxm1CAi5A5oH7Bowf6ayw1/CmUSl14X/D2/x4rD3FIKAaSh3U87Jj/LcAvBWhDPZY9f7Kh2c5hWFilTWRd2p7q3Shy0OHrURxRU7+suo1GCnusS2ydMwry7CWoMuEMokaScFwD3yjfUm9OZ/q7ctyEEfE2g82AdG1olHgwbZVo5nh+NxIiksGjFlglmUCFKIpCO2A34UbxWl4iVVkHCUhtZUWKGWsNa8RSpL03jsHYFQD6IlFczUThUxESEeo8/eVwnFHP3zP5cVymIGh7LZMbidL+Tkj1PIYkPUEkpxT1Fc5ggVbR/z4L1D83FLlXZScjk4PDUvV5B0TdTV1mul41PgvNcOnjs9KVkryX8meNMutEcYzK/KLxJC8KRXPXzoszDADk/8MQP39Nbg1H5iqtZA0EH6dS2QtUlHCLSXOJay4HuycLslzYmoAW05CTt6XJ9Jvve4SKXSmdBQWHoFri9hP4BKWkS8l5kzPFVFx67n3X7ThA0cVLvu1KxuOC01aqDOMTF9ZJFdULd1rn28iwWLpgOgRSR632kMiieiYg//LvkI3iCyLJKGcXH4W8jmMyW2z4FQgW/xKmLLneNRKkdE6hSk3hx1dIOPRJ6LewjL9QhhQo4+khacf8LzxQCyJG70camiJWjEt821OFgt9bO5KKzyL7dFjQ8wLhepM8G3VZ3KF+Byg0TC1+l7tFPwn18Rp2fuwS7sQ5+gSyY2IptanlYoaTURPFKpa8PfzjbKxhmuAi4MyBGPUqY09UNQeCt+76aRGexm0/u1Tamq98MzyphbQawYCrecuuCQ9d4Rz9WFDWI2e8SKUbTUDC8CX3TdvA0MxkZGTTJPQ4C52XvZA4ZDsbuOYTeVsOP1yWo4GW35Q0GiMtZlBzVSF/+D+bGHG17S0HEkDZ+tRtEvWV1WfRAw+3HfbtRfAFviTtdCWxBl0BzawXqvKcprc6ttEXcC2PJY24NLT3iZXV7hpGupugS/nd2B5t8U01uYuht2j4RQ6Ec/TPN9nyTlSTzLFmN/Cbl1K3zsNbsdKdwbeStZudG+HdwXILDH5GbXMtKxvHH1XBq+6nQbQaAtAcZNhfgNlpPlTZf983NSHshWSDbvTrre7+qv8iz3uUxCCju+SHRYhrXQDo5+aO7mFz8bRl1kDa11f0gkUKp/LRFX1xlunq/Zi+lklPNgtcVdHNsCwThe76a7LQZ7PpNA0YBAM1bUcyck8upolqqFrohOEDkU/VYWjybT1Aa/c0DFARV6VD48czVUkPT/pFS6G3ZrToawU4oAALldUVQ/4TttqtoRPXIeA7PTH+zeMQybCv6aZ+DVk2buxCNB2I0MgCh3wJYgtUNsTorKoGA+/ojNA5OxcflXEV8h4ft90foXc+2qD9qRAqTLRAOvc1tU3zovzaBpoxVByg19wn8yP8G57UFCgJTDNCD7piszCDCN//uI1QfVILCOTs7kcb2u2S48YS/3s5X7FZGBwPiAT5BYb6ay9VrpDMotzpskdUOI/DlHrzZupORj5N3bmdieDHIj9IuW6FplEeA6s1sxoGIXM5oMc4KFdR8TW+2croig1YjULw6xlc/B4W/kQygC/Ay/mGeK3cuzTNpYwkiv2F9aSjTIjnJRjDvoDQ/ksecMrVLXIN6nAN2mCrmXLKpUPyvCxwbQBQ85wDkv81+5SQXHLRzHhAeayEi39tzbieB4IBlzlTn5MgrjU/FK+0o5L4WT78fbZbspdxa+A+ajSuEixlwRBiBRkOSRLH1mWPMdaOF8DXEYNYIEiMkfcc0KSsyzNg8exAD49DX9wS0naih/6zOqEwxi+imTnXfeQuWk8A+zBd0jG5hwatRXMP0dq4LBsLKGh5ZOYMhQgcjm4XPwts0JwHp/deY9LYnD0zXpsAgmS8zaqTleq/j5YELuhCKFmHQV/5bieD4VfcTj9jIqsKPMHPF9QXzfSM20/d+96y0uQ1PtL5hkJKDnwfInMQzYs/4y9KOb+XNCQZS1+8ja144a7/8SO16M6m/msOeq0F53XL8FG0/2FLSnImYG5Whau/0Ft0q+OhlSsbB8I2w2KNvVZsMyAg6MVh194whjoqsWluTtxRpFvZMe1ov4C+/9WWyqBywAmCd91UiEyJh1W/lCiPSUYxe2Q+alxGXKRI2UPJluKg3zBrOPefEuFjS+4SVr2NgGSORSxVnpeGVHmDTfCb+zK/5vqGn/tg+I8fe9onqJnBvUkeCP7yU4+rze65gRspo9JQqFQNoFuei6ZUcJ0aVF4Tg/gxzYYHxNrBSBQ2d4ihfaTLO2CJsZKGs/CGJnFRPrP72s/Qr+N1wqNMLq58nCckDcxwgRdZp0oXGFYT+RK5y+aQXLlrUsRRnJsJhJ99aXov5xfkPTzY9RTcaXtQ7NZjVlZirlB5fk1GplhcPNVbJBnV9QfnuKSRXgPTb3C8XUPM/7JM/KI7ROnCkifXK6OcZvt0LT8gd1+xHGqIGNpR2JecR0XBvEa52dGnmmw5Vagefoiv0wT/gI7/XbPS6aI9mvdbtPATDPPyeGrWTaRpFynmBX2+hUCNkgnC6Ci5MNtYYUffyIzXL4UCWkTnadn7csJnpo3uurCWLkO5J73sb4hNXgLbJXc0S65ev/yJqROHjyz/ICP+apsKDBM1FyjxBVoDGnpXNZanAtUecfYAQ7hAuaHw1g5feT6TUGt3F4SHdnoB7urWEECFBNlbZZRt+bu+yFy+ZmG7TZpwNDEt6Y/v4YEmiXpFe0MK5V2JkuusHldJAESaYErKT33x8T8/DhnCRMaap2tC5flCqeSN6bh3+FfdkNG2n4MrEh95EaQdye4lX4I8X6Y281sOMcx4zwJrpJj/JrYSZaU3f6q5xmEuQCcOnKmvTlFjW5zYl79L8Kd3/lEfRSReRPUCdo9Y0ooMV+/EmqiehTuODysOu3Fqa0NoLOPmD9F+Fb8O2+eQj+piMh56P2qIlDB69qkz0Rmbm5bWeAKdyXQeJ5p7Nr07MNpxh9GgIDZJ9zyK/FMNCHYIu1GrhCG/JIGPmV+cZX0VrahX3DTrqSkkJ+RuY8AK+4kLRXSf2GDIMI2GTBFqPgYF8HX2oicGsVmemLwcGk0D4JCH77VGg+N8F9J6YpjKajMcDywbrg+tXdRA764XJkFeqXRwb3dhkocM9MI1LHrxsTYAh89wrP8cbpHSqEc/MvM3X8lQK1rqjG+kkCiS63LZr7LHB8GQvnwpqwzgV/7UqDr75pZlxhDwjGxliieDF4yVLAIohgXh+AHiJGXOFq/YqdRIuqwj3FA5cGo5uWop42a8xPhBXToNnp0FuDhUjPAXA+t4BWAFqt6RTGelUOFrIOggKL24/lP/qRU6ktmrjmj9/g187sQ47BYuf5ZOIS4yetXojmxVxftG/nl1hqFOLH7WobcplhWcJY0VOBEGQkWWu8W8Bd3gwix1JsFlICZLKgipSdLtwPPG1BPSimpfqOFtuiimdIYS/eS1+ChtOFrZW01LWbHDgNpHOyVHLWroYcUsFo2AO9MmBj5mj99C3kpb1ubDJq+fMClhu0/qghJONCe/TT0RdpXEvArBAtN2WPw6g0LXdUDFNKrTLV0XSTu088SH/JJCglw2zrGMrskELmw0dG/Kx122rOR8qbrseSM/kYVu5vZqY5w3HK5xllY/DWwM8/enCpogbt97N8WoQ24XjIrxe6dxbUYHPKw9Uek7jGGWVV26yCRtGaVgD6OjZKo+y5SrozKYH/kq0qpXpQrqLtv2cEiSLdRA51ptB/xvTnbeSlhOkZwsSOWgJHyxEOJjGx/9fqIM+2w9fIrOVfGhXezEWJaIDUQkeaVpNxUU8d6Gf3zYTn4mL7+1cB/Cdipx9bL7Hhn/wUtabAVgI1QrpKqQwFkgVzi7tINfbbrPuqj3yW5Zu/LEWqgg2N0qMuj0ZuogEBdkeKLXT6vva22B8fw7qP4czdBplC6wkNDtcXwUejHeUU4Ai/4id2EyfPx93s5Zp2vL6Ol0ObA9xyRaLJ68o9ijNWuAx3syQa3JTsfWItg25fGDGv6LIsgzIJCSs10dsfQsfiXQbTwA7fGOX4h29TMmlrnhfbN/AjINMM36Wt4Tj488vlHtNfTorJZA47g4Lmd+D0S6r6mR3cIhRBKglTZ4HbjxHx1reyufh1gtfajDEU/pOUjcylRxg9R94HU="/>
  <p:tag name="MEKKOXMLTAGS" val="1"/>
</p:tagLst>
</file>

<file path=ppt/tags/tag2.xml><?xml version="1.0" encoding="utf-8"?>
<p:tagLst xmlns:a="http://schemas.openxmlformats.org/drawingml/2006/main" xmlns:r="http://schemas.openxmlformats.org/officeDocument/2006/relationships" xmlns:p="http://schemas.openxmlformats.org/presentationml/2006/main">
  <p:tag name="MEKKOCHARTIMAGE" val="PICTURE"/>
  <p:tag name="MEKKO" val="MekkoChart"/>
  <p:tag name="MEKKOEXCEL6" val="False"/>
  <p:tag name="MEKKOEXCEL7" val="False"/>
  <p:tag name="MEKKOEXCEL8" val="False"/>
  <p:tag name="MEKKOXML1" val="4HooU0THZk28POP9trq+pbTvvzd/gcV8t56cq85kb3NDTsUhojRA0EsgEHHMH7oYP1SYpn09ysXVivguJdhTvfyVMsBLTGvcX7WPTor/CmXfOtOhH41qEIghVTfcT6o7+LHxt2iMj4vD/tblS6qzJ/gMcPCGrbvVDHAA21UQtxjiIUqba8bxYpIy0ufKDgD5XDCDe+RVNlFbJpcVRItRb19Hi89qJjTD9ipKC/dBBdkNW3cqqxFriNY2B7W3+bXVxpcBJ3WxE9+VOtV8Tm585I32tmAWsi3qBeXb5MtO78ZlEar+3ePvZm/eKkNj3/PmkC7+73A7e2tVVjZSW+pEyY6MjjSb/fYuKUlYdpc2J851EWCgPDEiElWg1WnTjQz/WMaup5Ox8HzXdYPaLQY02tr4lIE0usFqpPEw0kAWDWcYjok4eOt9EVw073UTlngHofjai/ToWfbOdqm9oJ+6oBsKJmgHTVcOIle7J4AIEpuHvG496en+iGEM42uyGNLEqbn/rPWm0HFHWjW0Im8qDo6T8JJ9MWVWo4V8z3dk3rdbfoA2HYq2DBgvzZkfLx9gCBRe86WwP4H9AdJdrwdxn6062SwJZOuuDM7FKpom23pQmAMT8fVEQMZ5nfNHKlsxO32tA24iC9KE2fUQHr43WCNmPQ3UrwI9v6UFRZaJjaHxr01WyN84IaIGAZGAhvotQ+cGVocnPcLjdKmDHgpA9rhuVpmOTiCpcCNFBvgcsG6Ib4ANMZsQKVZ47CYExh19qoxwWNSPo1YIIDHI4I/ASIu4EEwTMbXhFzEDEOT/VhWr8+8bc5m1iTZwyQi5V/Q0v809OEI0PpTK6Uuu9K8tNZg70ktmBWitAuifLIZ850dgWGJyZTfWMALVQrZ5+lR8M1rpcrfSIx7r9r0Ys44VTE8UZ5z9yZ09DkafpeluiUVTt4lvCS72fjk/07CCQZbw7KhJer5LbcO2JTm7+8AeLJIWFJwSuGmJhnSbw5gd0lgL3v3PtOf+wqGOqxi0mmw3xjqeVj4h/QoWtn+hs7tvBTKFZShDE0AxDgwvuiebdAdMXcoRUNmiQuj4wt0IidIqb+d+4frMlqBTVajvW0HsPpdnb770vb4xXDVM630EeVrdqW4bYdm2x0q3+b+qP9elSlWXmMac7baQq5esLVccYY2dyOezz8sY1c2eaieGhhZIjuJabUs12zoBg8lSki7lMrP1U3ni1i0Xhltvz0jYyeXyaT0U/eajGr+Om7kiWBVU8FWYalkdu3nR9AF4X52WIX0zBhqu0Hb+EAtTPmJJhaXu+SlQ2Gyydsbjiu7vEgq2pT58ItcjA7npZg0xrxNqH9W9B4vHm1vuNQ7LrUn3Fml59hn7JKZaXQ7f7RhXyN2+VqNdpe5WEnANPQ0FnZWqjkTBx2e99WUypKj5Uj9UAl/4deao8gsRReE+dZZlkStvIBYuKYzsJ/dF6AVekHviq/NWXCuKzEHYGkdNbGKoMhHmMNTBYESwwBj7QrbK93p90Pfg/uCHGzz7neKbB9o0KfF9/ZN3rIGL7JFsXZ7IhuzjXEBgZF7BeaSt3HzA9eiitSEFqA3T2a0w8SS/kilaY6BliDzvwvws8bwOaAZIYAC/uF0b/11p1J8xWKYxZMS11UdRFFVdqLE3JsVTZeTiXY7iQNBdetg+dR3gV76TI89YUcg+v3OVuVRDZ4WDRhgqPnRXNleJPUPMNdJ0/YJG17E1qWwQoIjUNzbZsSAeZ5epgbynL/bhID5s7RbEic+13zifMCGAHklvqgGzAt3+Z5Rus+UutYvG27RJ26tqW2gFF1o+GJ0JWy/T70yod0qfc8+349gm4Q5YBWiL8QregrtyxWsvdPbXqsMX+kE1TBcgcBXp2nGsRVMOvuI8XguseXS1lbzYyjr/Cy6nVg+vmnbIRstXGHiE5O+UaAi6f9RrCOb3waKOHzdRaGzIeVswut9HmOfFruTWNzHx/gOhmY475o3/ZPXrFhu2IJmXJnVMxAzg48QBbr3UcjMjV+hcxSOrRgqyTKNaCZksWkZ+gMoxJAsWRTPdr3vdvk8lZ+UKJ4alRqNRzDEfC1CvE+MznjMe6zbzQXOGUZulSITU+CMk/uYaR4UpzDyuRCpBiQfJIoiYxyDG53JEOwEVYC4GOK3vjXd0TlhLGnED+rRIb2A0d550EwrjD9MF7g+Ip8LuA9x44OsFnugBOFOlm4JUHG7483XgMEiIDPqsVrH3LjdkmzWKKS5LC2IFeorhFWzp2lM00C2Gcn/mXUd3TESSIOXOif2mbcTPgsqB1iBhTcvS/DU5uQ05wHY9vATGXht+yhxpimfdF0wyR8di4Obq/4CMyPa5t3/qdlu+0wmZcw35+6lJLPUGjqBxDbLfLKjwqn6tnzAvUz2aduEHjWGGne9HD/7hsVe2DzuFGxntUjmQ+ZIOIFdpwQ0gzV8P0JLeYGBKQKYLTOydkrR6c1DqvEaAG9gYqTA96BEcb7Yc12vOycY/cUG9ly87j9RaTC+9BeT7Y8Lv3/wQqtPK4aCiRMNxWW5pvukDVnVq7lo86pyCKpaAloY5xZ2DlavY7gVySAhwdKcNA+QxV/ATymoFMTNOyRMiqks9ED/4TqfKSop+9gEmPmqNGRLzRiGtws+dR5G1lyKbH11PtgTm0E4rvC/Tu4olOYsBAqXIktowBXk8MPXn1i4LcUvbMfUF5PT01Cr4zlNegqOzym/BlpQTEKOwajkN6gnxgqitrndz043fs8bYcwv8k4sQQG7NDdVQUNinWybpgei8DRhqnQcwbQuqVStbF21p4gl7eVKGY7/jQAxiWL6HdfC92bzZPAllpec8tKGR0YGrKwPrNbtqSUJh8i8KYed2aZ9ohoByqeqh8yFVxQdRIsPZy2B+XQivJifIB1SVJRtPE4bI4b05rL7s+MG7n44NPHQqFmabUCiHhmbynxQ2F1f0OTCzlmrA5I2fm4xmdaaWpTBu1poumoKCVtwmcdRdf+z76yoqr3/aHancvZjH9ydkoM2Od/cBfej+EiiPBW6V4kLrWERCWY5S49K5Sfm/UR4LFPodSPvAWoFh6I7JrvFC6g91H6lyXHHuoew+4HdbJXv9QPQUJ4dGKW4N0vH+kNoBFmveC6DtT00KoRneP+YzWZH1z9GH6FO9reUDDtQ0ZjW7sy2yC3C5UH9kyclY/wTLRW+8JJ4FEhAWasLMpoKfMYx773NWX5gQrQSExZttWrR/LkdnzCM8KppFTqYrPxuBC0g9MN9rWKlbSkjHXuOeOXsAOAFpF2/R68QhpSh9kkYs1fkOAsDN3ntinQMmLej1uCsuewK4UCVO2Gh4Ei9VUWMJViK7nz8kmqwtBAEhdgLk1lKsoBkFEnCXBDkIl1snY/TUqTCazxj7xuzwDtDvZwRl08/wYHXGM8b+car/jMO0yA7i/qwbp3DnXGhbBR35oSUNtkwK/V3X4+aG9z+kAgf3DKYGItU5RcqHaG2jiG9uAenjk2dm6WdEdcuIlNRchwdcJqf1IquRW6iP1HAystGukA/pkelXQr3ylipRz0KDbIhTqXGakZBYqtHbZytN4ExONTKa8cllptSued5kkZGXTHFZ0Tim6ix0WynuVR9v4/wxivIH8gJXrPBDuhyn4Pbxss0NHhMZv0D/eVcGRgfAY37Pgc+2Zq59V1Bksm6wfhc+2Biq0rh4n0cqS7UQ6onL40HUl9R86UWwhZMK7bH+1Jsj8gEYudP8dyYF0CnWhHp3eG+Pa+Pg0liy5Q0O/E3i6RDkwXpVF9TyCKOQHEB9VYOZujz5kyGSteu26464jmZm8G+5QZTEhKigrI9fjaLGr84+2PKkxqdvStxyWsS/POo4QVO7eZabm9uLre3ooplzT7OJDGs5GAvTYEHxekTBnyPQ8F9k1RLCvfJfyWGQ/wdHtDREyce5XAMgee6KPsEPVm3vFEXzjKF3khIYYab59LWx8OSr51M3Wd3BCOlvStITEyVxsxnW3T86neC83/lSW52o5/c2fcMMy1wG8xTj1Zrxi8UI8ZbQNlHBlT/REEHSevpkFEUf7XoGr3NKT8lFoA6G599Ju2A16rpOixQRFwW0YWIEwIUhDG4WI1NXNKRyYBly052UAHo6BDw7vR4H/mFH0/togVLdIldh3przPWeqAiRgtmg9nXKeTEcm+OB0mwFiiz++NhV1+i0mko6nLouh949xNvg9TNHc0rEBMkaJPGe6CLjdtpqQqjc5bF8ca/9HSv1SCaPk3XIUVhCqT/hTvnCmtuLQT5NLjZDlMJIRf6SHL7nib3QBFsFf4lhYoKG001zjxF2PxV8swEv1NwPyCBbJTnnmV3bDjeL6otCCtOoheaWWtTUbImZxW1t1qocgIj/ztuAG2Nbx+18EL7i+OEWWA104TrAq/yJiozhh0tgUv0XsbCVjfR8e0Ay/gAWhPVvBKCGcGUzS4sOmTGywciQ0dwYGzKiRjdZdCWV3W6iMN55+bXFYWII+JvxsZCreU9/PRSzyvaN8mp9JGY16dW2SciFGnG5wZZlqtQVjXSw1+yyyaa55CY9k0kdtkzCQBruXXXQ2H3CUBveWWiC8ly8qQ23TPwxvo1C1MCgp+jq5ReEJ/A3k2ThlBf3pnduWKkYNRDru8Z63SnMbvaRWtIEYHZ0Wpom2AtMYhJ+bzIjxoP350DO9T1ogZ2vbi6yEtF0b8KR1hDkZH3IepL6S/5O623GgCpJK8fKLpvPPdReoQrIZzW9cP4NfdUYoh/J8Ex2SdwTrVtzWmja0juS6g+y/yuX2dPfedYf0AXNiCSO2bvZzBMaSNKeMW8h3DjEH8NdFP/ldnX9AIz/rtp1f5oYjsiUXfbMo1WgY6RkLzTIeUqzESyyvaclscYmqD2/hZaWJSyirF6+rnYUbvQJ1A5Cb3pCk0M8/N2JA7yG7vxqorFZ032XMvBOG7Ut7IdAcF6PdhA/YC9Ak+laZVrua9CvJWddlM62OKY+pg6/vsKSOyS5rBSgZDLmsRiJjah5tAgG0gj+XyGQ53wFV5Rjjr2z0slW+yySQ628Y9lnzqWNOp5a3fD+CKIPdiS+mZv8R+Z8Iyjmftinl/ecGanHoqQfJlNsQLtjolAVzPPvCFdeKh/BPcr10P/yVq4TAfvDA4m+bK4sT/m/hwVizWEQVvxQvEm/jOhBzPNr8vU5rIYdRklinIHEQwc+tILCaJvgpdmcfpbfSiqCW95ii2VSH9J3WuvqC54hfAG2toTdC6EKIGu3jBVwHORf7VZ4H5dbI4Tn9pt2ILlzVsSaeW/iLZNC8Xz8JPanyP+xQh69BlMt+oRf2tdt8/zVrGdXJMbEQRyVRV1/3pFXRlv8J9ODQdVbe7v0Z95dfac/Iv9qYK0LRQghkS1RvbaDLfzWDFBsJP+OC3/FeczDO1XlJhQCeAwyEZ6kfAxu5QSt9tGe436T7MRuKC3l7wHeOY0qq2Rjue1L3yvbEdFYmi1y2mEnU/SKaczsOGMWI8uIfkxCLrSfD3hK2AvjVHM5tTdIIZlJkLNnshhz5mdzfy+xBrJ+4y1JnqjrmjqBml/k2JXfYYPg9D9kIwRxDSpzq4Avbdx9NMrDqYz8t9Oykv5bP1pQyv5scjXQdFfrvp8T5iSu/LCKoWvtRKLVJtc60na8ZyFcphcmG5Xz0URGfclgM6xV15fMKEMd1bFo4GOABgexspgdI4K+wAOr2qm6MMmBnkXI7Rq5RJkzOqAEyBi6PWE6j8O/UBSiVqmKDjTjxq1VTfNPrqnIFxxNGmNcDadqnfNZ2u7xEQamXsgfUxeormSvfNm14aY9xi6dYePhqShNe10j9RnWNvxA2vSVsJCW5it/pNwpicqa3qqan1hU8c9TNx14OxHqv2WImjfXTNE+w9XRkiiqT6rJZMYJfYfWhQBmcPK6Ls6XSOZS5BLCDn+CdABnD6shYv8+ElEuDSOtX9lJ2jyymUQSh4dVI7C7ZAD1lEGKhiCbRl0ns7HvQBsgGf4YVIdYJDlDxiKgf5pWv9/jRI5qkXuTjRK2tIBPRgiPxAzhi2iTpp4B0RLEyWziP5hkM71jRnRHUR1OXQYFJIfQiom13YK6xmm+l5eqcydSSkS+Vh6qUI7pvDWMHFmkj5LF41qGQwhSKv2ABca3Y1zqf/oelYJoTVmkc6MLjKDn8PsfJcbD2TanHNF0OjN+44L0YD9nVpX13wUcBZ09GWcfq+drbkqA5LeULA1UAp+kYU2r4JpWN3ZpE7PfvWP0FHQn/dAUc+D3M6f13/mowKazFM5emHd5Y3gvAW4LYBeKzhdbwuwFR+kiJiYzoBX7RAijug1qEm3kFnoDViqEI9y/+gU+gVMiuykEXLOLg1JcU5u5USsnj39khc5qxV8hN8BO5mZjPWNJi4wshKYoVgcZoN6RZFcjjmVxu8wqzVzWrhUoGIkQCIvHyCgdYo8QI043Weye6qlLn0UstwhGRfOLPx1cBBTRsEQso4eviBcrKdwYebzZfoEmRcJbZN+Eh9ApFKQk0QKp5v8lDDrVyEFyuGk9SE4YuYpJGktv9L+Jic2YdOBv+BquesDLZMvHGX2QnmZQpgjOk7MvPwv3dTPt5IJGe6xosRhXnmMe20QTsDbeMvMW6/XgBA0xHV6ocfPXi/PvbYrAmELxL0dlkzzHL/EC6mF2+8kPPlRpaQ4bnqwqUlqv4wJKTkjovZngoqHDWiSPcaR2MIx3A2huL8TmvfVQaEozhlA6oTALPDQmLTs5Ajl6c0ad7bPh75QXWuhFlSIUxhdZZwlM4r7+nQDytzu1W1C+cMvIm8gowr5h17oxGTmjFJD5XAy/zE2eO25LMJtFCvAKepthgaD0tnNBh6wN4d3KuTR4mC25AAJJeSu/kqTUJ/H1wSmz/uQ7+Xa2E9wPZVyWcQK2afGD+X5Y9tsoliQXi+Uv20fZlafyvSlMqI6dIdVQhGFS/oSsWP4H580nvjXIvB2SQsOJxf0oPPVzWoBgKDvG2sf1uRn9oyD7U9oTAp1AkaL28shYYGKBPetADaxsJCAAY2o+8VsZ1YFq+yA0CNgKzaa8zDKR0h+jzZAF24KyCRjQSixlwJlAJCaqgD+9JeFrl13+OzrcEz3C4ze7JKv2mCvtvYHx8zcwl1bNSxw2Ky3FvQqlC8lPviL2K5IoquPzfuxwtmcCU9Sq/Y5iojv+f0W8eoSLOkJA9Ss5J0Ko14e1J01zm0Mda4+STmyz6riTMAsURPZiHQ1Q9za0QPtuytcbDk2I394Uk77SsagxmFGI8O8mnuxK8MbHGoO6fnE5emrjPZsFLbVUF5/uMKShs9UwD8juoFyzB0KkrNanOoflmNqIULxLaRbc2PuoXP2ltjd4i+qdA8mT18EtNia/xaXmZQbCkpUR9ajSk3YUPiOEE3R9ye1fyuIPRUuVPhmn4D51GJVTb5y6PNEvX8yichHbdUyuHINPbVbw2PIxawPMuoUDJvogFY/vxXuX68rJZzdPC2eJhTibBM4GPMWl41YX7OuSX+ndwKTrT/kOAcESMUm3D/dsf9v4WfEKCjHlrsd3EYlN2RVKOfuryszWPbeaHGM3Qgy80UyBNv1imroIsW9J6tJ1ufsnOw6n4rhgNjGyVbFYjZXCHY22wMsdK2M93Creu8RtDyRCXJzIZyI5pTPz8KX2zN1YVkSx7qNBfKF3pd13HWucP/LlQyKNyy7TEL7SJpUbsdsdXglsJeTGbRh8PHC4yCrsEsFJpLqrLh60xVdoAjJO+LerubXDo/jS2nB8oIuMESesziUCJGBIbLwyXyDNKBh8lC1/WvVApCUeW1qXxOnEz/gM2Jl41ZYoKvSjEFWYv3bnz8CM413HTNN5tvdkc6k1X8ymlM1zQPRdcskS6zoiib2+URLHX0hjexj1I8BAAGRBI4pGeshYQexjOewgBrVydrR1GN2RTgQG6QFmqC3GdfnBQ3irEyid3fHeB8e+1amzUkrBv4pswFadVCCVJ28hgxrrZRqXoZkSvakT0k+2PO2YbLcGcbjNR4F7VvhH5boL+iRv2fIC1GFRW0N65ax8spUodGikOvIcnxD1pcj7EYYyyGnHlJwBi6EolaOEy7nLTgm34/Yfono3DAPNSLfwDKonYpQggcf0Ux9IqduDIqXOz8oVwONOU13NTQgGtEOKCevJDlyIUwQxOscXXo4B9u38rwurdCFz96cKKb9hCjthlcfFoBTFp6QkEvFqwdFj2IPoaZcX538TTRynBH4YxYjnzk9Zlq23Y/j1hWdmTMaayfVvgkabLSGQ3PlGihchU4XqXA24uvYdLlyGtrI+RfhujOp5NzkmUr/yzyJY/IBx7NWETUaf0TFu6udnfBBgIQqfNFr0FT23yWMngEs3GoNHSV+uKCd94rSAkcxZStKN8vXk5m0UO7w3X/06xzBX7FIli79JxYKrX2Ul48SXwI+S93b7jKQzeDeyfEH9fp+T2ZSHtaYOpsRbUiyDhQctq86jUbpsYHvjGcOnHbvj5D2CxmuwwCA7DlqGzIrvguJ3THkDDYy8rD7DvSAbdUenCJIcHlat7+C5srSaU67Njg1G9prB132+jubSGdS0s5oH2JgMX2bqLnmR6l+GW/aCDjRW4WIH1NfvNRUei+ncGArswRnCOe2x/sZ1tWw9Vy/NrvaA0JDmTXZnByaOjyKPZ27ROUifBTeP/nampA36yKKJoS2/q3bMQWo7hahpLlaCJXMvUYkk04YWKJBCkM4PIfEMJOlEO8jb6UubFO8MY/QvsPZKyppb5Tw9wSapdxxewbD5zVrYeI6rT6D5w1+XBpV0z9iOcynXGk/fNphm6EVLCz0R9CaDsS6MrCeDlTTnR1gChhYdTtzjijd8Vc8sJVKE07NTzShHUXOaqE62d0BgcvbQsG+3ZWIdOJLB37byhcuu3Ub5MvRO7VdyuJy474MG7zoCa6XTC8PrMTde5p2RwWIqP4GOG0sE2PrOPOFq3R8rOTPZQrsl4AY4OfOnKEzQ3qF9BYJcjBNN4lzyXRPrPuU3H8LyQsXj23RyYa3/QhUr0rcsoZHNPAW9Z2pQDkeoHO3eCDEg+r0q0/uo7fY6/L6+cv3Y4mpuhkVG/AbmGY0R/Cw2SxUiX41rC7lzwdv21aOTAUd2BB1ASryfizum01q6IZLHI34GsPPmA5CJJ27n+g7W32NFFLu7bHjN8jhujFJoY6cBxoo/Dr+hkauxJhsTFraInZPl0U3KnfvmtEDPEKjrOl9WhFDv1i3vZdXFiAh07tevOT2RQa4BFz5i0Q1Ad6P8SxdYFOMj7poJdR0Vd8/FpA8jK+ybF+rnMrfsRI2MLPHWWXUkdrk5c0IYFR6yMPnkhw7wZfGsdTtusp0ORbWlJkR9FM4XWFYeIjTJbLOtp9nvQSWwDNB2eIw+zb/OBfDrycYHBzSgGCN3FVUHIw9W9PblmBZnLG6RBbcTw87BQL+FI4RDDvKELZhhCB48e6foVpx3ZHK+QX88SwttAOozKZAW1HNMHMJN106SwOX8XL/0cD4vgCl08WaRCmeWSY0LPDR3FreO+B6eVrHROEb8O2eGWyvmJFnlw8PD9Q0oCKHeaOMGSuc/O0Jn1ntgu0/5wYhrPBl6gehAqkiNBhA4T5v63QD/aw75vl3VZtCzEMCA4sUhgJaVyaDYx2G0LQEb5mCylT//zvyReMxK77nyHIt1DWby3MCxDQW+CZcc2cKfkPxfkUdc4PABAdYwG/IZ5GiWrucbjwkMkqplYGaN6yDoNSTdBVHY55IvpW1+Yn+Hla2kj8Llx/yIeU1sVHc1njTj6rLH6vwSZQfsRK/HPI9CA0rXYKAjsBCBUa/NSA3AH0DGyCmQZBPgcqY5TEJik914ZdGpbFAhlaIEgnopCBSIkLvFUdY4YzI4BP+4vokavJuSc2OXYr2pyQAW6ELp9Bf6mPx8y/K2FztYEiw9H1oJsglcFCNLWkRixNRU2XNrC6vl2b6TpSaQE7AraVZ+hJ0truR4YwxBgZslfy0UbqdadaiQ3yVlwJJjI57a3MeXlceNAt9kVAJwjJd2UPI5Ri7gaajfOFosCgLfaye2NIQOZUED8xVXidI9n3aZcZcOfkO3k/zYeU6C6KWD+poVGpeNojpswO7t+v/krITI+D++gwF5mJqEiU3xk0CaSeWdm1zgyy20VJHqbztkJFcmo84rwVprlSlIWTnklh2uJ4bs6Sxv3InW6wH0qd6cJQAA0vwkdbBziw/mK7Qk2RtjFN2ptSm3KhDw2xMRB3mBX3CoggKz/pWFVZ4qTrIJj7Smd2B65n8PtukNBhJPPykwU0ZTEU0wkLFhXUoGjxGhfVvRUJ1l9Ml4eGrvECNkJ1YV4e2Nja108Z8Tc/WYjiHQC5wI0Q2ZqPlTZC5CopRZWKsGFmENJNL6xq9T9Z7DjXwOBfl6ZIhJymcBAe8QdzrU4mUBfn/OHZKf2cWvRNhOTSNH8Ft6oveaV6Bl2vFsDb0KmXjmDqybQC9hi8JmNxPyDxZaEBwwChEaJh7J12bwwpByiEK0IIHsE31PGIEwk4ji4M0il5hH8/hRDX0d9pPeqj+QvIm2EY7UJdamJelfkXULZEpHRJxQbgUqewdRRpakhBiZcTWIxMoZM4NVeSjHSTHEhf+vdV2wLWR3c5+NfTFnRqwOfgP88n4Ersbhpa9mU7qDCTjhMx+sx+NdifgKpyxvyFwLHYAoSYV8yAdaFL2hhuuSRaa1P2pRQoJUo8U9wuPO2gUFwCnxsitO62PfjDnOiCbYv9EXsZgMgwRmwIYl7a4zM+zB4HjjN1V72gsM7doHkxuuzqgEBVM+hmGcVkq52oXwZHyie/80bjHDhESA3FK4oLf4IQYPdmX908Eorj4hwwVX40xZFXFSWWsu4MsvJHPn3TWCKm5DvIoIsi/p2b6eTxyV+tyF+LyWPXa2VqOjxbu668Sljv8TbffEXrb/JCzsEumHunhcqE0h7ebhlIa6q41gBTswoPyJE7lWBzn9VEhj7JhkFSG3qJUyJ7mNPRWxrFCLzIDlEBkn7oTXwGpeiOLQXtUS400G5wr8h1DO+NMYRSGGH5UV5mvmnRd08F3SqFAiQv2SbMRFyVk2+zE1Pf1HTofVNvFtxHgiXW3uYk/AzcrlWjOzMAdcN3IT+jOoEzpa2DpgkYOgatEHL67VJpk914+YYdMdfSojBi4mhX05PUPHJWMKEpAmUFkyQhVbM+bs4lavo1FZib4/V2hzlvaO4yWj80YmvU00fw1N3n7V6H0GDNVQ2AdT0oULf6zLqf2snUwhzBJySrBXiVTrjCAMrZYu+Ja+8RHDUZ86Y0qDbqNnwILFcGx795xXdaKde6KDTwLCBWC4pLzaJYZZWt19eNVaNgUDKECEVU+By+FszFjyfPSqDICv5gCrOsyc81pPmK2kYIIcxyEtYW5WxCU/qmXW7hAVEWrsC46Ha0y5NR3PwlkXZm0ztardvFfF9B8oHfxQrQByuKwiRIM97sZJ1elcaNr5AZymZAbzk++oGhrGH+/6IsD1Edw4rDFg0h1tqfb8oZ+0qXEIdrQU0qgeTz3w6AGt4nzUAwk2MgJnuc7j4LB8vFQOU17BptTPMZV7Ft8OwJzBu7oBbGwFn6ExUCNYZZ53+oEQ7U6qC9BBqiDMLwisvoKNNGV7QVmGG+AehysSnQLejDEeoaTgb6V9m1+hkpQjLnPTIhZiZT3WTzzRPSLVZTgVhMPfpOkc+rfihJ8edaEzpO93RR8SzduxbA8tniIEnZkQ8Qchm4v7bKW9uY+/iNH+RE0vYUBB/LMcGZxWJIdbBEj+pHbaZxxTghG8wd4G682gW3gTxSIwgB+5Mlgv+0B3C6C6PehfjW7z1HEwwiq/QM4PGbLQ+VkVyCgwS24sNGq7tLgkI3bKNDmSx9KgseCLEE1GfvNNrii0NmLi1YT6PhItPojhJz2lZNuaghaMDCnM11eZ2R1B2CvelXr+JYiZoUlRidUJEAf0L9+gZMbDjfzfw8lfaUgMsi5ewmNu2gsBIiAUIrg6iz7bw5u1Xkiu4PhZ5aubBtweC/fuaK2Yg+0YTDYKIWaun5NkJ/Y7l3iI1bvkhQP26ODUAqMTAZ1ZwmSYsWKIy+bk2mHNGqS35cPl3QhbHy7Uzzi9RD4gACBEVcOOZlxZFxtaH12QBbEskXyUWCFBXn2X1N11t9Drz6EQdRs254BkFhGqXwXLMfMjZVtJGUQrrLgKv5jLhfqxspgDerwWL7fk1s26a+iMR8bmz6gMigdqCbsld/xHahc/dVoPxW2qinSFKIVzHZUXncKYyZUyecfVdYPs3mCs0SPlRopC0udp0AqpCDa/Qdw3l8ZP74s0vsTw0miDByI4bqoN7UJ6Q982NBPWv/i9umABHgydWLREzdcY9jDTunSxk8ohP5m0xDKZEWtsE5cQC6sCVtpGx2zx2vdz35mGeMXmU3+EbNENczIV44WnXhJ3oSRUTPH34DjHdiF5MkHiy9TIX6hOnwaXdO3d7AzLIuMxIhrZa2tNu+ReC3GaUoxuaVcneV3rMoUYjo1+i7fceBfBC4q367AdN2QR5QCmJRwKCE0aJzMIT3EXerv3v6ndV0jG8FTUNMvlHZOu8N9wIM6oQ6pmIHsvVIUefbO77E5Ij/nQKAPlxsszT0PKp+xW5jGQbsQr4d6d0N2p71uNwysZekDHtA0vXUzEDwTB63V2Yf8L43x1y9XPSAbiGxCKaG2m85cocKmhILjhr3OgAbDOLKxP7/PUvYdW1ZF0n0YwgbrHFU0sEJoU7oyP5+07Zw2vgHQ4na6BqvHcwW5ghm8GM93HbWR+PrBLGETYAQBrNIZMIfz1PcmR6Mw3C3Vrcldz/j5ZPj0tqcUvfENgv+FmSdVjzqHdi2h4ct28cKgx1rZBlwfwWSVxaYYMAhOQGNZpLlK9HXw6146WvKovRxpcZT2386sPKweunNxf+qCcE1dM2EAy/sQJbjIAT52fgw84/s3PerjZxl53Rz8Gvq4mkWpKIEQ4LkelZOD+QSLDSNWGIGxsodcWccoxVreXMo85gLT2OOvF1Z7QUj6oAOi7z09R/9FOIuYsKALrIwLIlKuQ419904IKGIjSpJ7wANQ30zz0mnTGoa6SsCD+qPmw4raQaCUucHFHbYD2fTFZARmQjFzpECY/VnPQQiAsOj7xWH9v5xj+J98EnK9Hs+5B24Pi6CppQAZ4CMIPNman2fOMen8EBsMDyBT0uoFhwu5tiW01s29Rcr7m1KsQVptELVSSMvMzXLKAZvWLS34q3YOASCg4SfkfgIacHOp292MB+LOWUxbF4v6pHmte3QpumsnkXmXtITKuyfJo6C95Wqv3vpSw5Pksb48ByiXDIl0RxCisYTFGAycejfMA0zGGnmM+htu2NGOWpmLrh1rOPO9bgka4zjy2NMAWPppthPmaqp1KIlvrpXittztPYkRtRCxD/6N8BXUCq6WwiFdPFt6sz1Hz/8d1+6jQpbfuJrZy6WYd3AvMLakSR8DVZX+SLL01EAfT3r1Fkg2SqjFbT7fFliooZgn87a2tyBemWu/Z858Zk5zdsdhMQtLF8bYCvU2/xbYld7QMYfxV5zf2l4nJWOFG2L+dtJKatz5SCIn+N9RVRq1PhqSuWxlsM3yLzt6y6akhmjc55BwoFeoSuHmeL054/8/SGiIawkysxt8jyJENh6PWbzfmROqC/k/Fw4fGhjbP3F9Q71ptCNF8GKu0Fv1xXo551nW4u1j2mVNrWywRMxbAKU/elFyJJvR0W7UhavuRbsK2qtfcA5fmKSbofNI9p/iyhLr6eL4kp3HduAumT0CsRyjcqgEVw+vlZTd4G5XD2nAgXa3e/XHn2qq+AcaCtPGgA3jw09yZ3PKRn6458RMrgB0GcZb+2uI8CN8lT6+s1+neoFoRFylm1KClmSKfKngj4TJS9RIUPDQe4N3qp03i3kbka9JdCcOwMCbrVricc+3r34VyJMLrFRsN5DC5RRjykJoqQX4qmWR890qWOMQmwYK7HLbkNmHtZ7HfBsOZl6iN2QYiii1lEhHNEUST7jRlciUShc6cJSinaTgFGkLll+D3LkPHDgmQb3ygQ5B8JsdnaHTatGG1U+kpnf5h1j9a8zdvxiK9MHUTTGK04CifjMaQV+kQ+piWvE4xAhdNY+vckxzm8/zjsd8MDgphHIsFlNRylyyPJqVOLljKrMUJxxamsSMecfvBWHuegcNAzKW2+ToQ5ppYvUv4mpZ2/MW5ag/DCwwuCdXFIw2PZy9PGtcw1cfseNH9hdyWE6uFCdENQfGn/Sluaa9w/XDEsMZGktbhLhjTR+5QjIhQsdLPoXrX3+I/roHFQlIIqeUDWscs7854bwEe2pW10mzOhg4Tm0rA8ZwfXa5OwMwItFGfr1prvpJz7MMh8NQvOrgVQ7AiiUtBaH4kOKmoxEA5YJ72ameMxu4FBPF0x4C3N/9KReWjod0GBSXDgV49/uT9Rq/faLejFOLJj5KBUTLELM1qK5dRR5vwp2ld3S5n1qKDETJaW8+lpC2JOOi6SqlyR9941sf/cfTbp2kcwr3s8M2RJ1gJUL6RneCDHzY1gHmk6MxwUrHxmwH6XzKJIb3X1OdLFPAtX3a8ljitOGR2AAOrBi8TVvyP23oKzjO+cwKeR+JGZSwfqoZy2WbgfntZJhrssDnWKvTlAU+jVG604fKtk7jYN7S2TfIhwqAvCGxieInu173zPw8kmTygLl0k2dbdLQ55JEvhFftixGyQLUXleahH587LwCq6SRReEGcN/yjYN9cTmA6Jpk4l4cs/AAA3uvU1iHaIajUDgVdikK4lYh+XXqHMivMY1/BP45vQllbdSEfwpY1ukHjEVbWwzzTfZ/jtk6QyRKN2d4LCmcMm4M8f6tf9ETSEFqZx4nDUPnbIS/G97Rnxi0oL7Vk5prHrYrL3FR+PVS8vrlfEaXvPvjMkVlJUtafkUp0kYJ3x43aSS0KYl092KaOSQAmNP4gv9wla3NXE2PCqEt4VuaBoNUE+7dYkxfNQozmiyf7teEjaxitgRgzyqLPrVd9F1eeWwCVDtCjP2MvSV2iJ6fxAEuGy0w/BIN2sWywFfwtBZOEfzcpydSEGE8ova5YS1wFTEZtixbd2/IpcegkfNKw2nmEKJCUUUO2SlS+kpUBL65dvJ7sAKriQYfedpBJQQnkSeN0TqSH5TIwEyLMq1uaiS6uvQXYYP/UtRdMJVk0En7yElXA5xnvDfLapA1C7yPH+ekJjmGKTaJ+jBGL2jovpk82fZORWXJsfK0O098vhdo7yOuCW50qQxchfd/V+WNfR9ULvlHjSzyYtiz/ujAZQSoVrv8cgQZF/4lFM61uZKm58olk9uWuok8p+ya0CIq3njYJ3L3JBGkJcAYeZxcwNID+uFfeNLdzcawGh1qZeNlkSD12AO6nOWZ7tJldMdWMjAtsQ5NaWBaVCYOrVyC3VrG1VQlq75mkbWVnenM2nBfpGl4lirmEhDJaskGGbJwknQmJCqNjfz8vAwrIYSz75pG7dkB/96wrdOF+5ttLJ0tudnBo17I0rN6w3d9kGbIdS4UvC1ooj/+5/EFeZQnxRAmtbaif30szLZWajioKZGM0T62+pKdSkvQyFJCJ68HZISREv9urnYKetjgaEe84GGfv6qVshFbdCO88ZahxoT33eTsxXh9dl+uv7FbDbTi4Yhg+8PNIBT6nvHsAFB4yL/D7+oK56y5hRHBD5rTbQJ8hjduFPDLjHVnB3/QtCFbB6FAD4XHIF2FU9lPa3HOoEXOEcUbwkeQ1a6XE/HKgvvXRc/BS84BZN9u2vO5NexU+PeCR9DaL2/zr1wATR+3tjh3yY5Mc/4cEMOwsWnUZjErYMHHujNeIJXdQJjDpG1GQ/gLw4eXUNLeGSO5Zgz8LOPmZW1e5fYjMS0KDmjQlaa76J+iQ791AfeIgj9gR0FRsXpoO8vEP8TUvWZDwG54nzYy+gGfKqYqMlmnz5sBAfEGHmcoQRN66CrpMe1AvlUIzJif1Uj2Ynh2wiCJkcjD12xk9T9SaTbN9vd9Wa3atSOLPHn4F9Xg2Eri6TnsYC+j1HcqJNM7vGNO2E8OJnuxEV2RlPsKVedZicySgEgxwOnvBHpOlSYhuwLW1HJNEqtQ3YARoQRrKDYS2OYFnZSjNO97dpp+Z7+BFlLBw9qht/u92uHnLwlTxbXII7yrdpqzKsrPCe3vtI0uxxTkdPJeKUpOfxtQxUchf+aIQBSRaxLKjqQdhEiuQHLjUHuRo8iZ9Uq+mc0vkP8mweS1qecf2lcnSsWRy6wazJFzvu5M/hfq+GJC0UAnQFaj6Yqx7Ps0fpRMRruioUp9WWr9yn5DpBL8xNBqG0jBdr1C4wkrVgop4tn4LBAB1TNNwiw4SO7guAA3fmOTXGC/jWUBcVoXwVx1x9cgOFkQe3vSsodZ1fXyxuRvs9e7pQMt11KiCatt2FewbKqgMiZa0E67xfEzZJ9IiowBU1IxCh4uPCcCfOqyHilXHJsmckDG6dZEN6i9zNrmS5NhTC68pGN6wl8xDb9g0ljmYABjlGErdw8I97a9k8lZeSFz3iqyGAkW1RIj/o8yYTXX0/lqUcLyYXoDsd+PLfdmQIN5hfSOhw70faMx73qNKSzGirogv96cIxPlcbQgvoe2HrMHNQn+wFzt4sNSC1FAgXBG/Y+rqfXhEByxHHGUXowvoqnU94b/UomGVxy/BBtbEGB6Sj+/JRWok49xF/zOsUkYinp7pwGqhYplyb+wNe82rJZmy3gzFL4ylStCKSTIBhIMNaMPdfI2ANmwcE="/>
  <p:tag name="MEKKOXMLTAGS" val="1"/>
</p:tagLst>
</file>

<file path=ppt/tags/tag3.xml><?xml version="1.0" encoding="utf-8"?>
<p:tagLst xmlns:a="http://schemas.openxmlformats.org/drawingml/2006/main" xmlns:r="http://schemas.openxmlformats.org/officeDocument/2006/relationships" xmlns:p="http://schemas.openxmlformats.org/presentationml/2006/main">
  <p:tag name="MEKKOCHARTIMAGE" val="PICTURE"/>
  <p:tag name="MEKKO" val="MekkoChart"/>
  <p:tag name="MEKKOEXCEL6" val="False"/>
  <p:tag name="MEKKOEXCEL7" val="False"/>
  <p:tag name="MEKKOEXCEL8" val="False"/>
  <p:tag name="MEKKOXML1" val="4HooU0THZk28POP9trq+pbTvvzd/gcV8t56cq85kb3NDTsUhojRA0EsgEHHMH7oYP1SYpn09ysXVivguJdhTvfyVMsBLTGvcX7WPTor/CmXfOtOhH41qEIghVTfcT6o7+LHxt2iMj4vD/tblS6qzJ/OHdSMGn80SAkSMQY+vPsTFBOXVu41tbu8+6L0VwS+f0YXQsvhOkAyC9Q3nWduexXP1SnER2NIGshevehlmtKd+FtrOgnYeeOJm2Vh5Ae+y+xKhASf/IvnVfgtmbX2MyuTiuvk7voq6Rh2cOkR96QxxeK5kgawCNtUErPBqWVpcRxY69QRqLYD0d/R3mcrF5ZRvjT9yV41bhvRjGKBaSy/m+yRT4frjCaxVaNKsjR/f1Ci1c8I//o14A6hkV/Ahy9HetNYWo059XhLhcsACwOVpCafS/IFD0uR0vAWLFyIUM6aAEu7CFhzTxULFIFHBcUkvz/C3WJ3lqHf5xkf5MvIrgCRY/QZC59BgzxwSxpecveb4Z7fyu70GTl803C8LKOyGneG8SAGpfUeG8WTp+d5apno3MIPTLE7KMQ9EsFFjSSMgMzKZME3yGQWBjFFq+K5RQO6jgOfolyWl07nDmyPLnzZXkljID715DP1QkKVGGBxtAPcMvXCINYfbJaxiZEuEmvozCcM+D78yCW1oGrDvzcCoi/iKNKwlNfiJrGiP2Wkv8vRA20li1rE20I55J6N+kzaqG/T4Tqbg7pBP1qvbkKy6QcLMq7p+Im/jISfubdkIrbLvoCnBp2UU8d18ME9B36SAu/nBq7uLY/5WAtn5fOEP5e1NXucBNp3eII85w+hQX2UDUVEhzDGT8Dykg1WTRgGSonSfZFQ1s3tfjsnmTz67295UGft4nhjFAAH+NCJj4gy+/o6Y1OuT07EDztA5Aa/KAfIeGjR0rj2KaXGj1gV/5e8bB5XkstaeOfZFMIZkWetP+FEoKHtHAfcRBO3Zze+canBqeIerfztf4hWZrWGaq0dnUJdSjcF+uuo9A5kHwK5FbbbIFEEYDTFaSxO89KA5YMKvwayObowmaY/RpVT7B/iiDfq2AUIrTlClahO01GFYawQj6vFBpSCYh+7CxHoa3pcm8UsH9hpdRx/A8RvFfWka6qQdWUjB/xIqy0wZFHzGLyeo5MKXRkblAUB9vFYt8xJ9BGEuAfgXHA7yvyWWamuFPhFCfctvBK6SnZSNh8ZOzzq6EDJco9UMX8Nyh3/b7CpYv43d/61qk0bm8DyV0nwxiGoe1m8DqKJneHRshFE7a26MWfy59pNOOGpjmxmTy4J0aJXWB4JlDfyEsQHvlAVArG9Rma9aSumVdSO97cL49ZBIlg7qQwcvhS0A4xDnAZapCfUJl+rRfxvvgSsI89Vbzo+Jv9A6R03uyG5VF0esZKY/FsXryYJwDGSQOVzkfhA0x6vOcysI8Z92jJwcdL2SUiGXPJPX0KDxCPU5kWTcszGXuycqMA/MA6Ao1n7/xR4r1m1K/5EbmPcr69mWePM944zsqps0T8WJcDT3SXnZZdZ3c6sZSv/9aQOP8HSN70+6Ubmt2FW8tmMlUw3URz67VKGgDOHFn9jgUh3bjVzDPua5wgfmv1/wAxrEG04V8F8MekjpA6GrXem3lkIfNSPzDzv2h6/OhhYYxLkXasxYMtuR2ARs8TOGXoRS1fs1dsXx1TsFdcx+RMwA8RhIGl56hpfhSQBERaK64Yapg7qOS/I9KL8WgVOsCSJ9Ty8PzeJfhG3EnI1HruQqHdXTJRPaaW7d3n0DtMuDh0ksG3gydSN+Fhc6JDFfd/Quoet/UEPtmqK1UhTG9HGSZPMAX3TIkivL+uUoh0fLor+dr+RBkN3tufL9O/uVklR75NaubomtyyZuKufQATwCmFdXpRKpvBFtpiXkkpAkgEK6d49aXDOQCWyzn+Tm87bT/lRPke29bvs3ez8LdR7vRxtzusDypJGdLO+HyEOHQ8AuPXFEPB+gTQUE4+OB9ZtbSu1jch5eY4M9ujzpBjLbtjficSQt4eTO1S0P/NExBEU9XcQRJ9xeceVnlXQri6fs/OKIuDA2rnjKnj3YYcOCpCB558CDG2iR2b3FPnBUVZ81hcVPnqTX8ALlNkpYisoSojqqtflBNErOVSgfFzNqbP2QJpjrDBBPX83szdMi0bznSSN0epFnfsZuE+avdj1985C3WoCK/ZqoYow8uYtLlByo6Xnj4EsJ0vNfo3lH0byniQzVU1xzMEDg2t+dps2zXCKOn5m4fOAVLW8SdnoByz6/nkqLPi6YRr3hSaHaCyTky5714LaMg8X8CL5QwTFYhRSJ7g5xpFwSErQ5C8rOv1mKUedUBunBYaTFwLVhkjPzPnOH3jvTe3BnrzJulW7sbtA5lfyVAQi0k2FcwAa1LJFivit+DYukqhLxKViitRbB/dGzlIbiz/rMtB5KPuICao3wPu4eq9BLNVzdZe1LqNvx6qYYXwF+MTZ7fB5qWG6u2ypCfstFovyCvPTzDd80q51QktaV2pjBDaAIpmDVohfoTo7j4oc4rSM8CpN1tV3GM/SQTFHoomzFaMc4susYmnsGlr5ezmfolvx4ckGpGPjSYBBKSmF12nMYtYTvaVdPrzO9MldfSH9PYYQZDU+fByb6ZlPNA/5DSaL8Lq0aLNA9YBOgaK42aWg4wFNz4AAH41JmiUWpvNeU9olphMhsNy4CulzETERD/Hs8R0SMp+T8+lRYWxA3Z3z3boj42Dxr/93KZWbXERd64/NTgbCKqBpKoTPDNFBkSDzYwa7wW9YHZSH1PlHAxzCBMKw4gED47CL9hC26OwUJG+IdMQ129qSJ71OkWxtbQf2cuwH/WplYXPvII9f/UXecT9JYQO26dzNbyr8vfjmGalrVPoZwBWiokCDdA3mKdb0WzLYTLzTGKMdCsB9EyE4kUf6z4wD5rYGle55yTNtJuKDdLJTqwi3aSImP/wcO+DM1VemTye/fp3PeDwnEDHsgfYJd7QFIFEBXIZRYj9T2vecLB1H1+1PZzDCuAXlRjag5o7aOxEoJxjydiqsBS0hASbpyItjro+xO5M5kXwxsHr+esJt1faapET9bEin9ZB5nutGCYQUPldafKbD1a+kr0OUYJ5vFRksyGqxsOnDmRS4DPIkN6cD41sceEsc//sj/L5EPw8YDjcm5qbIJieANSrxe7XIcMTT0ZnDNi5HfbgygiztA/7lWMmFVO8FzinbZkW/VeysXcHKJYcYm9MG6RbnCds/QQZHvPKLRpSOH1SqbwYghyES4CYQQ54temXhmCfgLCaiNomkuToWL7VPt2nJbwCkLAGAViKkTrZQwHFR1uqaWfxzCtpurLw5RwdHHUKmdLLKLEvNGSFI097U4D1Hp1IruR7BxPV/arm0/hMoQ3HPksmr5+jQ3oGcgyCUI9/VIDV5rXIkEfc5HXkiB3FNxi8M3V99uaf9CbswhhvW6n7vVL0peNenohyZRVUtIy08oCe8qAWIUoqnrO1B/tN8Tb9dABfRxmQ1KKUSiaTDox6Ej40/2plhDhiaosRXhoOwAah9bPMm13EjVxrVkN1mP6s48JbY8ZykWKxpdB32dEr6Wm6JmIAp111LQwHwZ1vKn3HGdEA5kDGPHn3rAz0TVvoN3QytGMn1r7+aR7hxtOjyeeWk4KTIuJmWNYvc6V9/MfXgv6QxIVLDIJw63VKmhxdgXu9Gr0HcU/FuwTXO5VLwsC/UtTan81Q8GQ/wX1YqovGytUK3IrpTDOsAv7hByNdsgLEWn/+mbVIIO3fTWEC0+X5Ht85NR34DIMHztHSbWxGxTu0zcD0+EoDcpA3rs2ITo4bMvx0hpHd9uspnDfT4VCsyqO+8dlr0vyos4kOnkiXJnsqjIlWgTAV8QDthZHJdvNDyZFNpScsy8xWnUtjBOdwuXeizzf6ZJpQjPdd7O7rUUsR0T61KhLKc0EewM/KZ9X4LP7Bf3H+hWwycChseOn9Ewm5X6be/iCclNgueBNRWANmQX+oUbChfV5sD4gdDfAaPyQxxAcX83M+4oWaxFJXCJlzvRBefQ0M258KagLy3+CvR5X7q4Zj943gH28D2kmkmwnAxnTon/z+ij8isWF4ynSnlC1OlJCp/qdMVeFqKGD2Lxq3d2wvFirL20+U9okfm4qddTLPAvw3HYUejJfSLjDqewV7WMljJSFiwT6+s+wsZYlSe7BIuqE+vHFKNJEPX5LpI7XqR7mV0SIw4BO4E2Zp0EwerMvmFk83oElxg6IQpV2S9FXHFkPHOmXolHD6UsY8mj4xbS7jaOv8b/u9ElS/LCmaq6FUUr/ejE4GdYD6GJKrNUvFgvIzly2kbk1U1WTANfKN2xV0BLVRNRi+OZKBjSiM0XvFVueF9kc3F2F5eAtVGkazNGZHOrnj60U/rgxgBZJpGvvpiUjUNKZpopbzj7oekfr8h3kGXSGEYXuaAoWlAyd9NwXas5f4HXMN9b+Vs/vEvylzBpqQznkXnlWh7RVPP/kYdMNomWqebKYrRFycB0PCtxVcRQ3D3e44PaLku+Mu7uscVBxy9Aaz+8nhA5KcSctKnu3P2NP/Hz2DGwPkupiX//ChOv1hfkh1OCiZXSSN7CJRpXuv1TeHMZkG7TUCKvARuZto9DQKimtDDvRwJiYLxTglQvqPUz2oyBZ8UVYEcDz4BLOiHrHLP1TegxbF8y1twgJvVlZE3erxkXDb8vibdp4ghQv0bLjIEh1aFqV6KlWngnU1chghOChp/RD0zSYynzP3vhFDso007k525nFfr+h1wP90s/theWsk8KBxOLS7BI2ncWiGJxWISlxbP/e2jnktvzsVzQ4HywemxTPoBLbRiujpCDYj5mHODxNIsGcwCwrOWc6egj4Fhm6cvHjmPq+C55+RPbJM0pzx1iIyRHsEunfgcJHQ+Pg3IgrlQUb+Ij2nkJAeXTjTkyQa6T8QF9rqzfNTrxdOLMktv61bAonkiLFL5PM77gX01rPWZW2fOxD82JJnKdoMhegKDgtqjNWiVIA5dEkKwrkaRpGCcHhORcE31KgcbWu6MZui0zm/K1cd1v5aLF37x1PVCVLNiGtHwrfByNSAUDLll9UgDpQ+UCYZvDB89hvh0Fz+I5eWJlcojwB/wouuoT1zMH9HY+upwdSwMhKuKBnRVwHLNv6seDdj3lwNlxV+E3+M5uBOELnlgC+7w3bpgXKXt1BvsZY4NhhWzpchRWfhFN/qR6zDPmNOYjmeiEe/oP/oQYDNH+pvLtc11FYdAwBLgoswxMnPMvu4Dhm5SCm380R0klidOCEo5Zr/gHmLzwqIrD+jioK0/A267fddYThlj+mkoq2pGgW2Ws3UClhgg3jxcx6OT1wMO7RSFsinSzH0+BpqRadC1xqd4WgGX29eqD5ZvMgRvsp32Z3eP1R1uU4tTerDHg1aWsPJts4Zw7WCQpbAE87gnICGGxvmPwpOpBpm4TyPTbHzHKG9FWxnScXsETWX5hlaBNEP78lMlqEdrQQsZ4WXCUJYUbWM9fcRtqeOJQQ+OA5CE+YUwdz2axMaE2CMQnDKA2UHQ75PVH+I94z+lVybRzDS9Dr7NMvn/N2vJ9o5g/QUpT3jf82u04WnHtaQm1vEJc8IbutHQfyJDPPn9rJG+r/l9cRkwcrUcQXMz5fiAFuch3fADsZ+uuvoyVGsI7lvOgQbqrs5JMzGrxyvZDuy/Lt/Zz0C2lCvm1sTt1OcFmb1gB0E2vEh9RS6Fuq0p/MyTtlZHq/44qbrAXwqdAQpqg20B6KpLXnkK9NSnkj4bPJGmXvvvWv4PJICJ6D50TbX0iVgqtFunEH37oHES5NrHGzAFhIkGxjgD+Ubz4jhr4UE+0SPE7BEsVvl0gCOks/Ws3Z2wvI3IFxmYgFW0kwT81FTAOKTz2AmO7+PBMfJN2AN2pujkt5VgLWEWeTDjI6VAOyGN1w1E0Ksr/6Fb++mk6uS64uDFu4Z5v7B57p/8xhE1bA3jsuvUaeb6v26VhT0cXfVkp973muNUU0rvWbvCRaBZMkOWtH/Wv+SHVkJfq2+7JXf4Q92qJJzVU2SK0ZjHUGxsVjXNh80vPGsqlGBH5c9DffuXpnK4k0X+2HM7g4Xjs1e8f+3bl37XFuHHPANwGsxDI9811MjTOkTj+KCOimrb0vF21lGz28EPlGsliPnvOaEjQyjovD+WutsG4xpFPU8AU9EKtALpLfuy+IWIABnu/mGTFU4HjGyi5J8WYovgBNeca0moIX00Sw4RVysTBr1E2IwoRFL5tEAXs1wA6w9kHXKDkeECmoof8Z40TdYnb6PHOl2omjFQz3uVX4Qh/WmOvDT0z5lBqR/WTMDoN5mrx7E10QOUkKXq52j+Z4p4mjRKfET9x7JZgL27PE9BAbMDDcUXk71/MhX6z7BoaNhv2NMG1S0qAzxc9T7CTm1PIr7HUzFjx5diqeDNjpljOomu6QofUcxQR+ZTjs9axGrfNoDzWJtvu1VF5AvD6Hg3gl1jLg+1fnhN5nYOp4bbHi7IIymhmyKCJaJ8vXiUmQzWcE4hAfQPUtirCmDMaXAVyaZBYpCj4FuJyqIBAG703AeJ3U7md4HEWjhSixinVzpzOea5nE/FGbxBpk3WP3iE0PqqUAO3k7t4R8yJ8vYBVLbZpAvVlEDNraCIos5BPZw9inikokQfTJUSof6AvK0mzGrBbLiygF6peBdCeUON+12BdA/+I3adiYaDb62UZ4P6IWkoQNtzdt44kD6nRjZ1AFKDeHrgUdB1t/4TSodbSMa6pdkWw8/89vP8keUMir1jZzDPhz0krMolns2t9112skmcAGMKB8tacF6wViheQR4+soX/3ExU+CuJaad5Qji9Y/lb/+oGbBSXTRt9WqGB2RDP8u+T2Hh5emoLySJQYLYCi+3+NwhllUhEkjfgbXfsIWKQJEaKcyq5TpfgSydkqyfHUPdhFe2RQ9U+sV+/fd4EZgSqkxJImNFwbdWswX5q3MIXrhOdRSS4ZlW7wUMsPYHYcs5hw+vPlhkAx/s+07BVhowR/QZWXFTgwn1KvRIeYo+0+TNnhYx5McszJfK2A65rTG++EL0egutVYu6Rd0dM4CBo478HIFLNV7nZXGlaWToQjQr5wvsAaXRzu3733sc62jnMvbhP/bZlc/IEDNu1VcADdc30cDARpKii1KcGdMhpSKg/LoTe7Jo7bB55/26RuGUZ0c4UO0wx038pEjhrCBoSdbLPQXI6g3kHiTzbwV1dFWwoX6GGJxdNkDEZZe2YvE8qEduySOIwOO8zSPTlKeiqJZvSq26sn8qlR1UHztKE0RAmbecCbVarp/O55NNHw2TRP/ZKFtxxy+hdroHH5SCNJpLSiYiVuKzE+HLS3YDbemev2V8faydVS9BrjVZGwJO55jfaBsdkmbsBn6PkdguhqWYmULmjrHoR4l0626cPy5yMkPs6rS6boDonwzdD0wAvvjajQfTz/kUr85DxuMEqUN/kPVEpXt2P0j4TVc6o7YUDXSfTLTI3HEprUgHfX2HziJfF53R5+MPKbheMFWOwPd6aEcfnKavdbev2I7+7bk4tS7NFxBPq3MlupP1ZMofpe6/bCDMAneS62aPYa96Wr6rB554b+ztZzxSiLrOHQLfpTJLs9yiT6UzGEj/yyTezTXkS0MMKBkSOmesqAYlwnY78FrtOaXexC9xS6ohoZC3K38LUopwFCs6mzvIIlYPZyOOvuyiB0I9YVqrFxRz/4KUtEPWqPm8MkKG78xVT8R1SKgXHzsMS5duHLXYr3ZVDmPD9HxA7n/pwN4sR/viXktu0jQjwEGtQF4sl9ZYKTPkgcHfqZiXrdRIOAJhZeBJncHf8OoFijrczyuLPPhf12TduWTYKKZZS8/nbfH4Guc5jCszx2yyysCMuOL5y44Mub0o2EAcD7+RiS2hMmRL97VOJLXY6Jr28r4kSbva6WulQt93HughyB6Q7jySWERB6M/4JFCoBoMNb8GWd7mtVYoYKwstTosKXPHEMwmvU7NZ/KOQIcUUJKjqfwmD9u1gdUuudHVZ32VY+iEM/v4KdelAKCovtqXbiYp5guiUAwlR5kgAxlSygY6OtRRZzi+gTErXjUqvFhJYtEDDx2GqI8ckzpUQaDgTb/V0MVmZowj1HP4tMOeIOfbAsARLADMbD/j+UwMsIQWtrv5BkysDwkGhNEiX+jKWMt3Pc6QpxIpHKCS9Ep/npAL3mkt+V+x9SFdZfC/x0cIUUB0aRdK9rcl+APi7tv/qMWD3jnxarv046AXAAT5EjtLu58omE9/odoz7szV4/qKUKNzfVJyg3bIggnMW0OzlwFVVhuUxM+yhRwnnImMoh2+WLCK3JmkXHuJUIgAKlMkjIeegG444R+pXkjNMNTJsLAUIGb9jJJcUYlfFVzBlqwDIBRHQnOaJfr6VRYH0Uze4XtTCOX0io43kl+76vHWdSpmlyyuOBk4G+Vj+QWNoqXPmJcY0tOCEkNCA+tD3JCO5FzTDgb61XK3SXTIy3NBEyot/3m4fqRn8mZk5SR+cQAh0O7ERFlXUtPfJxhQPr9mTv3IJP4mRMAKJvhc4gaJwwu2YwmDPPDAx1DSwtFTZpNAPruKt8yTePo81OHd86XIyLyb0MPttIKE5Bm8p1ljcwwKS/EDCnReZ3y0FfxIj5cMRvmnHPemLKS2S+Nw8fNEiB33XKrLeMgdO17znhJfjAM37rtYTK3/XC8iQsiBbgcpzyQFac1MO4Oi1H/FvmmwLZWT+ufZNW8tCeDJQJR/VxSyAHjZbe13PJ1Qi8TmNuACKj7sFJfZDEHJFA/NHUZhJbfTRgb3CJeZtI6MofqEkEhCUHDBk9BDwa4iI0Ygcd/FQT9rOjimuDBV4asugeHkSW0d6SG/4XPptHmuL+jvgQIPZQyurnUxS4fzHdsxyg56ioj931befyzmkchSth7Ftg/oVTJv+G8Xrbn+T6wUO40qBMTsK41ec48sq2SS8XyQl8MM12kwIMiGpa60LVtjCZ/H/t/vLepyueH0s9JaAfa6enene0RYnJ+sgvMsFgSxBdtzmA+Fc/saxmLb9A9aP4la3oRi1ykv/tb8nhtXzYbNkej6JompnGKSsAXjeDHEF/73tVslUwPFRhq4BsYYQimGhgymktyvpZPRGviQbqxcIVbtAOFbkXR+Y9sYKMzyVF8bSg73JdQ8I2JCKOGegUXMg7oNw8mdv3ToO7++BoBejxjVPt1cPp+cP4pcaEDq9VrYhsRj+DtjMrEd3n6unh0+mnu8zAMjkkY3IwREpf05eCdqmHsslJ1MP55G5210ukyBCo66FeLFkMn9HeshqMbAqS462xUxoGBdElcVd3RarxokE6dw+SZrER8U7Osm/ra+W2s5SaGg9Q0zczlq8r5wVMGUXNOrWbUvCe0Jrdmwa8kc5JFVLX2SPFaYq2StnUMCl4G9aDGRojGLAUZi6kQi493dyaF4/nMRtiEXpkUEwOqIFBExc/j6wTU367mGsUiX8iz1HwhGCyAV2V6b2d70rkzSCOimn7wM6ri6hdSiMARdCKMDEl+vEFost0LwiUnV9JhYjuUJsEdSN6xj27RxOYke6ZUP/lIjbqtsDWPGfaGVeCGHWW7ubqBBGu1sl78CQhutBGUasqwx5k0pE7FPqLomhcn5vD2SQFCgYPyecPKysZaimfvXYtOMNLLd6eWm3HIdXLhLyWcNasnKx9Qe0l3DOO6/cQxbUd+AoQErHYlhA+LgJxEKncJwkcQ0xqIiWsNDgLBJjrHt+Onp+enjKxfElmbmcX3TB+P/Mhv6Hge84J8lgOVM07+XpgH7zlNawJcS3re18IZBfgnPi+tu2uhj9JyAAVF6rvCetntaJHjRSP+jEzA7sfOjENvKHp/GXpHLToItOUdBBsCzY7fSCYMk3X8W/l5oCoIyW5pOOTcFwyQzFBKcLTpTNmTvbNSVHzqpYcijCU0XRZDtFq5g+Wbpz2tWVoyZf6+PynpDYdQV9zHzE7eH20cgyXtm/YIB4+yq1Rl4M2lUa/cFjgh7iNgKBh9QBg5DFmj6V1VoaBecQP7veZi+9Myw2Z4ujmHbpowNdKCh014nvPzLJhrfCbUWeggOQCXW31VmZBTIPQCpVb/uCCQPR5agqvxJ3YP+esasQFVt12gqFCZPmPd153ROzOfsoIOXH84Psd29YeDMPBNJ5GyOTWuz0dDIoNswFdgnX/laLIGpeUiaH8231AuotXX0GttyVVQRrsuQBEegZXIOpYFs/aBvbab4RqrjgozCUUlv4voS6K+M8hXYj05nUsdG3gmPiw4sv6VmJeStYrOUJew5nnQv5g0rnC+NO402khV5IPCVUpd4ASpDOWNYmCy46uW6gGo3+qA3u+PoWqdRL3GyvjRLufVIEn18HeniY+wK+Lhn0EjC0HYpOwz6b4+xRJmu5uJGkaA4c+QEkk/9/ZZ4l3CBVNYYAueu+SsvtyddQHt0eukefttxloX6FV+msqQfNvyiiu6HlsaCfNuBr5JBUmncpE6amSL6CQuIr2Epw+KLy2DOUIEHO/du/56R0Pg8mlpqovCloGbAzrvLYhmS/+uVkf2Wi4KzbOfwGg+BFVOLDojyWRmqkxYmmIAcW8qFyCxw6xTKSpQKA81NyNQKp4z7Exvex8rDI9VJfimDbs7uqvnaCQh3S0Flp49B9NU2x1J8qi8n6OfeMGUAd7PqpWcWYR7HefVBZM+9ZwEkimKrmSkCgJh9f9rbbJKKllmQ8xUrj7/ix28Es1dLkyPHa3Y2Sc0ZGeWkIKzRnAARGd43hqkGHKCQ8tHU5TOKmnhC/WysffBnKdJiR+tWVumtV0GRUeEjnl4k0FRBCci6zP/ADo3RbdQ5hfPuJ5qN82wUyvQdJ+5/zHxdyOiBrXO3nqRFsSZYP4reiGozLzQnUbXqIGTj1mYpHFPoa/ykTIh7146gydT5S+yeSr0PDGRXDr4ubBvzUdFHVWJ0Qsw8D6NZvyt9iKlV8XlznULHB15X+H9wap2UZYAh6SD5KysmeVpq2QN6lWDN0a6a/vDX83SZ+hEMxi78XC6g6P+U0vAV3CEMZT4X+e9CzEl3n43QY3bipHvbdgxscYOkBbcIzPZgRCsjviItKtIq4KRsK7gs3eTee0yrOWzzvDufUEB/jSytF6+VWeQwZQTpxZkjpFCO8ublnHNGVc16Hjgev9YFK6TnJf2wFY1Fn/1ARLDd0iLAWM2q202Qlv0lTaY6GYY8sKH8dGdRwOuBpgFzT485l8FDJbjtX5F81fupUjkIFImGTCkAmJjHG1MFHvx+MLOl7ZTzY26S6hazsx5dmXDcuLLQTqLJI1Ysz2acLNhPBP/uskBdSfDmhyXA2xWyIOFPS4i0ocxok+WWjJXvSt+7tlFcqCMY9FhOT9smV54oIRoCmFrFDeV0Sr1m6XJeBWNoU+UGTmwAbjG3ImECL02rOckoCQyYONgKZv/5qAgUWlQGdb+dIkwfra+Ff8j8Y+wynl2JP0rR3mic9npje0NCPdAdXv3Yxd3Zk+POAtyFmLwbp8KfXP+pRq852JCURNcSk3dh0gexPE9JCb4RCWgR+/euqX3tCGhPzX7MrQMq3CdoohBqj64DD3+UvwsxM5bd00zb2dwPWPAMpk0Tfw53JyOZOGVLVqUNpexUmSp+rWoIGrGUFT+GSik4PNKbIV5FVpEPMZ8/nZGkh1Y/51rrW7JwJ4gQKpryb/7M+upOtmnrhAPzJKzV0RypU5c9pKSVhPOBu4GP9PeE4kFm7x87GqLq6P9neuZZzgADzgyunyFwRDHhKVie7kKDU1VTzmCBYo8lC5d6VF/ZCfnnNe9Z2zxFEyrkjHQ4JK+cXig4nU82mQin/2BoPcT7GNbvnDpdWsETg8wrMSaLoy4ySQwCtXMIPaCnItNTc6EXF4dIWGiS3KZFk3wcWgZ0RR2iIdzYk9PZ7wT6D4Xgts52nX7UdjBB7uqjC6yWL4tO+doFAlD4qAwznnxao7CHGc3EYLT29tgEJ29N1WtDWiexEbB4JEWLudhH23wxSXy7wDyj6hlI/tr5Uh1T+GfmWhkuNAxB8PWf9xRNAKY+X906J7a1rJJ+xu0iBG0VTIw7ckmzpiF2R610JoIKccTiIX2UpJPoUEbAGqC36vxMfZaGj6lUMLGLXhvldITPd93033Si87NQ97FlXnEhO+KiPr7dZ8coJzXUccAET9nPLEqzE35X9CoplPhrIF3RMyqijGdA7NX4AsUv27AOs3yj9sTnXXVlNKRN5B55GGWj17JgKfAf1FhWopYfPd0YOPgRm6Fayickh79Sfy5ygFkfwYO9gca0kigL/cdgG3EMsrtU2wChN52cu2LqB7x52caLykM9cyfpweLzPSz637xIR1FZVSDN/0B6kUiXLE2IhzmyAq2kRpnsp5Xu8sTaELAEgnnSEXqs9E9I2KVZZYy2IByipRHJAEjUMX93bxfLsiCmZQgaQt2QAFLC+CeBOSJhbRNimv/1v1sMfUcsssTsRZBfchaXFJhDYjF139Bxf3lp5ZTKgCNgbsR/xqxPTduPQm9KrLSLuJWcVN7iekVDudAnJa9s4eO+vJN1BFY34GJZf+WI/kxm1CAi5A5oH7Bowf6ayw1/CmUSl14X/D2/x4rD3FIKAaSh3U87Jj/LcAvBWhDPZY9f7Kh2c5hWFilTWRd2p7q3Shy0OHrURxRU7+suo1GCnusS2ydMwry7CWoMuEMokaScFwD3yjfUm9OZ/q7ctyEEfE2g82AdG1olHgwbZVo5nh+NxIiksGjFlglmUCFKIpCO2A34UbxWl4iVVkHCUhtZUWKGWsNa8RSpL03jsHYFQD6IlFczUThUxESEeo8/eVwnFHP3zP5cVymIGh7LZMbidL+Tkj1PIYkPUEkpxT1Fc5ggVbR/z4L1D83FLlXZScjk4PDUvV5B0TdTV1mul41PgvNcOnjs9KVkryX8meNMutEcYzK/KLxJC8KRXPXzoszDADk/8MQP39Nbg1H5iqtZA0EH6dS2QtUlHCLSXOJay4HuycLslzYmoAW05CTt6XJ9Jvve4SKXSmdBQWHoFri9hP4BKWkS8l5kzPFVFx67n3X7ThA0cVLvu1KxuOC01aqDOMTF9ZJFdULd1rn28iwWLpgOgRSR632kMiieiYg//LvkI3iCyLJKGcXH4W8jmMyW2z4FQgW/xKmLLneNRKkdE6hSk3hx1dIOPRJ6LewjL9QhhQo4+khacf8LzxQCyJG70camiJWjEt821OFgt9bO5KKzyL7dFjQ8wLhepM8G3VZ3KF+Byg0TC1+l7tFPwn18Rp2fuwS7sQ5+gSyY2IptanlYoaTURPFKpa8PfzjbKxhmuAi4MyBGPUqY09UNQeCt+76aRGexm0/u1Tamq98MzyphbQawYCrecuuCQ9d4Rz9WFDWI2e8SKUbTUDC8CX3TdvA0MxkZGTTJPQ4C52XvZA4ZDsbuOYTeVsOP1yWo4GW35Q0GiMtZlBzVSF/+D+bGHG17S0HEkDZ+tRtEvWV1WfRAw+3HfbtRfAFviTtdCWxBl0BzawXqvKcprc6ttEXcC2PJY24NLT3iZXV7hpGupugS/nd2B5t8U01uYuht2j4RQ6Ec/TPN9nyTlSTzLFmN/Cbl1K3zsNbsdKdwbeStZudG+HdwXILDH5GbXMtKxvHH1XBq+6nQbQaAtAcZNhfgNlpPlTZf983NSHshWSDbvTrre7+qv8iz3uUxCCju+SHRYhrXQDo5+aO7mFz8bRl1kDa11f0gkUKp/LRFX1xlunq/Zi+lklPNgtcVdHNsCwThe76a7LQZ7PpNA0YBAM1bUcyck8upolqqFrohOEDkU/VYWjybT1Aa/c0DFARV6VD48czVUkPT/pFS6G3ZrToawU4oAALldUVQ/4TttqtoRPXIeA7PTH+zeMQybCv6aZ+DVk2buxCNB2I0MgCh3wJYgtUNsTorKoGA+/ojNA5OxcflXEV8h4ft90foXc+2qD9qRAqTLRAOvc1tU3zovzaBpoxVByg19wn8yP8G57UFCgJTDNCD7piszCDCN//uI1QfVILCOTs7kcb2u2S48YS/3s5X7FZGBwPiAT5BYb6ay9VrpDMotzpskdUOI/DlHrzZupORj5N3bmdieDHIj9IuW6FplEeA6s1sxoGIXM5oMc4KFdR8TW+2croig1YjULw6xlc/B4W/kQygC/Ay/mGeK3cuzTNpYwkiv2F9aSjTIjnJRjDvoDQ/ksecMrVLXIN6nAN2mCrmXLKpUPyvCxwbQBQ85wDkv81+5SQXHLRzHhAeayEi39tzbieB4IBlzlTn5MgrjU/FK+0o5L4WT78fbZbspdxa+A+ajSuEixlwRBiBRkOSRLH1mWPMdaOF8DXEYNYIEiMkfcc0KSsyzNg8exAD49DX9wS0naih/6zOqEwxi+imTnXfeQuWk8A+zBd0jG5hwatRXMP0dq4LBsLKGh5ZOYMhQgcjm4XPwts0JwHp/deY9LYnD0zXpsAgmS8zaqTleq/j5YELuhCKFmHQV/5bieD4VfcTj9jIqsKPMHPF9QXzfSM20/d+96y0uQ1PtL5hkJKDnwfInMQzYs/4y9KOb+XNCQZS1+8ja144a7/8SO16M6m/msOeq0F53XL8FG0/2FLSnImYG5Whau/0Ft0q+OhlSsbB8I2w2KNvVZsMyAg6MVh194whjoqsWluTtxRpFvZMe1ov4C+/9WWyqBywAmCd91UiEyJh1W/lCiPSUYxe2Q+alxGXKRI2UPJluKg3zBrOPefEuFjS+4SVr2NgGSORSxVnpeGVHmDTfCb+zK/5vqGn/tg+I8fe9onqJnBvUkeCP7yU4+rze65gRspo9JQqFQNoFuei6ZUcJ0aVF4Tg/gxzYYHxNrBSBQ2d4ihfaTLO2CJsZKGs/CGJnFRPrP72s/Qr+N1wqNMLq58nCckDcxwgRdZp0oXGFYT+RK5y+aQXLlrUsRRnJsJhJ99aXov5xfkPTzY9RTcaXtQ7NZjVlZirlB5fk1GplhcPNVbJBnV9QfnuKSRXgPTb3C8XUPM/7JM/KI7ROnCkifXK6OcZvt0LT8gd1+xHGqIGNpR2JecR0XBvEa52dGnmmw5Vagefoiv0wT/gI7/XbPS6aI9mvdbtPATDPPyeGrWTaRpFynmBX2+hUCNkgnC6Ci5MNtYYUffyIzXL4UCWkTnadn7csJnpo3uurCWLkO5J73sb4hNXgLbJXc0S65ev/yJqROHjyz/ICP+apsKDBM1FyjxBVoDGnpXNZanAtUecfYAQ7hAuaHw1g5feT6TUGt3F4SHdnoB7urWEECFBNlbZZRt+bu+yFy+ZmG7TZpwNDEt6Y/v4YEmiXpFe0MK5V2JkuusHldJAESaYErKT33x8T8/DhnCRMaap2tC5flCqeSN6bh3+FfdkNG2n4MrEh95EaQdye4lX4I8X6Y281sOMcx4zwJrpJj/JrYSZaU3f6q5xmEuQCcOnKmvTlFjW5zYl79L8Kd3/lEfRSReRPUCdo9Y0ooMV+/EmqiehTuODysOu3Fqa0NoLOPmD9F+Fb8O2+eQj+piMh56P2qIlDB69qkz0Rmbm5bWeAKdyXQeJ5p7Nr07MNpxh9GgIDZJ9zyK/FMNCHYIu1GrhCG/JIGPmV+cZX0VrahX3DTrqSkkJ+RuY8AK+4kLRXSf2GDIMI2GTBFqPgYF8HX2oicGsVmemLwcGk0D4JCH77VGg+N8F9J6YpjKajMcDywbrg+tXdRA764XJkFeqXRwb3dhkocM9MI1LHrxsTYAh89wrP8cbpHSqEc/MvM3X8lQK1rqjG+kkCiS63LZr7LHB8GQvnwpqwzgV/7UqDr75pZlxhDwjGxliieDF4yVLAIohgXh+AHiJGXOFq/YqdRIuqwj3FA5cGo5uWop42a8xPhBXToNnp0FuDhUjPAXA+t4BWAFqt6RTGelUOFrIOggKL24/lP/qRU6ktmrjmj9/g187sQ47BYuf5ZOIS4yetXojmxVxftG/nl1hqFOLH7WobcplhWcJY0VOBEGQkWWu8W8Bd3gwix1JsFlICZLKgipSdLtwPPG1BPSimpfqOFtuiimdIYS/eS1+ChtOFrZW01LWbHDgNpHOyVHLWroYcUsFo2AO9MmBj5mj99C3kpb1ubDJq+fMClhu0/qghJONCe/TT0RdpXEvArBAtN2WPw6g0LXdUDFNKrTLV0XSTu088SH/JJCglw2zrGMrskELmw0dG/Kx122rOR8qbrseSM/kYVu5vZqY5w3HK5xllY/DWwM8/enCpogbt97N8WoQ24XjIrxe6dxbUYHPKw9Uek7jGGWVV26yCRtGaVgD6OjZKo+y5SrozKYH/kq0qpXpQrqLtv2cEiSLdRA51ptB/xvTnbeSlhOkZwsSOWgJHyxEOJjGx/9fqIM+2w9fIrOVfGhXezEWJaIDUQkeaVpNxUU8d6Gf3zYTn4mL7+1cB/Cdipx9bL7Hhn/wUtabAVgI1QrpKqQwFkgVzi7tINfbbrPuqj3yW5Zu/LEWqgg2N0qMuj0ZuogEBdkeKLXT6vva22B8fw7qP4czdBplC6wkNDtcXwUejHeUU4Ai/4id2EyfPx93s5Zp2vL6Ol0ObA9xyRaLJ68o9ijNWuAx3syQa3JTsfWItg25fGDGv6LIsgzIJCSs10dsfQsfiXQbTwA7fGOX4h29TMmlrnhfbN/AjINMM36Wt4Tj488vlHtNfTorJZA47g4Lmd+D0S6r6mR3cIhRBKglTZ4HbjxHx1reyufh1gtfajDEU/pOUjcylRxg9R94HU="/>
  <p:tag name="MEKKOXMLTAGS" val="1"/>
</p:tagLst>
</file>

<file path=ppt/tags/tag4.xml><?xml version="1.0" encoding="utf-8"?>
<p:tagLst xmlns:a="http://schemas.openxmlformats.org/drawingml/2006/main" xmlns:r="http://schemas.openxmlformats.org/officeDocument/2006/relationships" xmlns:p="http://schemas.openxmlformats.org/presentationml/2006/main">
  <p:tag name="MEKKOCHARTIMAGE" val="PICTURE"/>
  <p:tag name="MEKKO" val="MekkoChart"/>
  <p:tag name="MEKKOEXCEL6" val="False"/>
  <p:tag name="MEKKOEXCEL7" val="False"/>
  <p:tag name="MEKKOEXCEL8" val="False"/>
  <p:tag name="MEKKOXML1" val="4HooU0THZk28POP9trq+pbTvvzd/gcV8t56cq85kb3NDTsUhojRA0EsgEHHMH7oYP1SYpn09ysXVivguJdhTvfyVMsBLTGvcX7WPTor/CmXfOtOhH41qEIghVTfcT6o7+LHxt2iMj4vD/tblS6qzJ/gMcPCGrbvVDHAA21UQtxjiIUqba8bxYpIy0ufKDgD5XDCDe+RVNlFbJpcVRItRb19Hi89qJjTD9ipKC/dBBdkNW3cqqxFriNY2B7W3+bXVxpcBJ3WxE9+VOtV8Tm585I32tmAWsi3qBeXb5MtO78ZlEar+3ePvZm/eKkNj3/PmkC7+73A7e2tVVjZSW+pEyY6MjjSb/fYuKUlYdpc2J851EWCgPDEiElWg1WnTjQz/WMaup5Ox8HzXdYPaLQY02tr4lIE0usFqpPEw0kAWDWcYjok4eOt9EVw073UTlngHofjai/ToWfbOdqm9oJ+6oBsKJmgHTVcOIle7J4AIEpuHvG496en+iGEM42uyGNLEqbn/rPWm0HFHWjW0Im8qDo6T8JJ9MWVWo4V8z3dk3rdbfoA2HYq2DBgvzZkfLx9gCBRe86WwP4H9AdJdrwdxn6062SwJZOuuDM7FKpom23pQmAMT8fVEQMZ5nfNHKlsxO32tA24iC9KE2fUQHr43WCNmPQ3UrwI9v6UFRZaJjaHxr01WyN84IaIGAZGAhvotQ+cGVocnPcLjdKmDHgpA9rhuVpmOTiCpcCNFBvgcsG6Ib4ANMZsQKVZ47CYExh19qoxwWNSPo1YIIDHI4I/ASIu4EEwTMbXhFzEDEOT/VhWr8+8bc5m1iTZwyQi5V/Q0v809OEI0PpTK6Uuu9K8tNZg70ktmBWitAuifLIZ850dgWGJyZTfWMALVQrZ5+lR8M1rpcrfSIx7r9r0Ys44VTE8UZ5z9yZ09DkafpeluiUVTt4lvCS72fjk/07CCQZbw7KhJer5LbcO2JTm7+8AeLJIWFJwSuGmJhnSbw5gd0lgL3v3PtOf+wqGOqxi0mmw3xjqeVj4h/QoWtn+hs7tvBTKFZShDE0AxDgwvuiebdAdMXcoRUNmiQuj4wt0IidIqb+d+4frMlqBTVajvW0HsPpdnb770vb4xXDVM630EeVrdqW4bYdm2x0q3+b+qP9elSlWXmMac7baQq5esLVccYY2dyOezz8sY1c2eaieGhhZIjuJabUs12zoBg8lSki7lMrP1U3ni1i0Xhltvz0jYyeXyaT0U/eajGr+Om7kiWBVU8FWYalkdu3nR9AF4X52WIX0zBhqu0Hb+EAtTPmJJhaXu+SlQ2Gyydsbjiu7vEgq2pT58ItcjA7npZg0xrxNqH9W9B4vHm1vuNQ7LrUn3Fml59hn7JKZaXQ7f7RhXyN2+VqNdpe5WEnANPQ0FnZWqjkTBx2e99WUypKj5Uj9UAl/4deao8gsRReE+dZZlkStvIBYuKYzsJ/dF6AVekHviq/NWXCuKzEHYGkdNbGKoMhHmMNTBYESwwBj7QrbK93p90Pfg/uCHGzz7neKbB9o0KfF9/ZN3rIGL7JFsXZ7IhuzjXEBgZF7BeaSt3HzA9eiitSEFqA3T2a0w8SS/kilaY6BliDzvwvws8bwOaAZIYAC/uF0b/11p1J8xWKYxZMS11UdRFFVdqLE3JsVTZeTiXY7iQNBdetg+dR3gV76TI89YUcg+v3OVuVRDZ4WDRhgqPnRXNleJPUPMNdJ0/YJG17E1qWwQoIjUNzbZsSAeZ5epgbynL/bhID5s7RbEic+13zifMCGAHklvqgGzAt3+Z5Rus+UutYvG27RJ26tqW2gFF1o+GJ0JWy/T70yod0qfc8+349gm4Q5YBWiL8QregrtyxWsvdPbXqsMX+kE1TBcgcBXp2nGsRVMOvuI8XguseXS1lbzYyjr/Cy6nVg+vmnbIRstXGHiE5O+UaAi6f9RrCOb3waKOHzdRaGzIeVswut9HmOfFruTWNzHx/gOhmY475o3/ZPXrFhu2IJmXJnVMxAzg48QBbr3UcjMjV+hcxSOrRgqyTKNaCZksWkZ+gMoxJAsWRTPdr3vdvk8lZ+UKJ4alRqNRzDEfC1CvE+MznjMe6zbzQXOGUZulSITU+CMk/uYaR4UpzDyuRCpBiQfJIoiYxyDG53JEOwEVYC4GOK3vjXd0TlhLGnED+rRIb2A0d550EwrjD9MF7g+Ip8LuA9x44OsFnugBOFOlm4JUHG7483XgMEiIDPqsVrH3LjdkmzWKKS5LC2IFeorhFWzp2lM00C2Gcn/mXUd3TESSIOXOif2mbcTPgsqB1iBhTcvS/DU5uQ05wHY9vATGXht+yhxpimfdF0wyR8di4Obq/4CMyPa5t3/qdlu+0wmZcw35+6lJLPUGjqBxDbLfLKjwqn6tnzAvUz2aduEHjWGGne9HD/7hsVe2DzuFGxntUjmQ+ZIOIFdpwQ0gzV8P0JLeYGBKQKYLTOydkrR6c1DqvEaAG9gYqTA96BEcb7Yc12vOycY/cUG9ly87j9RaTC+9BeT7Y8Lv3/wQqtPK4aCiRMNxWW5pvukDVnVq7lo86pyCKpaAloY5xZ2DlavY7gVySAhwdKcNA+QxV/ATymoFMTNOyRMiqks9ED/4TqfKSop+9gEmPmqNGRLzRiGtws+dR5G1lyKbH11PtgTm0E4rvC/Tu4olOYsBAqXIktowBXk8MPXn1i4LcUvbMfUF5PT01Cr4zlNegqOzym/BlpQTEKOwajkN6gnxgqitrndz043fs8bYcwv8k4sQQG7NDdVQUNinWybpgei8DRhqnQcwbQuqVStbF21p4gl7eVKGY7/jQAxiWL6HdfC92bzZPAllpec8tKGR0YGrKwPrNbtqSUJh8i8KYed2aZ9ohoByqeqh8yFVxQdRIsPZy2B+XQivJifIB1SVJRtPE4bI4b05rL7s+MG7n44NPHQqFmabUCiHhmbynxQ2F1f0OTCzlmrA5I2fm4xmdaaWpTBu1poumoKCVtwmcdRdf+z76yoqr3/aHancvZjH9ydkoM2Od/cBfej+EiiPBW6V4kLrWERCWY5S49K5Sfm/UR4LFPodSPvAWoFh6I7JrvFC6g91H6lyXHHuoew+4HdbJXv9QPQUJ4dGKW4N0vH+kNoBFmveC6DtT00KoRneP+YzWZH1z9GH6FO9reUDDtQ0ZjW7sy2yC3C5UH9kyclY/wTLRW+8JJ4FEhAWasLMpoKfMYx773NWX5gQrQSExZttWrR/LkdnzCM8KppFTqYrPxuBC0g9MN9rWKlbSkjHXuOeOXsAOAFpF2/R68QhpSh9kkYs1fkOAsDN3ntinQMmLej1uCsuewK4UCVO2Gh4Ei9VUWMJViK7nz8kmqwtBAEhdgLk1lKsoBkFEnCXBDkIl1snY/TUqTCazxj7xuzwDtDvZwRl08/wYHXGM8b+car/jMO0yA7i/qwbp3DnXGhbBR35oSUNtkwK/V3X4+aG9z+kAgf3DKYGItU5RcqHaG2jiG9uAenjk2dm6WdEdcuIlNRchwdcJqf1IquRW6iP1HAystGukA/pkelXQr3ylipRz0KDbIhTqXGakZBYqtHbZytN4ExONTKa8cllptSued5kkZGXTHFZ0Tim6ix0WynuVR9v4/wxivIH8gJXrPBDuhyn4Pbxss0NHhMZv0D/eVcGRgfAY37Pgc+2Zq59V1Bksm6wfhc+2Biq0rh4n0cqS7UQ6onL40HUl9R86UWwhZMK7bH+1Jsj8gEYudP8dyYF0CnWhHp3eG+Pa+Pg0liy5Q0O/E3i6RDkwXpVF9TyCKOQHEB9VYOZujz5kyGSteu26464jmZm8G+5QZTEhKigrI9fjaLGr84+2PKkxqdvStxyWsS/POo4QVO7eZabm9uLre3ooplzT7OJDGs5GAvTYEHxekTBnyPQ8F9k1RLCvfJfyWGQ/wdHtDREyce5XAMgee6KPsEPVm3vFEXzjKF3khIYYab59LWx8OSr51M3Wd3BCOlvStITEyVxsxnW3T86neC83/lSW52o5/c2fcMMy1wG8xTj1Zrxi8UI8ZbQNlHBlT/REEHSevpkFEUf7XoGr3NKT8lFoA6G599Ju2A16rpOixQRFwW0YWIEwIUhDG4WI1NXNKRyYBly052UAHo6BDw7vR4H/mFH0/togVLdIldh3przPWeqAiRgtmg9nXKeTEcm+OB0mwFiiz++NhV1+i0mko6nLouh949xNvg9TNHc0rEBMkaJPGe6CLjdtpqQqjc5bF8ca/9HSv1SCaPk3XIUVhCqT/hTvnCmtuLQT5NLjZDlMJIRf6SHL7nib3QBFsFf4lhYoKG001zjxF2PxV8swEv1NwPyCBbJTnnmV3bDjeL6otCCtOoheaWWtTUbImZxW1t1qocgIj/ztuAG2Nbx+18EL7i+OEWWA104TrAq/yJiozhh0tgUv0XsbCVjfR8e0Ay/gAWhPVvBKCGcGUzS4sOmTGywciQ0dwYGzKiRjdZdCWV3W6iMN55+bXFYWII+JvxsZCreU9/PRSzyvaN8mp9JGY16dW2SciFGnG5wZZlqtQVjXSw1+yyyaa55CY9k0kdtkzCQBruXXXQ2H3CUBveWWiC8ly8qQ23TPwxvo1C1MCgp+jq5ReEJ/A3k2ThlBf3pnduWKkYNRDru8Z63SnMbvaRWtIEYHZ0Wpom2AtMYhJ+bzIjxoP350DO9T1ogZ2vbi6yEtF0b8KR1hDkZH3IepL6S/5O623GgCpJK8fKLpvPPdReoQrIZzW9cP4NfdUYoh/J8Ex2SdwTrVtzWmja0juS6g+y/yuX2dPfedYf0AXNiCSO2bvZzBMaSNKeMW8h3DjEH8NdFP/ldnX9AIz/rtp1f5oYjsiUXfbMo1WgY6RkLzTIeUqzESyyvaclscYmqD2/hZaWJSyirF6+rnYUbvQJ1A5Cb3pCk0M8/N2JA7yG7vxqorFZ032XMvBOG7Ut7IdAcF6PdhA/YC9Ak+laZVrua9CvJWddlM62OKY+pg6/vsKSOyS5rBSgZDLmsRiJjah5tAgG0gj+XyGQ53wFV5Rjjr2z0slW+yySQ628Y9lnzqWNOp5a3fD+CKIPdiS+mZv8R+Z8Iyjmftinl/ecGanHoqQfJlNsQLtjolAVzPPvCFdeKh/BPcr10P/yVq4TAfvDA4m+bK4sT/m/hwVizWEQVvxQvEm/jOhBzPNr8vU5rIYdRklinIHEQwc+tILCaJvgpdmcfpbfSiqCW95ii2VSH9J3WuvqC54hfAG2toTdC6EKIGu3jBVwHORf7VZ4H5dbI4Tn9pt2ILlzVsSaeW/iLZNC8Xz8JPanyP+xQh69BlMt+oRf2tdt8/zVrGdXJMbEQRyVRV1/3pFXRlv8J9ODQdVbe7v0Z95dfac/Iv9qYK0LRQghkS1RvbaDLfzWDFBsJP+OC3/FeczDO1XlJhQCeAwyEZ6kfAxu5QSt9tGe436T7MRuKC3l7wHeOY0qq2Rjue1L3yvbEdFYmi1y2mEnU/SKaczsOGMWI8uIfkxCLrSfD3hK2AvjVHM5tTdIIZlJkLNnshhz5mdzfy+xBrJ+4y1JnqjrmjqBml/k2JXfYYPg9D9kIwRxDSpzq4Avbdx9NMrDqYz8t9Oykv5bP1pQyv5scjXQdFfrvp8T5iSu/LCKoWvtRKLVJtc60na8ZyFcphcmG5Xz0URGfclgM6xV15fMKEMd1bFo4GOABgexspgdI4K+wAOr2qm6MMmBnkXI7Rq5RJkzOqAEyBi6PWE6j8O/UBSiVqmKDjTjxq1VTfNPrqnIFxxNGmNcDadqnfNZ2u7xEQamXsgfUxeormSvfNm14aY9xi6dYePhqShNe10j9RnWNvxA2vSVsJCW5it/pNwpicqa3qqan1hU8c9TNx14OxHqv2WImjfXTNE+w9XRkiiqT6rJZMYJfYfWhQBmcPK6Ls6XSOZS5BLCDn+CdABnD6shYv8+ElEuDSOtX9lJ2jyymUQSh4dVI7C7ZAD1lEGKhiCbRl0ns7HvQBsgGf4YVIdYJDlDxiKgf5pWv9/jRI5qkXuTjRK2tIBPRgiPxAzhi2iTpp4B0RLEyWziP5hkM71jRnRHUR1OXQYFJIfQiom13YK6xmm+l5eqcydSSkS+Vh6qUI7pvDWMHFmkj5LF41qGQwhSKv2ABca3Y1zqf/oelYJoTVmkc6MLjKDn8PsfJcbD2TanHNF0OjN+44L0YD9nVpX13wUcBZ09GWcfq+drbkqA5LeULA1UAp+kYU2r4JpWN3ZpE7PfvWP0FHQn/dAUc+D3M6f13/mowKazFM5emHd5Y3gvAW4LYBeKzhdbwuwFR+kiJiYzoBX7RAijug1qEm3kFnoDViqEI9y/+gU+gVMiuykEXLOLg1JcU5u5USsnj39khc5qxV8hN8BO5mZjPWNJi4wshKYoVgcZoN6RZFcjjmVxu8wqzVzWrhUoGIkQCIvHyCgdYo8QI043Weye6qlLn0UstwhGRfOLPx1cBBTRsEQso4eviBcrKdwYebzZfoEmRcJbZN+Eh9ApFKQk0QKp5v8lDDrVyEFyuGk9SE4YuYpJGktv9L+Jic2YdOBv+BquesDLZMvHGX2QnmZQpgjOk7MvPwv3dTPt5IJGe6xosRhXnmMe20QTsDbeMvMW6/XgBA0xHV6ocfPXi/PvbYrAmELxL0dlkzzHL/EC6mF2+8kPPlRpaQ4bnqwqUlqv4wJKTkjovZngoqHDWiSPcaR2MIx3A2huL8TmvfVQaEozhlA6oTALPDQmLTs5Ajl6c0ad7bPh75QXWuhFlSIUxhdZZwlM4r7+nQDytzu1W1C+cMvIm8gowr5h17oxGTmjFJD5XAy/zE2eO25LMJtFCvAKepthgaD0tnNBh6wN4d3KuTR4mC25AAJJeSu/kqTUJ/H1wSmz/uQ7+Xa2E9wPZVyWcQK2afGD+X5Y9tsoliQXi+Uv20fZlafyvSlMqI6dIdVQhGFS/oSsWP4H580nvjXIvB2SQsOJxf0oPPVzWoBgKDvG2sf1uRn9oyD7U9oTAp1AkaL28shYYGKBPetADaxsJCAAY2o+8VsZ1YFq+yA0CNgKzaa8zDKR0h+jzZAF24KyCRjQSixlwJlAJCaqgD+9JeFrl13+OzrcEz3C4ze7JKv2mCvtvYHx8zcwl1bNSxw2Ky3FvQqlC8lPviL2K5IoquPzfuxwtmcCU9Sq/Y5iojv+f0W8eoSLOkJA9Ss5J0Ko14e1J01zm0Mda4+STmyz6riTMAsURPZiHQ1Q9za0QPtuytcbDk2I394Uk77SsagxmFGI8O8mnuxK8MbHGoO6fnE5emrjPZsFLbVUF5/uMKShs9UwD8juoFyzB0KkrNanOoflmNqIULxLaRbc2PuoXP2ltjd4i+qdA8mT18EtNia/xaXmZQbCkpUR9ajSk3YUPiOEE3R9ye1fyuIPRUuVPhmn4D51GJVTb5y6PNEvX8yichHbdUyuHINPbVbw2PIxawPMuoUDJvogFY/vxXuX68rJZzdPC2eJhTibBM4GPMWl41YX7OuSX+ndwKTrT/kOAcESMUm3D/dsf9v4WfEKCjHlrsd3EYlN2RVKOfuryszWPbeaHGM3Qgy80UyBNv1imroIsW9J6tJ1ufsnOw6n4rhgNjGyVbFYjZXCHY22wMsdK2M93Creu8RtDyRCXJzIZyI5pTPz8KX2zN1YVkSx7qNBfKF3pd13HWucP/LlQyKNyy7TEL7SJpUbsdsdXglsJeTGbRh8PHC4yCrsEsFJpLqrLh60xVdoAjJO+LerubXDo/jS2nB8oIuMESesziUCJGBIbLwyXyDNKBh8lC1/WvVApCUeW1qXxOnEz/gM2Jl41ZYoKvSjEFWYv3bnz8CM413HTNN5tvdkc6k1X8ymlM1zQPRdcskS6zoiib2+URLHX0hjexj1I8BAAGRBI4pGeshYQexjOewgBrVydrR1GN2RTgQG6QFmqC3GdfnBQ3irEyid3fHeB8e+1amzUkrBv4pswFadVCCVJ28hgxrrZRqXoZkSvakT0k+2PO2YbLcGcbjNR4F7VvhH5boL+iRv2fIC1GFRW0N65ax8spUodGikOvIcnxD1pcj7EYYyyGnHlJwBi6EolaOEy7nLTgm34/Yfono3DAPNSLfwDKonYpQggcf0Ux9IqduDIqXOz8oVwONOU13NTQgGtEOKCevJDlyIUwQxOscXXo4B9u38rwurdCFz96cKKb9hCjthlcfFoBTFp6QkEvFqwdFj2IPoaZcX538TTRynBH4YxYjnzk9Zlq23Y/j1hWdmTMaayfVvgkabLSGQ3PlGihchU4XqXA24uvYdLlyGtrI+RfhujOp5NzkmUr/yzyJY/IBx7NWETUaf0TFu6udnfBBgIQqfNFr0FT23yWMngEs3GoNHSV+uKCd94rSAkcxZStKN8vXk5m0UO7w3X/06xzBX7FIli79JxYKrX2Ul48SXwI+S93b7jKQzeDeyfEH9fp+T2ZSHtaYOpsRbUiyDhQctq86jUbpsYHvjGcOnHbvj5D2CxmuwwCA7DlqGzIrvguJ3THkDDYy8rD7DvSAbdUenCJIcHlat7+C5srSaU67Njg1G9prB132+jubSGdS0s5oH2JgMX2bqLnmR6l+GW/aCDjRW4WIH1NfvNRUei+ncGArswRnCOe2x/sZ1tWw9Vy/NrvaA0JDmTXZnByaOjyKPZ27ROUifBTeP/nampA36yKKJoS2/q3bMQWo7hahpLlaCJXMvUYkk04YWKJBCkM4PIfEMJOlEO8jb6UubFO8MY/QvsPZKyppb5Tw9wSapdxxewbD5zVrYeI6rT6D5w1+XBpV0z9iOcynXGk/fNphm6EVLCz0R9CaDsS6MrCeDlTTnR1gChhYdTtzjijd8Vc8sJVKE07NTzShHUXOaqE62d0BgcvbQsG+3ZWIdOJLB37byhcuu3Ub5MvRO7VdyuJy474MG7zoCa6XTC8PrMTde5p2RwWIqP4GOG0sE2PrOPOFq3R8rOTPZQrsl4AY4OfOnKEzQ3qF9BYJcjBNN4lzyXRPrPuU3H8LyQsXj23RyYa3/QhUr0rcsoZHNPAW9Z2pQDkeoHO3eCDEg+r0q0/uo7fY6/L6+cv3Y4mpuhkVG/AbmGY0R/Cw2SxUiX41rC7lzwdv21aOTAUd2BB1ASryfizum01q6IZLHI34GsPPmA5CJJ27n+g7W32NFFLu7bHjN8jhujFJoY6cBxoo/Dr+hkauxJhsTFraInZPl0U3KnfvmtEDPEKjrOl9WhFDv1i3vZdXFiAh07tevOT2RQa4BFz5i0Q1Ad6P8SxdYFOMj7poJdR0Vd8/FpA8jK+ybF+rnMrfsRI2MLPHWWXUkdrk5c0IYFR6yMPnkhw7wZfGsdTtusp0ORbWlJkR9FM4XWFYeIjTJbLOtp9nvQSWwDNB2eIw+zb/OBfDrycYHBzSgGCN3FVUHIw9W9PblmBZnLG6RBbcTw87BQL+FI4RDDvKELZhhCB48e6foVpx3ZHK+QX88SwttAOozKZAW1HNMHMJN106SwOX8XL/0cD4vgCl08WaRCmeWSY0LPDR3FreO+B6eVrHROEb8O2eGWyvmJFnlw8PD9Q0oCKHeaOMGSuc/O0Jn1ntgu0/5wYhrPBl6gehAqkiNBhA4T5v63QD/aw75vl3VZtCzEMCA4sUhgJaVyaDYx2G0LQEb5mCylT//zvyReMxK77nyHIt1DWby3MCxDQW+CZcc2cKfkPxfkUdc4PABAdYwG/IZ5GiWrucbjwkMkqplYGaN6yDoNSTdBVHY55IvpW1+Yn+Hla2kj8Llx/yIeU1sVHc1njTj6rLH6vwSZQfsRK/HPI9CA0rXYKAjsBCBUa/NSA3AH0DGyCmQZBPgcqY5TEJik914ZdGpbFAhlaIEgnopCBSIkLvFUdY4YzI4BP+4vokavJuSc2OXYr2pyQAW6ELp9Bf6mPx8y/K2FztYEiw9H1oJsglcFCNLWkRixNRU2XNrC6vl2b6TpSaQE7AraVZ+hJ0truR4YwxBgZslfy0UbqdadaiQ3yVlwJJjI57a3MeXlceNAt9kVAJwjJd2UPI5Ri7gaajfOFosCgLfaye2NIQOZUED8xVXidI9n3aZcZcOfkO3k/zYeU6C6KWD+poVGpeNojpswO7t+v/krITI+D++gwF5mJqEiU3xk0CaSeWdm1zgyy20VJHqbztkJFcmo84rwVprlSlIWTnklh2uJ4bs6Sxv3InW6wH0qd6cJQAA0vwkdbBziw/mK7Qk2RtjFN2ptSm3KhDw2xMRB3mBX3CoggKz/pWFVZ4qTrIJj7Smd2B65n8PtukNBhJPPykwU0ZTEU0wkLFhXUoGjxGhfVvRUJ1l9Ml4eGrvECNkJ1YV4e2Nja108Z8Tc/WYjiHQC5wI0Q2ZqPlTZC5CopRZWKsGFmENJNL6xq9T9Z7DjXwOBfl6ZIhJymcBAe8QdzrU4mUBfn/OHZKf2cWvRNhOTSNH8Ft6oveaV6Bl2vFsDb0KmXjmDqybQC9hi8JmNxPyDxZaEBwwChEaJh7J12bwwpByiEK0IIHsE31PGIEwk4ji4M0il5hH8/hRDX0d9pPeqj+QvIm2EY7UJdamJelfkXULZEpHRJxQbgUqewdRRpakhBiZcTWIxMoZM4NVeSjHSTHEhf+vdV2wLWR3c5+NfTFnRqwOfgP88n4Ersbhpa9mU7qDCTjhMx+sx+NdifgKpyxvyFwLHYAoSYV8yAdaFL2hhuuSRaa1P2pRQoJUo8U9wuPO2gUFwCnxsitO62PfjDnOiCbYv9EXsZgMgwRmwIYl7a4zM+zB4HjjN1V72gsM7doHkxuuzqgEBVM+hmGcVkq52oXwZHyie/80bjHDhESA3FK4oLf4IQYPdmX908Eorj4hwwVX40xZFXFSWWsu4MsvJHPn3TWCKm5DvIoIsi/p2b6eTxyV+tyF+LyWPXa2VqOjxbu668Sljv8TbffEXrb/JCzsEumHunhcqE0h7ebhlIa6q41gBTswoPyJE7lWBzn9VEhj7JhkFSG3qJUyJ7mNPRWxrFCLzIDlEBkn7oTXwGpeiOLQXtUS400G5wr8h1DO+NMYRSGGH5UV5mvmnRd08F3SqFAiQv2SbMRFyVk2+zE1Pf1HTofVNvFtxHgiXW3uYk/AzcrlWjOzMAdcN3IT+jOoEzpa2DpgkYOgatEHL67VJpk914+YYdMdfSojBi4mhX05PUPHJWMKEpAmUFkyQhVbM+bs4lavo1FZib4/V2hzlvaO4yWj80YmvU00fw1N3n7V6H0GDNVQ2AdT0oULf6zLqf2snUwhzBJySrBXiVTrjCAMrZYu+Ja+8RHDUZ86Y0qDbqNnwILFcGx795xXdaKde6KDTwLCBWC4pLzaJYZZWt19eNVaNgUDKECEVU+By+FszFjyfPSqDICv5gCrOsyc81pPmK2kYIIcxyEtYW5WxCU/qmXW7hAVEWrsC46Ha0y5NR3PwlkXZm0ztardvFfF9B8oHfxQrQByuKwiRIM97sZJ1elcaNr5AZymZAbzk++oGhrGH+/6IsD1Edw4rDFg0h1tqfb8oZ+0qXEIdrQU0qgeTz3w6AGt4nzUAwk2MgJnuc7j4LB8vFQOU17BptTPMZV7Ft8OwJzBu7oBbGwFn6ExUCNYZZ53+oEQ7U6qC9BBqiDMLwisvoKNNGV7QVmGG+AehysSnQLejDEeoaTgb6V9m1+hkpQjLnPTIhZiZT3WTzzRPSLVZTgVhMPfpOkc+rfihJ8edaEzpO93RR8SzduxbA8tniIEnZkQ8Qchm4v7bKW9uY+/iNH+RE0vYUBB/LMcGZxWJIdbBEj+pHbaZxxTghG8wd4G682gW3gTxSIwgB+5Mlgv+0B3C6C6PehfjW7z1HEwwiq/QM4PGbLQ+VkVyCgwS24sNGq7tLgkI3bKNDmSx9KgseCLEE1GfvNNrii0NmLi1YT6PhItPojhJz2lZNuaghaMDCnM11eZ2R1B2CvelXr+JYiZoUlRidUJEAf0L9+gZMbDjfzfw8lfaUgMsi5ewmNu2gsBIiAUIrg6iz7bw5u1Xkiu4PhZ5aubBtweC/fuaK2Yg+0YTDYKIWaun5NkJ/Y7l3iI1bvkhQP26ODUAqMTAZ1ZwmSYsWKIy+bk2mHNGqS35cPl3QhbHy7Uzzi9RD4gACBEVcOOZlxZFxtaH12QBbEskXyUWCFBXn2X1N11t9Drz6EQdRs254BkFhGqXwXLMfMjZVtJGUQrrLgKv5jLhfqxspgDerwWL7fk1s26a+iMR8bmz6gMigdqCbsld/xHahc/dVoPxW2qinSFKIVzHZUXncKYyZUyecfVdYPs3mCs0SPlRopC0udp0AqpCDa/Qdw3l8ZP74s0vsTw0miDByI4bqoN7UJ6Q982NBPWv/i9umABHgydWLREzdcY9jDTunSxk8ohP5m0xDKZEWtsE5cQC6sCVtpGx2zx2vdz35mGeMXmU3+EbNENczIV44WnXhJ3oSRUTPH34DjHdiF5MkHiy9TIX6hOnwaXdO3d7AzLIuMxIhrZa2tNu+ReC3GaUoxuaVcneV3rMoUYjo1+i7fceBfBC4q367AdN2QR5QCmJRwKCE0aJzMIT3EXerv3v6ndV0jG8FTUNMvlHZOu8N9wIM6oQ6pmIHsvVIUefbO77E5Ij/nQKAPlxsszT0PKp+xW5jGQbsQr4d6d0N2p71uNwysZekDHtA0vXUzEDwTB63V2Yf8L43x1y9XPSAbiGxCKaG2m85cocKmhILjhr3OgAbDOLKxP7/PUvYdW1ZF0n0YwgbrHFU0sEJoU7oyP5+07Zw2vgHQ4na6BqvHcwW5ghm8GM93HbWR+PrBLGETYAQBrNIZMIfz1PcmR6Mw3C3Vrcldz/j5ZPj0tqcUvfENgv+FmSdVjzqHdi2h4ct28cKgx1rZBlwfwWSVxaYYMAhOQGNZpLlK9HXw6146WvKovRxpcZT2386sPKweunNxf+qCcE1dM2EAy/sQJbjIAT52fgw84/s3PerjZxl53Rz8Gvq4mkWpKIEQ4LkelZOD+QSLDSNWGIGxsodcWccoxVreXMo85gLT2OOvF1Z7QUj6oAOi7z09R/9FOIuYsKALrIwLIlKuQ419904IKGIjSpJ7wANQ30zz0mnTGoa6SsCD+qPmw4raQaCUucHFHbYD2fTFZARmQjFzpECY/VnPQQiAsOj7xWH9v5xj+J98EnK9Hs+5B24Pi6CppQAZ4CMIPNman2fOMen8EBsMDyBT0uoFhwu5tiW01s29Rcr7m1KsQVptELVSSMvMzXLKAZvWLS34q3YOASCg4SfkfgIacHOp292MB+LOWUxbF4v6pHmte3QpumsnkXmXtITKuyfJo6C95Wqv3vpSw5Pksb48ByiXDIl0RxCisYTFGAycejfMA0zGGnmM+htu2NGOWpmLrh1rOPO9bgka4zjy2NMAWPppthPmaqp1KIlvrpXittztPYkRtRCxD/6N8BXUCq6WwiFdPFt6sz1Hz/8d1+6jQpbfuJrZy6WYd3AvMLakSR8DVZX+SLL01EAfT3r1Fkg2SqjFbT7fFliooZgn87a2tyBemWu/Z858Zk5zdsdhMQtLF8bYCvU2/xbYld7QMYfxV5zf2l4nJWOFG2L+dtJKatz5SCIn+N9RVRq1PhqSuWxlsM3yLzt6y6akhmjc55BwoFeoSuHmeL054/8/SGiIawkysxt8jyJENh6PWbzfmROqC/k/Fw4fGhjbP3F9Q71ptCNF8GKu0Fv1xXo551nW4u1j2mVNrWywRMxbAKU/elFyJJvR0W7UhavuRbsK2qtfcA5fmKSbofNI9p/iyhLr6eL4kp3HduAumT0CsRyjcqgEVw+vlZTd4G5XD2nAgXa3e/XHn2qq+AcaCtPGgA3jw09yZ3PKRn6458RMrgB0GcZb+2uI8CN8lT6+s1+neoFoRFylm1KClmSKfKngj4TJS9RIUPDQe4N3qp03i3kbka9JdCcOwMCbrVricc+3r34VyJMLrFRsN5DC5RRjykJoqQX4qmWR890qWOMQmwYK7HLbkNmHtZ7HfBsOZl6iN2QYiii1lEhHNEUST7jRlciUShc6cJSinaTgFGkLll+D3LkPHDgmQb3ygQ5B8JsdnaHTatGG1U+kpnf5h1j9a8zdvxiK9MHUTTGK04CifjMaQV+kQ+piWvE4xAhdNY+vckxzm8/zjsd8MDgphHIsFlNRylyyPJqVOLljKrMUJxxamsSMecfvBWHuegcNAzKW2+ToQ5ppYvUv4mpZ2/MW5ag/DCwwuCdXFIw2PZy9PGtcw1cfseNH9hdyWE6uFCdENQfGn/Sluaa9w/XDEsMZGktbhLhjTR+5QjIhQsdLPoXrX3+I/roHFQlIIqeUDWscs7854bwEe2pW10mzOhg4Tm0rA8ZwfXa5OwMwItFGfr1prvpJz7MMh8NQvOrgVQ7AiiUtBaH4kOKmoxEA5YJ72ameMxu4FBPF0x4C3N/9KReWjod0GBSXDgV49/uT9Rq/faLejFOLJj5KBUTLELM1qK5dRR5vwp2ld3S5n1qKDETJaW8+lpC2JOOi6SqlyR9941sf/cfTbp2kcwr3s8M2RJ1gJUL6RneCDHzY1gHmk6MxwUrHxmwH6XzKJIb3X1OdLFPAtX3a8ljitOGR2AAOrBi8TVvyP23oKzjO+cwKeR+JGZSwfqoZy2WbgfntZJhrssDnWKvTlAU+jVG604fKtk7jYN7S2TfIhwqAvCGxieInu173zPw8kmTygLl0k2dbdLQ55JEvhFftixGyQLUXleahH587LwCq6SRReEGcN/yjYN9cTmA6Jpk4l4cs/AAA3uvU1iHaIajUDgVdikK4lYh+XXqHMivMY1/BP45vQllbdSEfwpY1ukHjEVbWwzzTfZ/jtk6QyRKN2d4LCmcMm4M8f6tf9ETSEFqZx4nDUPnbIS/G97Rnxi0oL7Vk5prHrYrL3FR+PVS8vrlfEaXvPvjMkVlJUtafkUp0kYJ3x43aSS0KYl092KaOSQAmNP4gv9wla3NXE2PCqEt4VuaBoNUE+7dYkxfNQozmiyf7teEjaxitgRgzyqLPrVd9F1eeWwCVDtCjP2MvSV2iJ6fxAEuGy0w/BIN2sWywFfwtBZOEfzcpydSEGE8ova5YS1wFTEZtixbd2/IpcegkfNKw2nmEKJCUUUO2SlS+kpUBL65dvJ7sAKriQYfedpBJQQnkSeN0TqSH5TIwEyLMq1uaiS6uvQXYYP/UtRdMJVk0En7yElXA5xnvDfLapA1C7yPH+ekJjmGKTaJ+jBGL2jovpk82fZORWXJsfK0O098vhdo7yOuCW50qQxchfd/V+WNfR9ULvlHjSzyYtiz/ujAZQSoVrv8cgQZF/4lFM61uZKm58olk9uWuok8p+ya0CIq3njYJ3L3JBGkJcAYeZxcwNID+uFfeNLdzcawGh1qZeNlkSD12AO6nOWZ7tJldMdWMjAtsQ5NaWBaVCYOrVyC3VrG1VQlq75mkbWVnenM2nBfpGl4lirmEhDJaskGGbJwknQmJCqNjfz8vAwrIYSz75pG7dkB/96wrdOF+5ttLJ0tudnBo17I0rN6w3d9kGbIdS4UvC1ooj/+5/EFeZQnxRAmtbaif30szLZWajioKZGM0T62+pKdSkvQyFJCJ68HZISREv9urnYKetjgaEe84GGfv6qVshFbdCO88ZahxoT33eTsxXh9dl+uv7FbDbTi4Yhg+8PNIBT6nvHsAFB4yL/D7+oK56y5hRHBD5rTbQJ8hjduFPDLjHVnB3/QtCFbB6FAD4XHIF2FU9lPa3HOoEXOEcUbwkeQ1a6XE/HKgvvXRc/BS84BZN9u2vO5NexU+PeCR9DaL2/zr1wATR+3tjh3yY5Mc/4cEMOwsWnUZjErYMHHujNeIJXdQJjDpG1GQ/gLw4eXUNLeGSO5Zgz8LOPmZW1e5fYjMS0KDmjQlaa76J+iQ791AfeIgj9gR0FRsXpoO8vEP8TUvWZDwG54nzYy+gGfKqYqMlmnz5sBAfEGHmcoQRN66CrpMe1AvlUIzJif1Uj2Ynh2wiCJkcjD12xk9T9SaTbN9vd9Wa3atSOLPHn4F9Xg2Eri6TnsYC+j1HcqJNM7vGNO2E8OJnuxEV2RlPsKVedZicySgEgxwOnvBHpOlSYhuwLW1HJNEqtQ3YARoQRrKDYS2OYFnZSjNO97dpp+Z7+BFlLBw9qht/u92uHnLwlTxbXII7yrdpqzKsrPCe3vtI0uxxTkdPJeKUpOfxtQxUchf+aIQBSRaxLKjqQdhEiuQHLjUHuRo8iZ9Uq+mc0vkP8mweS1qecf2lcnSsWRy6wazJFzvu5M/hfq+GJC0UAnQFaj6Yqx7Ps0fpRMRruioUp9WWr9yn5DpBL8xNBqG0jBdr1C4wkrVgop4tn4LBAB1TNNwiw4SO7guAA3fmOTXGC/jWUBcVoXwVx1x9cgOFkQe3vSsodZ1fXyxuRvs9e7pQMt11KiCatt2FewbKqgMiZa0E67xfEzZJ9IiowBU1IxCh4uPCcCfOqyHilXHJsmckDG6dZEN6i9zNrmS5NhTC68pGN6wl8xDb9g0ljmYABjlGErdw8I97a9k8lZeSFz3iqyGAkW1RIj/o8yYTXX0/lqUcLyYXoDsd+PLfdmQIN5hfSOhw70faMx73qNKSzGirogv96cIxPlcbQgvoe2HrMHNQn+wFzt4sNSC1FAgXBG/Y+rqfXhEByxHHGUXowvoqnU94b/UomGVxy/BBtbEGB6Sj+/JRWok49xF/zOsUkYinp7pwGqhYplyb+wNe82rJZmy3gzFL4ylStCKSTIBhIMNaMPdfI2ANmwcE="/>
  <p:tag name="MEKKOXMLTAGS" val="1"/>
</p:tagLst>
</file>

<file path=ppt/theme/theme1.xml><?xml version="1.0" encoding="utf-8"?>
<a:theme xmlns:a="http://schemas.openxmlformats.org/drawingml/2006/main" name="MBTA Default Template">
  <a:themeElements>
    <a:clrScheme name="ppT TES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fontScheme name="ppT TEST">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marL="342900" indent="-342900">
          <a:defRPr b="1" u="sng" dirty="0" smtClean="0">
            <a:latin typeface="+mj-lt"/>
          </a:defRPr>
        </a:defPPr>
      </a:lstStyle>
    </a:txDef>
  </a:objectDefaults>
  <a:extraClrSchemeLst>
    <a:extraClrScheme>
      <a:clrScheme name="ppT TES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pT TES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pT TES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pT TES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pT TES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pT TES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pT TES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pT TES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pT TES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pT TES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pT TES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pT TES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MBTA Default Template">
  <a:themeElements>
    <a:clrScheme name="ppT TES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fontScheme name="ppT TEST">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marL="342900" indent="-342900">
          <a:defRPr b="1" u="sng" dirty="0" smtClean="0">
            <a:latin typeface="+mj-lt"/>
          </a:defRPr>
        </a:defPPr>
      </a:lstStyle>
    </a:txDef>
  </a:objectDefaults>
  <a:extraClrSchemeLst>
    <a:extraClrScheme>
      <a:clrScheme name="ppT TES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pT TES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pT TES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pT TES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pT TES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pT TES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pT TES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pT TES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pT TES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pT TES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pT TES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pT TES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MBTA Default Template</Template>
  <TotalTime>31636</TotalTime>
  <Words>1255</Words>
  <Application>Microsoft Macintosh PowerPoint</Application>
  <PresentationFormat>On-screen Show (4:3)</PresentationFormat>
  <Paragraphs>369</Paragraphs>
  <Slides>22</Slides>
  <Notes>11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22</vt:i4>
      </vt:variant>
    </vt:vector>
  </HeadingPairs>
  <TitlesOfParts>
    <vt:vector size="28" baseType="lpstr">
      <vt:lpstr>Arial</vt:lpstr>
      <vt:lpstr>Calibri</vt:lpstr>
      <vt:lpstr>Montserrat</vt:lpstr>
      <vt:lpstr>Verdana</vt:lpstr>
      <vt:lpstr>MBTA Default Template</vt:lpstr>
      <vt:lpstr>1_MBTA Default Template</vt:lpstr>
      <vt:lpstr>Bus Diversions  May 29, 2018 to October 15, 2018</vt:lpstr>
      <vt:lpstr>PowerPoint Presentation</vt:lpstr>
      <vt:lpstr>PowerPoint Presentation</vt:lpstr>
      <vt:lpstr>PowerPoint Presentation</vt:lpstr>
      <vt:lpstr>PowerPoint Presentation</vt:lpstr>
      <vt:lpstr>PowerPoint Presentation</vt:lpstr>
      <vt:lpstr>PowerPoint Presentation</vt:lpstr>
      <vt:lpstr>GREEN LINE</vt:lpstr>
      <vt:lpstr>RED LINE</vt:lpstr>
      <vt:lpstr>LOWELL LINE</vt:lpstr>
      <vt:lpstr>WORCESTER LINE</vt:lpstr>
      <vt:lpstr>KINGSTON LINE</vt:lpstr>
      <vt:lpstr>PowerPoint Presentation</vt:lpstr>
      <vt:lpstr>Pre-Closure Outreach</vt:lpstr>
      <vt:lpstr>PowerPoint Presentation</vt:lpstr>
      <vt:lpstr>PowerPoint Presentation</vt:lpstr>
      <vt:lpstr>Appendix: Bus Diversions, by Month/Line</vt:lpstr>
      <vt:lpstr>June, MBTA and Commuter Rail Bus Diversions – For Planning Purposes</vt:lpstr>
      <vt:lpstr>July, MBTA and Commuter Rail Bus Diversions – For Planning Purposes</vt:lpstr>
      <vt:lpstr>August, MBTA and Commuter Rail Bus Diversions – For Planning Purposes</vt:lpstr>
      <vt:lpstr>September, MBTA and Commuter Rail Bus Diversions – For Planning Purposes</vt:lpstr>
      <vt:lpstr>October, MBTA and Commuter Rail Bus Diversions – For Planning Purposes</vt:lpstr>
    </vt:vector>
  </TitlesOfParts>
  <LinksUpToDate>false</LinksUpToDate>
  <SharedDoc>false</SharedDoc>
  <HyperlinksChanged>false</HyperlinksChanged>
  <AppVersion>16.0013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Fare Evasion Reduction Strategy</dc:title>
  <dc:creator>bkane</dc:creator>
  <cp:lastModifiedBy>Siddiqui, Aayesha</cp:lastModifiedBy>
  <cp:revision>1332</cp:revision>
  <cp:lastPrinted>2018-06-04T20:18:18Z</cp:lastPrinted>
  <dcterms:created xsi:type="dcterms:W3CDTF">2016-04-11T13:25:01Z</dcterms:created>
  <dcterms:modified xsi:type="dcterms:W3CDTF">2018-06-04T20:18:33Z</dcterms:modified>
</cp:coreProperties>
</file>