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5" r:id="rId5"/>
    <p:sldMasterId id="2147483739" r:id="rId6"/>
    <p:sldMasterId id="2147483761" r:id="rId7"/>
    <p:sldMasterId id="2147483804" r:id="rId8"/>
    <p:sldMasterId id="2147483834" r:id="rId9"/>
    <p:sldMasterId id="2147483848" r:id="rId10"/>
    <p:sldMasterId id="2147483882" r:id="rId11"/>
    <p:sldMasterId id="2147483912" r:id="rId12"/>
    <p:sldMasterId id="2147483934" r:id="rId13"/>
    <p:sldMasterId id="2147483939" r:id="rId14"/>
    <p:sldMasterId id="2147483952" r:id="rId15"/>
    <p:sldMasterId id="2147483955" r:id="rId16"/>
    <p:sldMasterId id="2147483961" r:id="rId17"/>
  </p:sldMasterIdLst>
  <p:notesMasterIdLst>
    <p:notesMasterId r:id="rId22"/>
  </p:notesMasterIdLst>
  <p:handoutMasterIdLst>
    <p:handoutMasterId r:id="rId23"/>
  </p:handoutMasterIdLst>
  <p:sldIdLst>
    <p:sldId id="972" r:id="rId18"/>
    <p:sldId id="980" r:id="rId19"/>
    <p:sldId id="981" r:id="rId20"/>
    <p:sldId id="976" r:id="rId21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0"/>
            <p14:sldId id="981"/>
            <p14:sldId id="9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23" d="100"/>
          <a:sy n="123" d="100"/>
        </p:scale>
        <p:origin x="-762" y="-3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8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8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8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8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8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8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8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8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8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4075"/>
            <a:ext cx="777240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13" indent="0" algn="ctr">
              <a:buNone/>
              <a:defRPr sz="2000"/>
            </a:lvl2pPr>
            <a:lvl3pPr marL="914229" indent="0" algn="ctr">
              <a:buNone/>
              <a:defRPr sz="1800"/>
            </a:lvl3pPr>
            <a:lvl4pPr marL="1371343" indent="0" algn="ctr">
              <a:buNone/>
              <a:defRPr sz="1600"/>
            </a:lvl4pPr>
            <a:lvl5pPr marL="1828458" indent="0" algn="ctr">
              <a:buNone/>
              <a:defRPr sz="1600"/>
            </a:lvl5pPr>
            <a:lvl6pPr marL="2285572" indent="0" algn="ctr">
              <a:buNone/>
              <a:defRPr sz="1600"/>
            </a:lvl6pPr>
            <a:lvl7pPr marL="2742686" indent="0" algn="ctr">
              <a:buNone/>
              <a:defRPr sz="1600"/>
            </a:lvl7pPr>
            <a:lvl8pPr marL="3199801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5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4" y="564153"/>
            <a:ext cx="8912915" cy="410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18-2022 C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876" y="544173"/>
            <a:ext cx="3886200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5051" y="544173"/>
            <a:ext cx="4979505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7/16/2018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7/16/2018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7/16/2018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7/16/2018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7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6052" y="4767267"/>
            <a:ext cx="460562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7FCBD675-CCB5-F148-8953-FBC584431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109827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699055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99055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9538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99055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9827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9055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448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0896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9" y="176154"/>
            <a:ext cx="8794113" cy="2237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12198" y="5016841"/>
            <a:ext cx="438976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Pre-Decisional – For Discussion Only –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17024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43" tIns="40970" rIns="81943" bIns="4097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68403" y="4683924"/>
            <a:ext cx="1006475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39D56-CF2D-48AC-B0A6-E5B6013DB6FB}" type="datetime1">
              <a:rPr lang="en-US"/>
              <a:pPr>
                <a:defRPr/>
              </a:pPr>
              <a:t>7/16/2018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5838" y="4683924"/>
            <a:ext cx="3268662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8971" y="4682736"/>
            <a:ext cx="1139825" cy="26789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>
              <a:defRPr/>
            </a:pPr>
            <a:fld id="{7F125421-B14A-4738-9A3F-B335B3B78F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93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7/16/2018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3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4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image" Target="../media/image3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84" y="57273"/>
            <a:ext cx="6497707" cy="429193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6" y="564151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1465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61" y="4791117"/>
            <a:ext cx="1507386" cy="31403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" y="4976340"/>
            <a:ext cx="325694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fld id="{DAFD694C-1B1D-44B5-B79E-A4FFB8D14BE0}" type="slidenum">
              <a:rPr lang="en-US" sz="900" b="1" smtClean="0">
                <a:solidFill>
                  <a:schemeClr val="accent5"/>
                </a:solidFill>
              </a:rPr>
              <a:t>‹#›</a:t>
            </a:fld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37" r:id="rId5"/>
    <p:sldLayoutId id="2147483843" r:id="rId6"/>
    <p:sldLayoutId id="2147483844" r:id="rId7"/>
  </p:sldLayoutIdLst>
  <p:hf hdr="0" dt="0"/>
  <p:txStyles>
    <p:titleStyle>
      <a:lvl1pPr algn="l" defTabSz="91422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2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1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7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5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9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7/16/2018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7/16/2018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7/16/2018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7/16/2018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7/16/2018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Recurring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495990"/>
              </p:ext>
            </p:extLst>
          </p:nvPr>
        </p:nvGraphicFramePr>
        <p:xfrm>
          <a:off x="625784" y="886473"/>
          <a:ext cx="785898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 update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(3rd meeting of month) - 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13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(1st meeting of month) -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13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13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</a:t>
                      </a:r>
                      <a:r>
                        <a:rPr lang="en-US" sz="11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TBD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June 11,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14,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21,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August 13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7,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August 13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June 11,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TBD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April 30,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13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16,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TBD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 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TBD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21, 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13 </a:t>
                      </a:r>
                    </a:p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C0C0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 </a:t>
                      </a:r>
                      <a:r>
                        <a:rPr lang="en-US" sz="1100" b="0" i="0" u="none" strike="noStrike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TBD</a:t>
                      </a:r>
                      <a:endParaRPr lang="en-US" sz="1100" b="0" i="0" u="none" strike="noStrike" baseline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4621"/>
              </p:ext>
            </p:extLst>
          </p:nvPr>
        </p:nvGraphicFramePr>
        <p:xfrm>
          <a:off x="539430" y="1044253"/>
          <a:ext cx="8025670" cy="296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8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5724"/>
                <a:gridCol w="3078700">
                  <a:extLst>
                    <a:ext uri="{9D8B030D-6E8A-4147-A177-3AD203B41FA5}">
                      <a16:colId xmlns=""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307">
                <a:tc rowSpan="1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 </a:t>
                      </a: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(140)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of  Performance Standards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Capital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Report 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Ridership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Report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3500219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AFC </a:t>
                      </a:r>
                      <a:r>
                        <a:rPr lang="en-US" sz="1100" b="0" i="0" u="none" strike="noStrike" kern="12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Report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0725229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Report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6863762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3119800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Quarterly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1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1" u="none" strike="noStrike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97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9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13824"/>
              </p:ext>
            </p:extLst>
          </p:nvPr>
        </p:nvGraphicFramePr>
        <p:xfrm>
          <a:off x="539430" y="1050831"/>
          <a:ext cx="8025670" cy="2966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80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5724"/>
                <a:gridCol w="3078700">
                  <a:extLst>
                    <a:ext uri="{9D8B030D-6E8A-4147-A177-3AD203B41FA5}">
                      <a16:colId xmlns="" xmlns:a16="http://schemas.microsoft.com/office/drawing/2014/main" val="1262447235"/>
                    </a:ext>
                  </a:extLst>
                </a:gridCol>
              </a:tblGrid>
              <a:tr h="119307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307">
                <a:tc rowSpan="1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 TBD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141,…)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3324421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Monthly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3500219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Human Resources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Update </a:t>
                      </a: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0725229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GLX Update</a:t>
                      </a: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Update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68637626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Update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</a:t>
                      </a:r>
                      <a:r>
                        <a:rPr lang="en-US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Metrics Update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PPT</a:t>
                      </a:r>
                      <a:endParaRPr lang="en-US" sz="1100" b="0" i="0" u="none" strike="noStrike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u="none" strike="noStrike" kern="12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Update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Dropped Trips</a:t>
                      </a:r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31198008"/>
                  </a:ext>
                </a:extLst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697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04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50360647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Bus Dropped Trips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Uniforms</a:t>
                      </a: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chemeClr val="tx1"/>
                          </a:solidFill>
                          <a:latin typeface="Arial"/>
                        </a:rPr>
                        <a:t>Greenbush Line </a:t>
                      </a: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Service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 smtClean="0">
                          <a:solidFill>
                            <a:schemeClr val="tx1"/>
                          </a:solidFill>
                          <a:latin typeface="Arial"/>
                        </a:rPr>
                        <a:t>Green Line Construction Updates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Keolis, …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September 2018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BTA Template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46C860BB-CEC2-4323-AF68-6C413613BB7E}" vid="{6C6AA7CE-4E8A-4B1B-B4AB-6716735CB656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3" id="{46C860BB-CEC2-4323-AF68-6C413613BB7E}" vid="{6C6AA7CE-4E8A-4B1B-B4AB-6716735CB656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4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0B9DD42A-02F8-104D-9910-D1A64A753B29}" vid="{45318140-5A3E-7B4C-A710-E7E511F827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793DE6AB3D74BAE0147179C0F3FC3" ma:contentTypeVersion="4" ma:contentTypeDescription="Create a new document." ma:contentTypeScope="" ma:versionID="856ade8883e36fba21a658172cb6495a">
  <xsd:schema xmlns:xsd="http://www.w3.org/2001/XMLSchema" xmlns:xs="http://www.w3.org/2001/XMLSchema" xmlns:p="http://schemas.microsoft.com/office/2006/metadata/properties" xmlns:ns2="32d83033-5c03-493c-b5c4-65b3aef55f42" xmlns:ns3="d7135841-cb9c-4d73-9451-c90cc3f4fb8d" targetNamespace="http://schemas.microsoft.com/office/2006/metadata/properties" ma:root="true" ma:fieldsID="98a8b8bf3a6a9c31efa858b7f3c018ce" ns2:_="" ns3:_="">
    <xsd:import namespace="32d83033-5c03-493c-b5c4-65b3aef55f42"/>
    <xsd:import namespace="d7135841-cb9c-4d73-9451-c90cc3f4fb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83033-5c03-493c-b5c4-65b3aef55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35841-cb9c-4d73-9451-c90cc3f4fb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B98B7C-9508-469A-9129-DD8A5BBB4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d83033-5c03-493c-b5c4-65b3aef55f42"/>
    <ds:schemaRef ds:uri="d7135841-cb9c-4d73-9451-c90cc3f4fb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F1FC64-E47D-4612-8598-863A817D5AF1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bf27a4b-0855-4696-9a36-93e890b511e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29745</TotalTime>
  <Words>317</Words>
  <Application>Microsoft Office PowerPoint</Application>
  <PresentationFormat>On-screen Show (16:9)</PresentationFormat>
  <Paragraphs>140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MBTA Template</vt:lpstr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Future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FMCB Calendar – Recurring Topics</dc:title>
  <dc:creator>Trey Joseph Wadsworth</dc:creator>
  <cp:lastModifiedBy>DAS</cp:lastModifiedBy>
  <cp:revision>927</cp:revision>
  <cp:lastPrinted>2018-07-13T16:43:23Z</cp:lastPrinted>
  <dcterms:created xsi:type="dcterms:W3CDTF">2016-03-11T16:43:25Z</dcterms:created>
  <dcterms:modified xsi:type="dcterms:W3CDTF">2018-07-16T16:26:18Z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0x010100B41793DE6AB3D74BAE0147179C0F3FC3</vt:lpwstr>
  </property>
</Properties>
</file>