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0" r:id="rId3"/>
    <p:sldId id="381" r:id="rId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3DC9B9-A4B3-43DB-BAC3-481D4772EE1F}">
          <p14:sldIdLst>
            <p14:sldId id="380"/>
            <p14:sldId id="3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6" userDrawn="1">
          <p15:clr>
            <a:srgbClr val="A4A3A4"/>
          </p15:clr>
        </p15:guide>
        <p15:guide id="2" pos="2265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  <p15:guide id="5" pos="2315" userDrawn="1">
          <p15:clr>
            <a:srgbClr val="A4A3A4"/>
          </p15:clr>
        </p15:guide>
        <p15:guide id="6" pos="2261" userDrawn="1">
          <p15:clr>
            <a:srgbClr val="A4A3A4"/>
          </p15:clr>
        </p15:guide>
        <p15:guide id="7" orient="horz" pos="2928" userDrawn="1">
          <p15:clr>
            <a:srgbClr val="A4A3A4"/>
          </p15:clr>
        </p15:guide>
        <p15:guide id="8" pos="2160" userDrawn="1">
          <p15:clr>
            <a:srgbClr val="A4A3A4"/>
          </p15:clr>
        </p15:guide>
        <p15:guide id="9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369A40"/>
    <a:srgbClr val="55864A"/>
    <a:srgbClr val="B9FFD9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3" autoAdjust="0"/>
    <p:restoredTop sz="93819" autoAdjust="0"/>
  </p:normalViewPr>
  <p:slideViewPr>
    <p:cSldViewPr>
      <p:cViewPr varScale="1">
        <p:scale>
          <a:sx n="119" d="100"/>
          <a:sy n="119" d="100"/>
        </p:scale>
        <p:origin x="32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86" y="-96"/>
      </p:cViewPr>
      <p:guideLst>
        <p:guide orient="horz" pos="2936"/>
        <p:guide pos="2265"/>
        <p:guide orient="horz" pos="2932"/>
        <p:guide pos="2212"/>
        <p:guide pos="2315"/>
        <p:guide pos="2261"/>
        <p:guide orient="horz" pos="2928"/>
        <p:guide pos="2160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083" y="4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12/3/18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30319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083" y="8830319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53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6" y="0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12/3/18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71" tIns="47284" rIns="94571" bIns="4728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8"/>
            <a:ext cx="5608320" cy="4183380"/>
          </a:xfrm>
          <a:prstGeom prst="rect">
            <a:avLst/>
          </a:prstGeom>
        </p:spPr>
        <p:txBody>
          <a:bodyPr vert="horz" lIns="94571" tIns="47284" rIns="94571" bIns="4728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73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6" y="8829973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68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T logo. Massachusetts Bay Transportation Authoirty.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958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927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6451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0799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7504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2487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2922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3332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1006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535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 userDrawn="1"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74718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165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860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70585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66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470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07437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3" name="Rectangle 10"/>
          <p:cNvSpPr/>
          <p:nvPr userDrawn="1"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5536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Green Line Service Improvements</a:t>
            </a: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-183748" y="6642100"/>
            <a:ext cx="19597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/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42476417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9705875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Green Line Service Improvements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1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01233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3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>
                <a:solidFill>
                  <a:srgbClr val="000000"/>
                </a:solidFill>
              </a:rPr>
              <a:pPr/>
              <a:t>12/3/18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77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31194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25139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18765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82464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2664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96522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20413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6053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9905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73956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85054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9750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06662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3817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88590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80316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44834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3362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0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98304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December 3,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65725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72981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587A6FB5-55FC-41BB-96AD-B9854D824E40}" type="datetimeFigureOut">
              <a:rPr lang="en-US" smtClean="0">
                <a:solidFill>
                  <a:srgbClr val="000000"/>
                </a:solidFill>
              </a:rPr>
              <a:pPr/>
              <a:t>12/3/18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E90C4686-4FF0-4B14-AA0A-2AC8D6F72CE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37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1828800" cy="32918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 algn="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038600" y="6528816"/>
            <a:ext cx="1066800" cy="329184"/>
          </a:xfrm>
          <a:prstGeom prst="rect">
            <a:avLst/>
          </a:prstGeom>
        </p:spPr>
        <p:txBody>
          <a:bodyPr/>
          <a:lstStyle/>
          <a:p>
            <a:fld id="{0CFEC368-1D7A-4F81-ABF6-AE0E36BAF64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371600"/>
            <a:ext cx="8229600" cy="4038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410200"/>
            <a:ext cx="8229600" cy="76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6172200"/>
            <a:ext cx="8229600" cy="304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r>
              <a:rPr lang="en-US" sz="9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6003169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; optional bullets">
  <p:cSld name="Table; optional bulle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388625" y="554200"/>
            <a:ext cx="8333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2425" y="724717"/>
            <a:ext cx="63216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5620097" y="1539267"/>
            <a:ext cx="3071400" cy="40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7999" y="6251679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04245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355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2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/>
              <a:pPr/>
              <a:t>12/3/18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09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9042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854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December 3,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1371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pic>
        <p:nvPicPr>
          <p:cNvPr id="1034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2" r:id="rId3"/>
    <p:sldLayoutId id="2147483663" r:id="rId4"/>
    <p:sldLayoutId id="2147483673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E80981-3DA6-46C2-826D-0D8005ADC286}" type="slidenum">
              <a:rPr kumimoji="0" lang="en-US" altLang="en-US" sz="7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57175" marR="0" lvl="0" indent="-257175" algn="l" defTabSz="685800" rtl="0" eaLnBrk="1" fontAlgn="base" latinLnBrk="0" hangingPunct="1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97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177576" y="222250"/>
            <a:ext cx="5521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983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3853" y="4181856"/>
            <a:ext cx="7751547" cy="466344"/>
          </a:xfrm>
        </p:spPr>
        <p:txBody>
          <a:bodyPr/>
          <a:lstStyle/>
          <a:p>
            <a:r>
              <a:rPr lang="en-US" b="0" dirty="0">
                <a:solidFill>
                  <a:srgbClr val="002060"/>
                </a:solidFill>
              </a:rPr>
              <a:t>DGM Remarks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43000" y="5105400"/>
            <a:ext cx="3352800" cy="762000"/>
          </a:xfrm>
        </p:spPr>
        <p:txBody>
          <a:bodyPr/>
          <a:lstStyle/>
          <a:p>
            <a:r>
              <a:rPr lang="en-US" sz="2000" b="0" dirty="0">
                <a:solidFill>
                  <a:srgbClr val="002060"/>
                </a:solidFill>
              </a:rPr>
              <a:t>December 3, 2018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43000" y="463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200" b="1" baseline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sz="2400" b="0" kern="0" dirty="0">
                <a:solidFill>
                  <a:schemeClr val="tx1"/>
                </a:solidFill>
              </a:rPr>
              <a:t>Fiscal &amp; Management Control Board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951565"/>
            <a:ext cx="7939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2400" b="1" dirty="0">
                <a:solidFill>
                  <a:srgbClr val="0026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Modernization Program (WMP) Milestones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11718"/>
            <a:ext cx="17876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1200" b="1" dirty="0">
                <a:solidFill>
                  <a:srgbClr val="0026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DGM Remarks 12/3/18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1" y="1321871"/>
            <a:ext cx="44957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HASTUS Daily “live” for the Bennett Garages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HASTUS Daily is a software that will modernize the MBTA’s systems for planning, tracking, and managing work assignments for heavy rail, light rail, and bus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Implementation efforts for HASTUS Daily for remaining Bus Garages and Rail, including integration with Payroll, in progress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D83BF0-64DA-498F-9B9A-4EC2AAEFDA4A}"/>
              </a:ext>
            </a:extLst>
          </p:cNvPr>
          <p:cNvSpPr txBox="1"/>
          <p:nvPr/>
        </p:nvSpPr>
        <p:spPr>
          <a:xfrm>
            <a:off x="345831" y="4714745"/>
            <a:ext cx="4530969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streamlined business processes will provide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cs typeface="Arial" panose="020B0604020202020204" pitchFamily="34" charset="0"/>
              </a:rPr>
              <a:t>An automated, more efficient daily scheduling process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cs typeface="Arial" panose="020B0604020202020204" pitchFamily="34" charset="0"/>
              </a:rPr>
              <a:t>A reduction in manual and paper-based activities</a:t>
            </a:r>
            <a:endParaRPr lang="en-US" dirty="0">
              <a:latin typeface="+mj-lt"/>
            </a:endParaRPr>
          </a:p>
        </p:txBody>
      </p:sp>
      <p:pic>
        <p:nvPicPr>
          <p:cNvPr id="6" name="Picture 5" descr="T employee in a neon jacket and hat, talking on the phone, while sitting a a desk with 2 computer monitors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57"/>
          <a:stretch/>
        </p:blipFill>
        <p:spPr>
          <a:xfrm>
            <a:off x="4876800" y="2189535"/>
            <a:ext cx="4039825" cy="3688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Down Arrow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7279400">
            <a:off x="7620000" y="4738191"/>
            <a:ext cx="484632" cy="97840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12080" y="2362199"/>
            <a:ext cx="445920" cy="6678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9463" y="2362199"/>
            <a:ext cx="397958" cy="6618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19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MBTA Default Template</Template>
  <TotalTime>35088</TotalTime>
  <Words>101</Words>
  <Application>Microsoft Macintosh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Montserrat</vt:lpstr>
      <vt:lpstr>Verdana</vt:lpstr>
      <vt:lpstr>MBTA Default Template</vt:lpstr>
      <vt:lpstr>1_MBTA Default Template</vt:lpstr>
      <vt:lpstr>DGM Remarks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Fare Evasion Reduction Strategy</dc:title>
  <dc:creator>bkane</dc:creator>
  <cp:lastModifiedBy>Siddiqui, Aayesha</cp:lastModifiedBy>
  <cp:revision>1353</cp:revision>
  <cp:lastPrinted>2018-12-03T20:33:50Z</cp:lastPrinted>
  <dcterms:created xsi:type="dcterms:W3CDTF">2016-04-11T13:25:01Z</dcterms:created>
  <dcterms:modified xsi:type="dcterms:W3CDTF">2018-12-03T21:05:32Z</dcterms:modified>
</cp:coreProperties>
</file>