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4"/>
    <p:sldMasterId id="2147483739" r:id="rId5"/>
    <p:sldMasterId id="2147483761" r:id="rId6"/>
    <p:sldMasterId id="2147483804" r:id="rId7"/>
    <p:sldMasterId id="2147483834" r:id="rId8"/>
    <p:sldMasterId id="2147483848" r:id="rId9"/>
    <p:sldMasterId id="2147483882" r:id="rId10"/>
    <p:sldMasterId id="2147483912" r:id="rId11"/>
    <p:sldMasterId id="2147483934" r:id="rId12"/>
    <p:sldMasterId id="2147483939" r:id="rId13"/>
    <p:sldMasterId id="2147483952" r:id="rId14"/>
    <p:sldMasterId id="2147483955" r:id="rId15"/>
    <p:sldMasterId id="2147483961" r:id="rId16"/>
  </p:sldMasterIdLst>
  <p:notesMasterIdLst>
    <p:notesMasterId r:id="rId21"/>
  </p:notesMasterIdLst>
  <p:handoutMasterIdLst>
    <p:handoutMasterId r:id="rId22"/>
  </p:handoutMasterIdLst>
  <p:sldIdLst>
    <p:sldId id="972" r:id="rId17"/>
    <p:sldId id="981" r:id="rId18"/>
    <p:sldId id="982" r:id="rId19"/>
    <p:sldId id="976" r:id="rId20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81"/>
            <p14:sldId id="982"/>
            <p14:sldId id="9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325" autoAdjust="0"/>
  </p:normalViewPr>
  <p:slideViewPr>
    <p:cSldViewPr snapToGrid="0" snapToObjects="1">
      <p:cViewPr>
        <p:scale>
          <a:sx n="155" d="100"/>
          <a:sy n="155" d="100"/>
        </p:scale>
        <p:origin x="-738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7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7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7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7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7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7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7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7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7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7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8/10/2018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8/10/2018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8/10/2018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8/10/2018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8/10/2018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8/10/2018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8/10/2018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8/10/2018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8/10/2018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8/10/2018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3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5.jpe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8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8/10/2018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8/10/2018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8/10/2018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8/10/2018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8/10/2018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8/10/2018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Recurring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694133"/>
              </p:ext>
            </p:extLst>
          </p:nvPr>
        </p:nvGraphicFramePr>
        <p:xfrm>
          <a:off x="625784" y="886473"/>
          <a:ext cx="7858985" cy="366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 update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(3rd meeting of month) - August 13,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(1st meeting of month) -  August 13,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10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– August 13,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24  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TBD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June 11,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September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August 13,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August 13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August 13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June 11,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17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June 25,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10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 August 13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November TBD</a:t>
                      </a:r>
                    </a:p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Quarterly –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 25,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24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56262"/>
              </p:ext>
            </p:extLst>
          </p:nvPr>
        </p:nvGraphicFramePr>
        <p:xfrm>
          <a:off x="517999" y="715074"/>
          <a:ext cx="8025666" cy="199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080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221456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6">
                <a:tc rowSpan="7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September 10*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(141)</a:t>
                      </a:r>
                      <a:endParaRPr lang="en-US"/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Lean Productivity Update</a:t>
                      </a:r>
                      <a:endParaRPr lang="en-US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</a:t>
                      </a:r>
                      <a:endParaRPr lang="en-US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Red/Orange Line Program Update</a:t>
                      </a:r>
                      <a:endParaRPr lang="en-US"/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Update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Red Line #3 Car Program Overview &amp; Supporting Consultant Contract Award</a:t>
                      </a:r>
                      <a:endParaRPr lang="en-US"/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Red/Orange Line Vehicle Consultant Amendment</a:t>
                      </a:r>
                      <a:endParaRPr lang="en-US"/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950647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TAM Update</a:t>
                      </a:r>
                      <a:endParaRPr lang="en-US"/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466715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2084634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4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29836A-917B-4D34-8ABA-5702033F0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6999"/>
              </p:ext>
            </p:extLst>
          </p:nvPr>
        </p:nvGraphicFramePr>
        <p:xfrm>
          <a:off x="475135" y="757936"/>
          <a:ext cx="8025666" cy="22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747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07">
                <a:tc rowSpan="9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September 17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(142)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Commuter Rail Performance Update</a:t>
                      </a:r>
                      <a:endParaRPr lang="en-US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Monthly Update</a:t>
                      </a:r>
                      <a:endParaRPr lang="en-US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Commuter Rail Revenue Sharing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80045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GLX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7241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Human Resources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Focus40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Strategic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Plan Update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PTC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 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47577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Red-Blue Connector</a:t>
                      </a: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527264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72913"/>
              </p:ext>
            </p:extLst>
          </p:nvPr>
        </p:nvGraphicFramePr>
        <p:xfrm>
          <a:off x="496564" y="3284928"/>
          <a:ext cx="8025668" cy="138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755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07"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September 24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(143)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Bus Service and Planning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Bus Performance Metrics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Bus Dropped Trips</a:t>
                      </a: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Capital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28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25271288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Trespasser Strikes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Locomotive Overhaul Programs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Uniforms 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Greenbush Line Service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Green Line Construction Updates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AFC 2.0 and Commuter Rail Update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Working group update on activities and action plan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Keolis, …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To Be Scheduled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 dirty="0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3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3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7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20D1B9627874F919FA68D292E433D" ma:contentTypeVersion="2" ma:contentTypeDescription="Create a new document." ma:contentTypeScope="" ma:versionID="55033a35f013b8e54221fb280d03b848">
  <xsd:schema xmlns:xsd="http://www.w3.org/2001/XMLSchema" xmlns:xs="http://www.w3.org/2001/XMLSchema" xmlns:p="http://schemas.microsoft.com/office/2006/metadata/properties" xmlns:ns2="8b5420c0-7c9f-48e9-b5bf-2b405388e378" targetNamespace="http://schemas.microsoft.com/office/2006/metadata/properties" ma:root="true" ma:fieldsID="703cd91ecccf0f34ef752d18b3622996" ns2:_="">
    <xsd:import namespace="8b5420c0-7c9f-48e9-b5bf-2b405388e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420c0-7c9f-48e9-b5bf-2b405388e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F1FC64-E47D-4612-8598-863A817D5A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C71409-AC47-4642-A081-8D4B86696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420c0-7c9f-48e9-b5bf-2b405388e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29753</TotalTime>
  <Words>351</Words>
  <Application>Microsoft Office PowerPoint</Application>
  <PresentationFormat>On-screen Show (16:9)</PresentationFormat>
  <Paragraphs>148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FMCB Calendar – Recurring Topics</vt:lpstr>
      <vt:lpstr>Future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FMCB Calendar – Recurring Topics</dc:title>
  <dc:creator>Trey Joseph Wadsworth</dc:creator>
  <cp:lastModifiedBy>DAS</cp:lastModifiedBy>
  <cp:revision>938</cp:revision>
  <cp:lastPrinted>2018-07-13T16:43:23Z</cp:lastPrinted>
  <dcterms:created xsi:type="dcterms:W3CDTF">2016-03-11T16:43:25Z</dcterms:created>
  <dcterms:modified xsi:type="dcterms:W3CDTF">2018-08-10T15:32:42Z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0x0101008F120D1B9627874F919FA68D292E433D</vt:lpwstr>
  </property>
</Properties>
</file>