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www.infraware.co.kr/2012/infrawarePen" Target="docProps/infrawarePe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8" r:id="rId2"/>
    <p:sldId id="285" r:id="rId3"/>
    <p:sldId id="299" r:id="rId4"/>
    <p:sldId id="32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7" autoAdjust="0"/>
    <p:restoredTop sz="93155" autoAdjust="0"/>
  </p:normalViewPr>
  <p:slideViewPr>
    <p:cSldViewPr>
      <p:cViewPr varScale="1">
        <p:scale>
          <a:sx n="106" d="100"/>
          <a:sy n="106" d="100"/>
        </p:scale>
        <p:origin x="1928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6"/>
        <p:guide pos="2265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6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1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7" y="0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1" tIns="47534" rIns="95071" bIns="475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8"/>
            <a:ext cx="5618480" cy="4189095"/>
          </a:xfrm>
          <a:prstGeom prst="rect">
            <a:avLst/>
          </a:prstGeom>
        </p:spPr>
        <p:txBody>
          <a:bodyPr vert="horz" lIns="95071" tIns="47534" rIns="95071" bIns="475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4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7" y="8842034"/>
            <a:ext cx="3043343" cy="465455"/>
          </a:xfrm>
          <a:prstGeom prst="rect">
            <a:avLst/>
          </a:prstGeom>
        </p:spPr>
        <p:txBody>
          <a:bodyPr vert="horz" lIns="95071" tIns="47534" rIns="95071" bIns="4753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6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6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8/13/2018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chapter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8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8/13/2018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2" r:id="rId3"/>
    <p:sldLayoutId id="2147483663" r:id="rId4"/>
    <p:sldLayoutId id="2147483673" r:id="rId5"/>
    <p:sldLayoutId id="214748367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86200"/>
            <a:ext cx="7391400" cy="466344"/>
          </a:xfrm>
        </p:spPr>
        <p:txBody>
          <a:bodyPr/>
          <a:lstStyle/>
          <a:p>
            <a:r>
              <a:rPr lang="en-US" sz="2400" dirty="0" smtClean="0"/>
              <a:t>General Manager’s Remarks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9200" y="5257800"/>
            <a:ext cx="3352800" cy="762000"/>
          </a:xfrm>
        </p:spPr>
        <p:txBody>
          <a:bodyPr/>
          <a:lstStyle/>
          <a:p>
            <a:r>
              <a:rPr lang="en-US" sz="2000" dirty="0" smtClean="0"/>
              <a:t>August 13, 2018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19200" y="4528458"/>
            <a:ext cx="7315200" cy="457200"/>
          </a:xfrm>
        </p:spPr>
        <p:txBody>
          <a:bodyPr/>
          <a:lstStyle/>
          <a:p>
            <a:r>
              <a:rPr lang="en-US" sz="2000" dirty="0" smtClean="0"/>
              <a:t>Fiscal </a:t>
            </a:r>
            <a:r>
              <a:rPr lang="en-US" sz="2000" dirty="0" smtClean="0"/>
              <a:t>and Management Control </a:t>
            </a:r>
            <a:r>
              <a:rPr lang="en-US" sz="2000" dirty="0" smtClean="0"/>
              <a:t>Board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99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Agenda 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2684" y="1752600"/>
            <a:ext cx="8348472" cy="44384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Alewife garage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Pay Go capital update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Alewife garage update </a:t>
            </a:r>
            <a:endParaRPr lang="en-US" sz="24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7939" y="1514856"/>
            <a:ext cx="4256461" cy="45049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Garage reopened to full capacity this morning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Enhanced monitoring includes nightly inspections to ensure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Planned closure for weekend of 8/18-8/19 for follow-up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Project advertised in July, awarded last week to invest $5.7 million in garage repairs in Sept.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Next step: advance development of long-term plan for facility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133600"/>
            <a:ext cx="3919538" cy="2683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86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Pay Go capital update </a:t>
            </a:r>
            <a:endParaRPr lang="en-US" sz="2400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7939" y="1514856"/>
            <a:ext cx="4256461" cy="45049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Up to $500 million from Additional State Assistance for Pay 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Savings in operating budget translates into expanded capacity for capital investments: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Specifically, customer-facing or unplanned needs, without harming established CIP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Direct result of the commitment from FMCB, Secretary, and Chief Administrator Abramo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286000"/>
            <a:ext cx="3680021" cy="2690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52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Presentation3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cmpd="tri">
          <a:solidFill>
            <a:schemeClr val="tx1"/>
          </a:solidFill>
          <a:headEnd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24197</TotalTime>
  <Pages>5</Pages>
  <Words>133</Words>
  <Characters>0</Characters>
  <Application>Microsoft Office PowerPoint</Application>
  <DocSecurity>0</DocSecurity>
  <PresentationFormat>On-screen Show (4:3)</PresentationFormat>
  <Lines>0</Lines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Presentation3</vt:lpstr>
      <vt:lpstr>General Manager’s Remarks</vt:lpstr>
      <vt:lpstr>Agenda </vt:lpstr>
      <vt:lpstr>Alewife garage update </vt:lpstr>
      <vt:lpstr>Pay Go capital update 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YTD Capital spending has been lower than expected due to delays in GLX and Other projects</dc:title>
  <dc:creator>srashin</dc:creator>
  <cp:lastModifiedBy>Verseckes, Michael</cp:lastModifiedBy>
  <cp:revision>776</cp:revision>
  <cp:lastPrinted>2018-06-04T14:30:53Z</cp:lastPrinted>
  <dcterms:modified xsi:type="dcterms:W3CDTF">2018-08-13T15:49:29Z</dcterms:modified>
</cp:coreProperties>
</file>

<file path=docProps/infrawarePen.xml><?xml version="1.0" encoding="utf-8"?>
<InfrawarePenDraw xmlns="http://www.infraware.co.kr/2012/penmode"/>
</file>