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50" d="100"/>
          <a:sy n="50" d="100"/>
        </p:scale>
        <p:origin x="29" y="821"/>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tash, Noah (DOT)" userId="d24f6adf-0f0a-44ce-ad40-b5a31104fddc" providerId="ADAL" clId="{A4D005FB-02B5-45DD-9FB3-12813EDD5132}"/>
    <pc:docChg chg="modSld">
      <pc:chgData name="Potash, Noah (DOT)" userId="d24f6adf-0f0a-44ce-ad40-b5a31104fddc" providerId="ADAL" clId="{A4D005FB-02B5-45DD-9FB3-12813EDD5132}" dt="2023-11-30T13:41:49.955" v="9" actId="20577"/>
      <pc:docMkLst>
        <pc:docMk/>
      </pc:docMkLst>
      <pc:sldChg chg="modSp mod">
        <pc:chgData name="Potash, Noah (DOT)" userId="d24f6adf-0f0a-44ce-ad40-b5a31104fddc" providerId="ADAL" clId="{A4D005FB-02B5-45DD-9FB3-12813EDD5132}" dt="2023-11-30T13:41:49.955" v="9" actId="20577"/>
        <pc:sldMkLst>
          <pc:docMk/>
          <pc:sldMk cId="631716712" sldId="345"/>
        </pc:sldMkLst>
        <pc:spChg chg="mod">
          <ac:chgData name="Potash, Noah (DOT)" userId="d24f6adf-0f0a-44ce-ad40-b5a31104fddc" providerId="ADAL" clId="{A4D005FB-02B5-45DD-9FB3-12813EDD5132}" dt="2023-11-30T13:41:49.955" v="9" actId="20577"/>
          <ac:spMkLst>
            <pc:docMk/>
            <pc:sldMk cId="631716712" sldId="345"/>
            <ac:spMk id="3" creationId="{00000000-0000-0000-0000-000000000000}"/>
          </ac:spMkLst>
        </pc:spChg>
      </pc:sldChg>
    </pc:docChg>
  </pc:docChgLst>
  <pc:docChgLst>
    <pc:chgData name="Kazakis, Daniel" userId="db5b4cdf-263d-40d4-a7f3-f7b237308ed6" providerId="ADAL" clId="{4F163B94-E756-4BBC-B118-D860605528DA}"/>
    <pc:docChg chg="custSel modSld">
      <pc:chgData name="Kazakis, Daniel" userId="db5b4cdf-263d-40d4-a7f3-f7b237308ed6" providerId="ADAL" clId="{4F163B94-E756-4BBC-B118-D860605528DA}" dt="2023-11-27T18:18:36.531" v="3" actId="478"/>
      <pc:docMkLst>
        <pc:docMk/>
      </pc:docMkLst>
      <pc:sldChg chg="delSp modSp mod">
        <pc:chgData name="Kazakis, Daniel" userId="db5b4cdf-263d-40d4-a7f3-f7b237308ed6" providerId="ADAL" clId="{4F163B94-E756-4BBC-B118-D860605528DA}" dt="2023-11-27T18:18:22.981" v="1" actId="207"/>
        <pc:sldMkLst>
          <pc:docMk/>
          <pc:sldMk cId="796904082" sldId="1128"/>
        </pc:sldMkLst>
        <pc:spChg chg="del">
          <ac:chgData name="Kazakis, Daniel" userId="db5b4cdf-263d-40d4-a7f3-f7b237308ed6" providerId="ADAL" clId="{4F163B94-E756-4BBC-B118-D860605528DA}" dt="2023-11-27T18:18:16.695" v="0" actId="478"/>
          <ac:spMkLst>
            <pc:docMk/>
            <pc:sldMk cId="796904082" sldId="1128"/>
            <ac:spMk id="5" creationId="{5D4AA7CB-927A-0129-79DC-F3462DDB00FE}"/>
          </ac:spMkLst>
        </pc:spChg>
        <pc:spChg chg="mod">
          <ac:chgData name="Kazakis, Daniel" userId="db5b4cdf-263d-40d4-a7f3-f7b237308ed6" providerId="ADAL" clId="{4F163B94-E756-4BBC-B118-D860605528DA}" dt="2023-11-27T18:18:22.981" v="1" actId="207"/>
          <ac:spMkLst>
            <pc:docMk/>
            <pc:sldMk cId="796904082" sldId="1128"/>
            <ac:spMk id="6" creationId="{9628CA70-AB6D-7A4C-CFC5-E2C22BADA849}"/>
          </ac:spMkLst>
        </pc:spChg>
      </pc:sldChg>
      <pc:sldChg chg="delSp modSp mod">
        <pc:chgData name="Kazakis, Daniel" userId="db5b4cdf-263d-40d4-a7f3-f7b237308ed6" providerId="ADAL" clId="{4F163B94-E756-4BBC-B118-D860605528DA}" dt="2023-11-27T18:18:36.531" v="3" actId="478"/>
        <pc:sldMkLst>
          <pc:docMk/>
          <pc:sldMk cId="2700263220" sldId="1133"/>
        </pc:sldMkLst>
        <pc:spChg chg="del mod">
          <ac:chgData name="Kazakis, Daniel" userId="db5b4cdf-263d-40d4-a7f3-f7b237308ed6" providerId="ADAL" clId="{4F163B94-E756-4BBC-B118-D860605528DA}" dt="2023-11-27T18:18:36.531" v="3" actId="478"/>
          <ac:spMkLst>
            <pc:docMk/>
            <pc:sldMk cId="2700263220" sldId="1133"/>
            <ac:spMk id="8" creationId="{9579E8C6-F6BA-EC10-C28D-D33E525E28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11/30/2023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0" y="2732652"/>
            <a:ext cx="12192000" cy="1305947"/>
          </a:xfrm>
        </p:spPr>
        <p:txBody>
          <a:bodyPr>
            <a:noAutofit/>
          </a:bodyPr>
          <a:lstStyle/>
          <a:p>
            <a:r>
              <a:rPr lang="en-US" sz="4400" dirty="0"/>
              <a:t>Lodge 264 Collective Bargaining</a:t>
            </a:r>
            <a:br>
              <a:rPr lang="en-US" sz="4400" dirty="0"/>
            </a:br>
            <a:r>
              <a:rPr lang="en-US" sz="44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December 2023</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609600" y="1908011"/>
            <a:ext cx="6864531" cy="3139321"/>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Unions, bargaining with Lodge 264 began FY24-27:</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September 2023: Bargaining begins with Lodge 264</a:t>
            </a:r>
          </a:p>
          <a:p>
            <a:pPr marL="742950" lvl="1" indent="-285750">
              <a:buFont typeface="Arial" panose="020B0604020202020204" pitchFamily="34" charset="0"/>
              <a:buChar char="•"/>
            </a:pPr>
            <a:r>
              <a:rPr lang="en-US" dirty="0"/>
              <a:t>October 2023: Final Negotiations with Lodge 264</a:t>
            </a:r>
          </a:p>
          <a:p>
            <a:pPr marL="742950" lvl="1" indent="-285750">
              <a:buFont typeface="Arial" panose="020B0604020202020204" pitchFamily="34" charset="0"/>
              <a:buChar char="•"/>
            </a:pPr>
            <a:r>
              <a:rPr lang="en-US" dirty="0"/>
              <a:t>November 2023: Tentative Agreement reached</a:t>
            </a:r>
          </a:p>
          <a:p>
            <a:pPr marL="742950" lvl="1" indent="-285750">
              <a:buFont typeface="Arial" panose="020B0604020202020204" pitchFamily="34" charset="0"/>
              <a:buChar char="•"/>
            </a:pPr>
            <a:r>
              <a:rPr lang="en-US" dirty="0"/>
              <a:t>December 2023: Agreement presented for Board Approval</a:t>
            </a:r>
          </a:p>
          <a:p>
            <a:pPr lvl="1"/>
            <a:endParaRPr lang="en-US" dirty="0"/>
          </a:p>
        </p:txBody>
      </p:sp>
      <p:pic>
        <p:nvPicPr>
          <p:cNvPr id="3" name="Picture 2">
            <a:extLst>
              <a:ext uri="{FF2B5EF4-FFF2-40B4-BE49-F238E27FC236}">
                <a16:creationId xmlns:a16="http://schemas.microsoft.com/office/drawing/2014/main" id="{6317D670-4CFF-417B-4BE9-4A848639BAA7}"/>
              </a:ext>
            </a:extLst>
          </p:cNvPr>
          <p:cNvPicPr>
            <a:picLocks noChangeAspect="1"/>
          </p:cNvPicPr>
          <p:nvPr/>
        </p:nvPicPr>
        <p:blipFill>
          <a:blip r:embed="rId2"/>
          <a:stretch>
            <a:fillRect/>
          </a:stretch>
        </p:blipFill>
        <p:spPr>
          <a:xfrm>
            <a:off x="7828126" y="1908011"/>
            <a:ext cx="4003759" cy="2406515"/>
          </a:xfrm>
          <a:prstGeom prst="rect">
            <a:avLst/>
          </a:prstGeom>
        </p:spPr>
      </p:pic>
      <p:sp>
        <p:nvSpPr>
          <p:cNvPr id="6" name="TextBox 5">
            <a:extLst>
              <a:ext uri="{FF2B5EF4-FFF2-40B4-BE49-F238E27FC236}">
                <a16:creationId xmlns:a16="http://schemas.microsoft.com/office/drawing/2014/main" id="{9628CA70-AB6D-7A4C-CFC5-E2C22BADA849}"/>
              </a:ext>
            </a:extLst>
          </p:cNvPr>
          <p:cNvSpPr txBox="1"/>
          <p:nvPr/>
        </p:nvSpPr>
        <p:spPr>
          <a:xfrm>
            <a:off x="7828125" y="4314526"/>
            <a:ext cx="4067463" cy="861774"/>
          </a:xfrm>
          <a:prstGeom prst="rect">
            <a:avLst/>
          </a:prstGeom>
          <a:noFill/>
        </p:spPr>
        <p:txBody>
          <a:bodyPr wrap="square" rtlCol="0">
            <a:spAutoFit/>
          </a:bodyPr>
          <a:lstStyle/>
          <a:p>
            <a:r>
              <a:rPr lang="en-US" sz="1600" dirty="0"/>
              <a:t>Lodge 264 represents 373</a:t>
            </a:r>
            <a:r>
              <a:rPr lang="en-US" sz="1600" dirty="0">
                <a:solidFill>
                  <a:srgbClr val="FF0000"/>
                </a:solidFill>
              </a:rPr>
              <a:t> </a:t>
            </a:r>
            <a:r>
              <a:rPr lang="en-US" sz="1600" dirty="0"/>
              <a:t>Service Technicians (Bus Mechanics), Bus Fuelers, and Machinists</a:t>
            </a:r>
          </a:p>
          <a:p>
            <a:endParaRPr lang="en-US" dirty="0"/>
          </a:p>
        </p:txBody>
      </p:sp>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582934" y="1515269"/>
            <a:ext cx="6605597" cy="4970591"/>
          </a:xfrm>
          <a:prstGeom prst="rect">
            <a:avLst/>
          </a:prstGeom>
        </p:spPr>
        <p:txBody>
          <a:bodyPr wrap="square">
            <a:spAutoFit/>
          </a:bodyPr>
          <a:lstStyle/>
          <a:p>
            <a:r>
              <a:rPr lang="en-US" b="1" dirty="0"/>
              <a:t>Lodge 264 Tentative Agreement</a:t>
            </a:r>
          </a:p>
          <a:p>
            <a:r>
              <a:rPr lang="en-US" dirty="0"/>
              <a:t>The tentative agreement was reached and later ratified by the Union in November 2023, with terms including:</a:t>
            </a:r>
          </a:p>
          <a:p>
            <a:endParaRPr lang="en-US" sz="1100" dirty="0"/>
          </a:p>
          <a:p>
            <a:pPr marL="285750" indent="-285750">
              <a:buFont typeface="Arial" panose="020B0604020202020204" pitchFamily="34" charset="0"/>
              <a:buChar char="•"/>
            </a:pPr>
            <a:r>
              <a:rPr lang="en-US" dirty="0"/>
              <a:t>Four-Year Contract Duration, July 1, 2023 – June 30, 2027</a:t>
            </a:r>
          </a:p>
          <a:p>
            <a:pPr marL="285750" indent="-285750">
              <a:buFont typeface="Arial" panose="020B0604020202020204" pitchFamily="34" charset="0"/>
              <a:buChar char="•"/>
            </a:pPr>
            <a:r>
              <a:rPr lang="en-US" dirty="0"/>
              <a:t>Total of 18.0% in increased wages over term of contract</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Retirement Eligible Retention Incentive</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r>
              <a:rPr lang="en-US" dirty="0"/>
              <a:t>Increase in Tool Allowance to $500, from $350</a:t>
            </a:r>
          </a:p>
          <a:p>
            <a:pPr marL="285750" indent="-285750">
              <a:buFont typeface="Arial" panose="020B0604020202020204" pitchFamily="34" charset="0"/>
              <a:buChar char="•"/>
            </a:pPr>
            <a:r>
              <a:rPr lang="en-US" dirty="0"/>
              <a:t>Increase in Meal Allowance to $10 from $3.50</a:t>
            </a:r>
          </a:p>
          <a:p>
            <a:pPr marL="285750" indent="-285750">
              <a:buFont typeface="Arial" panose="020B0604020202020204" pitchFamily="34" charset="0"/>
              <a:buChar char="•"/>
            </a:pPr>
            <a:r>
              <a:rPr lang="en-US" dirty="0"/>
              <a:t>Addition of $2/</a:t>
            </a:r>
            <a:r>
              <a:rPr lang="en-US" dirty="0" err="1"/>
              <a:t>hr</a:t>
            </a:r>
            <a:r>
              <a:rPr lang="en-US" dirty="0"/>
              <a:t> differential for employees becoming licensed to performed state vehicle inspections</a:t>
            </a:r>
          </a:p>
          <a:p>
            <a:pPr marL="285750" indent="-285750">
              <a:buFont typeface="Arial" panose="020B0604020202020204" pitchFamily="34" charset="0"/>
              <a:buChar char="•"/>
            </a:pPr>
            <a:r>
              <a:rPr lang="en-US" dirty="0"/>
              <a:t>Increase Holiday Pay to 1.5x on Thanksgiving and Christmas to encourage and reward employees for working on these holidays</a:t>
            </a:r>
          </a:p>
          <a:p>
            <a:pPr marL="285750" indent="-285750">
              <a:buFont typeface="Arial" panose="020B0604020202020204" pitchFamily="34" charset="0"/>
              <a:buChar char="•"/>
            </a:pPr>
            <a:r>
              <a:rPr lang="en-US" dirty="0"/>
              <a:t>Lay groundwork to establish apprenticeship program for Machinists</a:t>
            </a:r>
          </a:p>
        </p:txBody>
      </p:sp>
      <p:pic>
        <p:nvPicPr>
          <p:cNvPr id="6" name="Picture 5">
            <a:extLst>
              <a:ext uri="{FF2B5EF4-FFF2-40B4-BE49-F238E27FC236}">
                <a16:creationId xmlns:a16="http://schemas.microsoft.com/office/drawing/2014/main" id="{AA44BE50-DF3C-9EC2-F3FC-72BC2E50557E}"/>
              </a:ext>
            </a:extLst>
          </p:cNvPr>
          <p:cNvPicPr>
            <a:picLocks noChangeAspect="1"/>
          </p:cNvPicPr>
          <p:nvPr/>
        </p:nvPicPr>
        <p:blipFill>
          <a:blip r:embed="rId2"/>
          <a:stretch>
            <a:fillRect/>
          </a:stretch>
        </p:blipFill>
        <p:spPr>
          <a:xfrm>
            <a:off x="8281986" y="1515269"/>
            <a:ext cx="2660754" cy="1524000"/>
          </a:xfrm>
          <a:prstGeom prst="rect">
            <a:avLst/>
          </a:prstGeom>
          <a:ln w="19050">
            <a:solidFill>
              <a:schemeClr val="tx1"/>
            </a:solidFill>
          </a:ln>
        </p:spPr>
      </p:pic>
      <p:pic>
        <p:nvPicPr>
          <p:cNvPr id="7" name="Picture 6">
            <a:extLst>
              <a:ext uri="{FF2B5EF4-FFF2-40B4-BE49-F238E27FC236}">
                <a16:creationId xmlns:a16="http://schemas.microsoft.com/office/drawing/2014/main" id="{6735447B-DA27-80A9-0F1B-6A44C4550EFB}"/>
              </a:ext>
            </a:extLst>
          </p:cNvPr>
          <p:cNvPicPr>
            <a:picLocks noChangeAspect="1"/>
          </p:cNvPicPr>
          <p:nvPr/>
        </p:nvPicPr>
        <p:blipFill>
          <a:blip r:embed="rId3"/>
          <a:stretch>
            <a:fillRect/>
          </a:stretch>
        </p:blipFill>
        <p:spPr>
          <a:xfrm>
            <a:off x="8286284" y="3344863"/>
            <a:ext cx="2664394" cy="1353343"/>
          </a:xfrm>
          <a:prstGeom prst="rect">
            <a:avLst/>
          </a:prstGeom>
          <a:ln w="19050">
            <a:solidFill>
              <a:schemeClr val="tx1"/>
            </a:solidFill>
          </a:ln>
        </p:spPr>
      </p:pic>
      <p:grpSp>
        <p:nvGrpSpPr>
          <p:cNvPr id="3" name="Group 4">
            <a:extLst>
              <a:ext uri="{FF2B5EF4-FFF2-40B4-BE49-F238E27FC236}">
                <a16:creationId xmlns:a16="http://schemas.microsoft.com/office/drawing/2014/main" id="{71CF4CBD-A777-EF15-26F4-1F00119E6438}"/>
              </a:ext>
            </a:extLst>
          </p:cNvPr>
          <p:cNvGrpSpPr>
            <a:grpSpLocks noChangeAspect="1"/>
          </p:cNvGrpSpPr>
          <p:nvPr/>
        </p:nvGrpSpPr>
        <p:grpSpPr bwMode="auto">
          <a:xfrm>
            <a:off x="8072438" y="4860925"/>
            <a:ext cx="3086100" cy="1428750"/>
            <a:chOff x="5085" y="3062"/>
            <a:chExt cx="1944" cy="900"/>
          </a:xfrm>
        </p:grpSpPr>
        <p:sp>
          <p:nvSpPr>
            <p:cNvPr id="4" name="AutoShape 3">
              <a:extLst>
                <a:ext uri="{FF2B5EF4-FFF2-40B4-BE49-F238E27FC236}">
                  <a16:creationId xmlns:a16="http://schemas.microsoft.com/office/drawing/2014/main" id="{A9DD799F-F63D-DA80-75FE-23C819B0C2CA}"/>
                </a:ext>
              </a:extLst>
            </p:cNvPr>
            <p:cNvSpPr>
              <a:spLocks noChangeAspect="1" noTextEdit="1"/>
            </p:cNvSpPr>
            <p:nvPr/>
          </p:nvSpPr>
          <p:spPr bwMode="auto">
            <a:xfrm>
              <a:off x="5085" y="3062"/>
              <a:ext cx="1938" cy="894"/>
            </a:xfrm>
            <a:prstGeom prst="rect">
              <a:avLst/>
            </a:prstGeom>
            <a:solidFill>
              <a:srgbClr val="FFFFFF"/>
            </a:solidFill>
            <a:ln w="19050" cap="flat" cmpd="sng" algn="ctr">
              <a:solidFill>
                <a:srgbClr val="000000"/>
              </a:solidFill>
              <a:prstDash val="solid"/>
              <a:miter lim="800000"/>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D1CA0B57-655D-F0BF-5C85-9782671E2555}"/>
                </a:ext>
              </a:extLst>
            </p:cNvPr>
            <p:cNvSpPr>
              <a:spLocks noChangeArrowheads="1"/>
            </p:cNvSpPr>
            <p:nvPr/>
          </p:nvSpPr>
          <p:spPr bwMode="auto">
            <a:xfrm>
              <a:off x="5085" y="3062"/>
              <a:ext cx="1938" cy="260"/>
            </a:xfrm>
            <a:prstGeom prst="rect">
              <a:avLst/>
            </a:prstGeom>
            <a:solidFill>
              <a:srgbClr val="D9E1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a:extLst>
                <a:ext uri="{FF2B5EF4-FFF2-40B4-BE49-F238E27FC236}">
                  <a16:creationId xmlns:a16="http://schemas.microsoft.com/office/drawing/2014/main" id="{425F0189-4295-EB4F-B1DF-03E6F2D31DBA}"/>
                </a:ext>
              </a:extLst>
            </p:cNvPr>
            <p:cNvSpPr>
              <a:spLocks noChangeShapeType="1"/>
            </p:cNvSpPr>
            <p:nvPr/>
          </p:nvSpPr>
          <p:spPr bwMode="auto">
            <a:xfrm>
              <a:off x="5091" y="3322"/>
              <a:ext cx="3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B35312E5-FD0A-F377-51BB-CAA9A3F332D2}"/>
                </a:ext>
              </a:extLst>
            </p:cNvPr>
            <p:cNvSpPr>
              <a:spLocks noChangeArrowheads="1"/>
            </p:cNvSpPr>
            <p:nvPr/>
          </p:nvSpPr>
          <p:spPr bwMode="auto">
            <a:xfrm>
              <a:off x="5091" y="3322"/>
              <a:ext cx="3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Line 8">
              <a:extLst>
                <a:ext uri="{FF2B5EF4-FFF2-40B4-BE49-F238E27FC236}">
                  <a16:creationId xmlns:a16="http://schemas.microsoft.com/office/drawing/2014/main" id="{CDB17F32-DF1E-9155-D894-EEFB6BE46EFD}"/>
                </a:ext>
              </a:extLst>
            </p:cNvPr>
            <p:cNvSpPr>
              <a:spLocks noChangeShapeType="1"/>
            </p:cNvSpPr>
            <p:nvPr/>
          </p:nvSpPr>
          <p:spPr bwMode="auto">
            <a:xfrm>
              <a:off x="5091" y="3328"/>
              <a:ext cx="3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75E4EAC0-EFFB-356A-6906-78BCE0206BB1}"/>
                </a:ext>
              </a:extLst>
            </p:cNvPr>
            <p:cNvSpPr>
              <a:spLocks noChangeArrowheads="1"/>
            </p:cNvSpPr>
            <p:nvPr/>
          </p:nvSpPr>
          <p:spPr bwMode="auto">
            <a:xfrm>
              <a:off x="5091" y="3328"/>
              <a:ext cx="30"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Line 10">
              <a:extLst>
                <a:ext uri="{FF2B5EF4-FFF2-40B4-BE49-F238E27FC236}">
                  <a16:creationId xmlns:a16="http://schemas.microsoft.com/office/drawing/2014/main" id="{7D572474-0EE2-CFC8-A2AA-1C64AD13001C}"/>
                </a:ext>
              </a:extLst>
            </p:cNvPr>
            <p:cNvSpPr>
              <a:spLocks noChangeShapeType="1"/>
            </p:cNvSpPr>
            <p:nvPr/>
          </p:nvSpPr>
          <p:spPr bwMode="auto">
            <a:xfrm>
              <a:off x="5091" y="3334"/>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a:extLst>
                <a:ext uri="{FF2B5EF4-FFF2-40B4-BE49-F238E27FC236}">
                  <a16:creationId xmlns:a16="http://schemas.microsoft.com/office/drawing/2014/main" id="{76E911C2-93D5-1ED2-2155-151020C0A71A}"/>
                </a:ext>
              </a:extLst>
            </p:cNvPr>
            <p:cNvSpPr>
              <a:spLocks noChangeArrowheads="1"/>
            </p:cNvSpPr>
            <p:nvPr/>
          </p:nvSpPr>
          <p:spPr bwMode="auto">
            <a:xfrm>
              <a:off x="5091" y="3334"/>
              <a:ext cx="24"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Line 12">
              <a:extLst>
                <a:ext uri="{FF2B5EF4-FFF2-40B4-BE49-F238E27FC236}">
                  <a16:creationId xmlns:a16="http://schemas.microsoft.com/office/drawing/2014/main" id="{2566AA8F-907D-F1F8-74FF-7B33F771D37B}"/>
                </a:ext>
              </a:extLst>
            </p:cNvPr>
            <p:cNvSpPr>
              <a:spLocks noChangeShapeType="1"/>
            </p:cNvSpPr>
            <p:nvPr/>
          </p:nvSpPr>
          <p:spPr bwMode="auto">
            <a:xfrm>
              <a:off x="5091" y="3340"/>
              <a:ext cx="1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a:extLst>
                <a:ext uri="{FF2B5EF4-FFF2-40B4-BE49-F238E27FC236}">
                  <a16:creationId xmlns:a16="http://schemas.microsoft.com/office/drawing/2014/main" id="{043655F0-AE0C-D123-3B2F-A3B9DE040EED}"/>
                </a:ext>
              </a:extLst>
            </p:cNvPr>
            <p:cNvSpPr>
              <a:spLocks noChangeArrowheads="1"/>
            </p:cNvSpPr>
            <p:nvPr/>
          </p:nvSpPr>
          <p:spPr bwMode="auto">
            <a:xfrm>
              <a:off x="5091" y="3340"/>
              <a:ext cx="18"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Line 14">
              <a:extLst>
                <a:ext uri="{FF2B5EF4-FFF2-40B4-BE49-F238E27FC236}">
                  <a16:creationId xmlns:a16="http://schemas.microsoft.com/office/drawing/2014/main" id="{2117E355-C3C8-E32E-BB67-0806BE8611CB}"/>
                </a:ext>
              </a:extLst>
            </p:cNvPr>
            <p:cNvSpPr>
              <a:spLocks noChangeShapeType="1"/>
            </p:cNvSpPr>
            <p:nvPr/>
          </p:nvSpPr>
          <p:spPr bwMode="auto">
            <a:xfrm>
              <a:off x="5091" y="3346"/>
              <a:ext cx="1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C3D9D302-28FE-0E65-1C61-2C911E3EC7BE}"/>
                </a:ext>
              </a:extLst>
            </p:cNvPr>
            <p:cNvSpPr>
              <a:spLocks noChangeArrowheads="1"/>
            </p:cNvSpPr>
            <p:nvPr/>
          </p:nvSpPr>
          <p:spPr bwMode="auto">
            <a:xfrm>
              <a:off x="5091" y="3346"/>
              <a:ext cx="1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Line 16">
              <a:extLst>
                <a:ext uri="{FF2B5EF4-FFF2-40B4-BE49-F238E27FC236}">
                  <a16:creationId xmlns:a16="http://schemas.microsoft.com/office/drawing/2014/main" id="{4B928353-D1C1-7BE5-B17A-8C03A6F4175F}"/>
                </a:ext>
              </a:extLst>
            </p:cNvPr>
            <p:cNvSpPr>
              <a:spLocks noChangeShapeType="1"/>
            </p:cNvSpPr>
            <p:nvPr/>
          </p:nvSpPr>
          <p:spPr bwMode="auto">
            <a:xfrm>
              <a:off x="5091" y="3352"/>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7">
              <a:extLst>
                <a:ext uri="{FF2B5EF4-FFF2-40B4-BE49-F238E27FC236}">
                  <a16:creationId xmlns:a16="http://schemas.microsoft.com/office/drawing/2014/main" id="{4FCB65D1-DF0C-0F65-C214-47B1E3F17775}"/>
                </a:ext>
              </a:extLst>
            </p:cNvPr>
            <p:cNvSpPr>
              <a:spLocks noChangeArrowheads="1"/>
            </p:cNvSpPr>
            <p:nvPr/>
          </p:nvSpPr>
          <p:spPr bwMode="auto">
            <a:xfrm>
              <a:off x="5091" y="3352"/>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Line 18">
              <a:extLst>
                <a:ext uri="{FF2B5EF4-FFF2-40B4-BE49-F238E27FC236}">
                  <a16:creationId xmlns:a16="http://schemas.microsoft.com/office/drawing/2014/main" id="{EC1B82D3-732C-6ADD-BEEB-1159F3268826}"/>
                </a:ext>
              </a:extLst>
            </p:cNvPr>
            <p:cNvSpPr>
              <a:spLocks noChangeShapeType="1"/>
            </p:cNvSpPr>
            <p:nvPr/>
          </p:nvSpPr>
          <p:spPr bwMode="auto">
            <a:xfrm>
              <a:off x="5091" y="3449"/>
              <a:ext cx="3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9">
              <a:extLst>
                <a:ext uri="{FF2B5EF4-FFF2-40B4-BE49-F238E27FC236}">
                  <a16:creationId xmlns:a16="http://schemas.microsoft.com/office/drawing/2014/main" id="{D7F4295A-6A12-18E2-6C87-D7427500DDED}"/>
                </a:ext>
              </a:extLst>
            </p:cNvPr>
            <p:cNvSpPr>
              <a:spLocks noChangeArrowheads="1"/>
            </p:cNvSpPr>
            <p:nvPr/>
          </p:nvSpPr>
          <p:spPr bwMode="auto">
            <a:xfrm>
              <a:off x="5091" y="3449"/>
              <a:ext cx="3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Line 20">
              <a:extLst>
                <a:ext uri="{FF2B5EF4-FFF2-40B4-BE49-F238E27FC236}">
                  <a16:creationId xmlns:a16="http://schemas.microsoft.com/office/drawing/2014/main" id="{185B1620-8351-74DF-39EF-A3267263659B}"/>
                </a:ext>
              </a:extLst>
            </p:cNvPr>
            <p:cNvSpPr>
              <a:spLocks noChangeShapeType="1"/>
            </p:cNvSpPr>
            <p:nvPr/>
          </p:nvSpPr>
          <p:spPr bwMode="auto">
            <a:xfrm>
              <a:off x="5091" y="3455"/>
              <a:ext cx="3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1">
              <a:extLst>
                <a:ext uri="{FF2B5EF4-FFF2-40B4-BE49-F238E27FC236}">
                  <a16:creationId xmlns:a16="http://schemas.microsoft.com/office/drawing/2014/main" id="{3F38CCB1-65F4-88CD-A24F-EBA3032E107F}"/>
                </a:ext>
              </a:extLst>
            </p:cNvPr>
            <p:cNvSpPr>
              <a:spLocks noChangeArrowheads="1"/>
            </p:cNvSpPr>
            <p:nvPr/>
          </p:nvSpPr>
          <p:spPr bwMode="auto">
            <a:xfrm>
              <a:off x="5091" y="3455"/>
              <a:ext cx="30"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2">
              <a:extLst>
                <a:ext uri="{FF2B5EF4-FFF2-40B4-BE49-F238E27FC236}">
                  <a16:creationId xmlns:a16="http://schemas.microsoft.com/office/drawing/2014/main" id="{14B27A06-21BC-1256-E038-8F8D5132B929}"/>
                </a:ext>
              </a:extLst>
            </p:cNvPr>
            <p:cNvSpPr>
              <a:spLocks noChangeShapeType="1"/>
            </p:cNvSpPr>
            <p:nvPr/>
          </p:nvSpPr>
          <p:spPr bwMode="auto">
            <a:xfrm>
              <a:off x="5091" y="3461"/>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a:extLst>
                <a:ext uri="{FF2B5EF4-FFF2-40B4-BE49-F238E27FC236}">
                  <a16:creationId xmlns:a16="http://schemas.microsoft.com/office/drawing/2014/main" id="{4357B670-B704-3E5E-55EC-212327022E79}"/>
                </a:ext>
              </a:extLst>
            </p:cNvPr>
            <p:cNvSpPr>
              <a:spLocks noChangeArrowheads="1"/>
            </p:cNvSpPr>
            <p:nvPr/>
          </p:nvSpPr>
          <p:spPr bwMode="auto">
            <a:xfrm>
              <a:off x="5091" y="3461"/>
              <a:ext cx="24"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Line 24">
              <a:extLst>
                <a:ext uri="{FF2B5EF4-FFF2-40B4-BE49-F238E27FC236}">
                  <a16:creationId xmlns:a16="http://schemas.microsoft.com/office/drawing/2014/main" id="{82253439-57FB-3913-13F8-221646049D3C}"/>
                </a:ext>
              </a:extLst>
            </p:cNvPr>
            <p:cNvSpPr>
              <a:spLocks noChangeShapeType="1"/>
            </p:cNvSpPr>
            <p:nvPr/>
          </p:nvSpPr>
          <p:spPr bwMode="auto">
            <a:xfrm>
              <a:off x="5091" y="3467"/>
              <a:ext cx="1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5">
              <a:extLst>
                <a:ext uri="{FF2B5EF4-FFF2-40B4-BE49-F238E27FC236}">
                  <a16:creationId xmlns:a16="http://schemas.microsoft.com/office/drawing/2014/main" id="{3045461E-B623-726D-D6D0-66CBBBB7926D}"/>
                </a:ext>
              </a:extLst>
            </p:cNvPr>
            <p:cNvSpPr>
              <a:spLocks noChangeArrowheads="1"/>
            </p:cNvSpPr>
            <p:nvPr/>
          </p:nvSpPr>
          <p:spPr bwMode="auto">
            <a:xfrm>
              <a:off x="5091" y="3467"/>
              <a:ext cx="18"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Line 26">
              <a:extLst>
                <a:ext uri="{FF2B5EF4-FFF2-40B4-BE49-F238E27FC236}">
                  <a16:creationId xmlns:a16="http://schemas.microsoft.com/office/drawing/2014/main" id="{2A065EF1-CE49-9B3D-7384-73AE48DFE959}"/>
                </a:ext>
              </a:extLst>
            </p:cNvPr>
            <p:cNvSpPr>
              <a:spLocks noChangeShapeType="1"/>
            </p:cNvSpPr>
            <p:nvPr/>
          </p:nvSpPr>
          <p:spPr bwMode="auto">
            <a:xfrm>
              <a:off x="5091" y="3473"/>
              <a:ext cx="1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7">
              <a:extLst>
                <a:ext uri="{FF2B5EF4-FFF2-40B4-BE49-F238E27FC236}">
                  <a16:creationId xmlns:a16="http://schemas.microsoft.com/office/drawing/2014/main" id="{8A46A1B9-6EF6-0EBB-6EC4-6B7517A755BE}"/>
                </a:ext>
              </a:extLst>
            </p:cNvPr>
            <p:cNvSpPr>
              <a:spLocks noChangeArrowheads="1"/>
            </p:cNvSpPr>
            <p:nvPr/>
          </p:nvSpPr>
          <p:spPr bwMode="auto">
            <a:xfrm>
              <a:off x="5091" y="3473"/>
              <a:ext cx="1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Line 28">
              <a:extLst>
                <a:ext uri="{FF2B5EF4-FFF2-40B4-BE49-F238E27FC236}">
                  <a16:creationId xmlns:a16="http://schemas.microsoft.com/office/drawing/2014/main" id="{3C3EC66C-33E9-AD89-16BE-866E81E1F078}"/>
                </a:ext>
              </a:extLst>
            </p:cNvPr>
            <p:cNvSpPr>
              <a:spLocks noChangeShapeType="1"/>
            </p:cNvSpPr>
            <p:nvPr/>
          </p:nvSpPr>
          <p:spPr bwMode="auto">
            <a:xfrm>
              <a:off x="5091" y="3479"/>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7960889D-CB97-33D2-5F98-AD1045C888AB}"/>
                </a:ext>
              </a:extLst>
            </p:cNvPr>
            <p:cNvSpPr>
              <a:spLocks noChangeArrowheads="1"/>
            </p:cNvSpPr>
            <p:nvPr/>
          </p:nvSpPr>
          <p:spPr bwMode="auto">
            <a:xfrm>
              <a:off x="5091" y="3479"/>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Line 30">
              <a:extLst>
                <a:ext uri="{FF2B5EF4-FFF2-40B4-BE49-F238E27FC236}">
                  <a16:creationId xmlns:a16="http://schemas.microsoft.com/office/drawing/2014/main" id="{D93A5ECD-7904-BACE-4CF5-F298319D9452}"/>
                </a:ext>
              </a:extLst>
            </p:cNvPr>
            <p:cNvSpPr>
              <a:spLocks noChangeShapeType="1"/>
            </p:cNvSpPr>
            <p:nvPr/>
          </p:nvSpPr>
          <p:spPr bwMode="auto">
            <a:xfrm>
              <a:off x="5091" y="3576"/>
              <a:ext cx="3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31">
              <a:extLst>
                <a:ext uri="{FF2B5EF4-FFF2-40B4-BE49-F238E27FC236}">
                  <a16:creationId xmlns:a16="http://schemas.microsoft.com/office/drawing/2014/main" id="{A7EE4310-5B5B-FBC7-7491-4121B281AC3B}"/>
                </a:ext>
              </a:extLst>
            </p:cNvPr>
            <p:cNvSpPr>
              <a:spLocks noChangeArrowheads="1"/>
            </p:cNvSpPr>
            <p:nvPr/>
          </p:nvSpPr>
          <p:spPr bwMode="auto">
            <a:xfrm>
              <a:off x="5091" y="3576"/>
              <a:ext cx="3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Line 32">
              <a:extLst>
                <a:ext uri="{FF2B5EF4-FFF2-40B4-BE49-F238E27FC236}">
                  <a16:creationId xmlns:a16="http://schemas.microsoft.com/office/drawing/2014/main" id="{236FA315-626A-E307-E708-541398A1A76D}"/>
                </a:ext>
              </a:extLst>
            </p:cNvPr>
            <p:cNvSpPr>
              <a:spLocks noChangeShapeType="1"/>
            </p:cNvSpPr>
            <p:nvPr/>
          </p:nvSpPr>
          <p:spPr bwMode="auto">
            <a:xfrm>
              <a:off x="5091" y="3582"/>
              <a:ext cx="3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33">
              <a:extLst>
                <a:ext uri="{FF2B5EF4-FFF2-40B4-BE49-F238E27FC236}">
                  <a16:creationId xmlns:a16="http://schemas.microsoft.com/office/drawing/2014/main" id="{BE94526A-5CD3-AAC8-FCB4-65D0CAD19DD7}"/>
                </a:ext>
              </a:extLst>
            </p:cNvPr>
            <p:cNvSpPr>
              <a:spLocks noChangeArrowheads="1"/>
            </p:cNvSpPr>
            <p:nvPr/>
          </p:nvSpPr>
          <p:spPr bwMode="auto">
            <a:xfrm>
              <a:off x="5091" y="3582"/>
              <a:ext cx="30"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34">
              <a:extLst>
                <a:ext uri="{FF2B5EF4-FFF2-40B4-BE49-F238E27FC236}">
                  <a16:creationId xmlns:a16="http://schemas.microsoft.com/office/drawing/2014/main" id="{268CD0A3-34DE-8C1D-906B-C3768BE6413B}"/>
                </a:ext>
              </a:extLst>
            </p:cNvPr>
            <p:cNvSpPr>
              <a:spLocks noChangeShapeType="1"/>
            </p:cNvSpPr>
            <p:nvPr/>
          </p:nvSpPr>
          <p:spPr bwMode="auto">
            <a:xfrm>
              <a:off x="5091" y="3588"/>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a:extLst>
                <a:ext uri="{FF2B5EF4-FFF2-40B4-BE49-F238E27FC236}">
                  <a16:creationId xmlns:a16="http://schemas.microsoft.com/office/drawing/2014/main" id="{D08CB214-EF37-E139-21B6-67153A6EDDDD}"/>
                </a:ext>
              </a:extLst>
            </p:cNvPr>
            <p:cNvSpPr>
              <a:spLocks noChangeArrowheads="1"/>
            </p:cNvSpPr>
            <p:nvPr/>
          </p:nvSpPr>
          <p:spPr bwMode="auto">
            <a:xfrm>
              <a:off x="5091" y="3588"/>
              <a:ext cx="24"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36">
              <a:extLst>
                <a:ext uri="{FF2B5EF4-FFF2-40B4-BE49-F238E27FC236}">
                  <a16:creationId xmlns:a16="http://schemas.microsoft.com/office/drawing/2014/main" id="{9626F357-ABFC-C421-DDF9-8D17D623DBF1}"/>
                </a:ext>
              </a:extLst>
            </p:cNvPr>
            <p:cNvSpPr>
              <a:spLocks noChangeShapeType="1"/>
            </p:cNvSpPr>
            <p:nvPr/>
          </p:nvSpPr>
          <p:spPr bwMode="auto">
            <a:xfrm>
              <a:off x="5091" y="3594"/>
              <a:ext cx="1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a:extLst>
                <a:ext uri="{FF2B5EF4-FFF2-40B4-BE49-F238E27FC236}">
                  <a16:creationId xmlns:a16="http://schemas.microsoft.com/office/drawing/2014/main" id="{E70C9AF5-ABE2-DCE1-EFF8-B044D6A5E4BF}"/>
                </a:ext>
              </a:extLst>
            </p:cNvPr>
            <p:cNvSpPr>
              <a:spLocks noChangeArrowheads="1"/>
            </p:cNvSpPr>
            <p:nvPr/>
          </p:nvSpPr>
          <p:spPr bwMode="auto">
            <a:xfrm>
              <a:off x="5091" y="3594"/>
              <a:ext cx="18"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38">
              <a:extLst>
                <a:ext uri="{FF2B5EF4-FFF2-40B4-BE49-F238E27FC236}">
                  <a16:creationId xmlns:a16="http://schemas.microsoft.com/office/drawing/2014/main" id="{4A93D9D2-9B55-E9F8-39FB-391CBD5DB2D5}"/>
                </a:ext>
              </a:extLst>
            </p:cNvPr>
            <p:cNvSpPr>
              <a:spLocks noChangeShapeType="1"/>
            </p:cNvSpPr>
            <p:nvPr/>
          </p:nvSpPr>
          <p:spPr bwMode="auto">
            <a:xfrm>
              <a:off x="5091" y="3600"/>
              <a:ext cx="1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39">
              <a:extLst>
                <a:ext uri="{FF2B5EF4-FFF2-40B4-BE49-F238E27FC236}">
                  <a16:creationId xmlns:a16="http://schemas.microsoft.com/office/drawing/2014/main" id="{A1DB0682-1A6F-E663-5C37-6F2605650953}"/>
                </a:ext>
              </a:extLst>
            </p:cNvPr>
            <p:cNvSpPr>
              <a:spLocks noChangeArrowheads="1"/>
            </p:cNvSpPr>
            <p:nvPr/>
          </p:nvSpPr>
          <p:spPr bwMode="auto">
            <a:xfrm>
              <a:off x="5091" y="3600"/>
              <a:ext cx="1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40">
              <a:extLst>
                <a:ext uri="{FF2B5EF4-FFF2-40B4-BE49-F238E27FC236}">
                  <a16:creationId xmlns:a16="http://schemas.microsoft.com/office/drawing/2014/main" id="{C9442C56-DA39-4698-108C-5D840E1656D6}"/>
                </a:ext>
              </a:extLst>
            </p:cNvPr>
            <p:cNvSpPr>
              <a:spLocks noChangeShapeType="1"/>
            </p:cNvSpPr>
            <p:nvPr/>
          </p:nvSpPr>
          <p:spPr bwMode="auto">
            <a:xfrm>
              <a:off x="5091" y="3606"/>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17EBE1AF-7A3C-3BB8-FE4D-123A831B388C}"/>
                </a:ext>
              </a:extLst>
            </p:cNvPr>
            <p:cNvSpPr>
              <a:spLocks noChangeArrowheads="1"/>
            </p:cNvSpPr>
            <p:nvPr/>
          </p:nvSpPr>
          <p:spPr bwMode="auto">
            <a:xfrm>
              <a:off x="5091" y="3606"/>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Line 42">
              <a:extLst>
                <a:ext uri="{FF2B5EF4-FFF2-40B4-BE49-F238E27FC236}">
                  <a16:creationId xmlns:a16="http://schemas.microsoft.com/office/drawing/2014/main" id="{296CB192-A54C-5D4C-7A15-1E825FF3D34D}"/>
                </a:ext>
              </a:extLst>
            </p:cNvPr>
            <p:cNvSpPr>
              <a:spLocks noChangeShapeType="1"/>
            </p:cNvSpPr>
            <p:nvPr/>
          </p:nvSpPr>
          <p:spPr bwMode="auto">
            <a:xfrm>
              <a:off x="5091" y="3702"/>
              <a:ext cx="3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468484DB-3121-304F-5F7D-0C24C059D35E}"/>
                </a:ext>
              </a:extLst>
            </p:cNvPr>
            <p:cNvSpPr>
              <a:spLocks noChangeArrowheads="1"/>
            </p:cNvSpPr>
            <p:nvPr/>
          </p:nvSpPr>
          <p:spPr bwMode="auto">
            <a:xfrm>
              <a:off x="5091" y="3702"/>
              <a:ext cx="3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Line 44">
              <a:extLst>
                <a:ext uri="{FF2B5EF4-FFF2-40B4-BE49-F238E27FC236}">
                  <a16:creationId xmlns:a16="http://schemas.microsoft.com/office/drawing/2014/main" id="{4C8D8165-00B1-C400-3917-0F7BD3BDD3E6}"/>
                </a:ext>
              </a:extLst>
            </p:cNvPr>
            <p:cNvSpPr>
              <a:spLocks noChangeShapeType="1"/>
            </p:cNvSpPr>
            <p:nvPr/>
          </p:nvSpPr>
          <p:spPr bwMode="auto">
            <a:xfrm>
              <a:off x="5091" y="3708"/>
              <a:ext cx="3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00F394EE-3746-C362-E414-03E0CF07CE32}"/>
                </a:ext>
              </a:extLst>
            </p:cNvPr>
            <p:cNvSpPr>
              <a:spLocks noChangeArrowheads="1"/>
            </p:cNvSpPr>
            <p:nvPr/>
          </p:nvSpPr>
          <p:spPr bwMode="auto">
            <a:xfrm>
              <a:off x="5091" y="3708"/>
              <a:ext cx="30" cy="7"/>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Line 46">
              <a:extLst>
                <a:ext uri="{FF2B5EF4-FFF2-40B4-BE49-F238E27FC236}">
                  <a16:creationId xmlns:a16="http://schemas.microsoft.com/office/drawing/2014/main" id="{B00B8F70-F1BB-FCE1-8C48-5C87E199F3C2}"/>
                </a:ext>
              </a:extLst>
            </p:cNvPr>
            <p:cNvSpPr>
              <a:spLocks noChangeShapeType="1"/>
            </p:cNvSpPr>
            <p:nvPr/>
          </p:nvSpPr>
          <p:spPr bwMode="auto">
            <a:xfrm>
              <a:off x="5091" y="3715"/>
              <a:ext cx="24"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47">
              <a:extLst>
                <a:ext uri="{FF2B5EF4-FFF2-40B4-BE49-F238E27FC236}">
                  <a16:creationId xmlns:a16="http://schemas.microsoft.com/office/drawing/2014/main" id="{476CDF1B-C596-BDFA-5235-5BF4240415D0}"/>
                </a:ext>
              </a:extLst>
            </p:cNvPr>
            <p:cNvSpPr>
              <a:spLocks noChangeArrowheads="1"/>
            </p:cNvSpPr>
            <p:nvPr/>
          </p:nvSpPr>
          <p:spPr bwMode="auto">
            <a:xfrm>
              <a:off x="5091" y="3715"/>
              <a:ext cx="24"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48">
              <a:extLst>
                <a:ext uri="{FF2B5EF4-FFF2-40B4-BE49-F238E27FC236}">
                  <a16:creationId xmlns:a16="http://schemas.microsoft.com/office/drawing/2014/main" id="{0DD61FAD-46B8-4A8F-492C-6AE844FF048D}"/>
                </a:ext>
              </a:extLst>
            </p:cNvPr>
            <p:cNvSpPr>
              <a:spLocks noChangeShapeType="1"/>
            </p:cNvSpPr>
            <p:nvPr/>
          </p:nvSpPr>
          <p:spPr bwMode="auto">
            <a:xfrm>
              <a:off x="5091" y="3721"/>
              <a:ext cx="18"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19937B93-2535-A738-E383-71094AB19FDD}"/>
                </a:ext>
              </a:extLst>
            </p:cNvPr>
            <p:cNvSpPr>
              <a:spLocks noChangeArrowheads="1"/>
            </p:cNvSpPr>
            <p:nvPr/>
          </p:nvSpPr>
          <p:spPr bwMode="auto">
            <a:xfrm>
              <a:off x="5091" y="3721"/>
              <a:ext cx="18"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50">
              <a:extLst>
                <a:ext uri="{FF2B5EF4-FFF2-40B4-BE49-F238E27FC236}">
                  <a16:creationId xmlns:a16="http://schemas.microsoft.com/office/drawing/2014/main" id="{D2CF931F-EB40-53C4-50C2-BA21A0EDA63C}"/>
                </a:ext>
              </a:extLst>
            </p:cNvPr>
            <p:cNvSpPr>
              <a:spLocks noChangeShapeType="1"/>
            </p:cNvSpPr>
            <p:nvPr/>
          </p:nvSpPr>
          <p:spPr bwMode="auto">
            <a:xfrm>
              <a:off x="5091" y="3727"/>
              <a:ext cx="1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51">
              <a:extLst>
                <a:ext uri="{FF2B5EF4-FFF2-40B4-BE49-F238E27FC236}">
                  <a16:creationId xmlns:a16="http://schemas.microsoft.com/office/drawing/2014/main" id="{65120C1C-F7A1-F7A9-6AB7-CA6A3BAD79B2}"/>
                </a:ext>
              </a:extLst>
            </p:cNvPr>
            <p:cNvSpPr>
              <a:spLocks noChangeArrowheads="1"/>
            </p:cNvSpPr>
            <p:nvPr/>
          </p:nvSpPr>
          <p:spPr bwMode="auto">
            <a:xfrm>
              <a:off x="5091" y="3727"/>
              <a:ext cx="1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Line 52">
              <a:extLst>
                <a:ext uri="{FF2B5EF4-FFF2-40B4-BE49-F238E27FC236}">
                  <a16:creationId xmlns:a16="http://schemas.microsoft.com/office/drawing/2014/main" id="{8569E9BC-CB5E-5411-D133-EAE929DC1EC8}"/>
                </a:ext>
              </a:extLst>
            </p:cNvPr>
            <p:cNvSpPr>
              <a:spLocks noChangeShapeType="1"/>
            </p:cNvSpPr>
            <p:nvPr/>
          </p:nvSpPr>
          <p:spPr bwMode="auto">
            <a:xfrm>
              <a:off x="5091" y="3733"/>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3">
              <a:extLst>
                <a:ext uri="{FF2B5EF4-FFF2-40B4-BE49-F238E27FC236}">
                  <a16:creationId xmlns:a16="http://schemas.microsoft.com/office/drawing/2014/main" id="{9FA0FA8F-0E4D-A683-851C-F68B3F5B3AB0}"/>
                </a:ext>
              </a:extLst>
            </p:cNvPr>
            <p:cNvSpPr>
              <a:spLocks noChangeArrowheads="1"/>
            </p:cNvSpPr>
            <p:nvPr/>
          </p:nvSpPr>
          <p:spPr bwMode="auto">
            <a:xfrm>
              <a:off x="5091" y="3733"/>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4">
              <a:extLst>
                <a:ext uri="{FF2B5EF4-FFF2-40B4-BE49-F238E27FC236}">
                  <a16:creationId xmlns:a16="http://schemas.microsoft.com/office/drawing/2014/main" id="{9823C635-3F77-29C8-821B-82B6357D23F3}"/>
                </a:ext>
              </a:extLst>
            </p:cNvPr>
            <p:cNvSpPr>
              <a:spLocks noChangeArrowheads="1"/>
            </p:cNvSpPr>
            <p:nvPr/>
          </p:nvSpPr>
          <p:spPr bwMode="auto">
            <a:xfrm>
              <a:off x="5085" y="3823"/>
              <a:ext cx="1938" cy="133"/>
            </a:xfrm>
            <a:prstGeom prst="rect">
              <a:avLst/>
            </a:prstGeom>
            <a:solidFill>
              <a:srgbClr val="D9E1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55">
              <a:extLst>
                <a:ext uri="{FF2B5EF4-FFF2-40B4-BE49-F238E27FC236}">
                  <a16:creationId xmlns:a16="http://schemas.microsoft.com/office/drawing/2014/main" id="{5940B046-71C5-5669-5F3A-A6B6A97E7C14}"/>
                </a:ext>
              </a:extLst>
            </p:cNvPr>
            <p:cNvSpPr>
              <a:spLocks noChangeArrowheads="1"/>
            </p:cNvSpPr>
            <p:nvPr/>
          </p:nvSpPr>
          <p:spPr bwMode="auto">
            <a:xfrm>
              <a:off x="5332" y="3201"/>
              <a:ext cx="223"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YOS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6">
              <a:extLst>
                <a:ext uri="{FF2B5EF4-FFF2-40B4-BE49-F238E27FC236}">
                  <a16:creationId xmlns:a16="http://schemas.microsoft.com/office/drawing/2014/main" id="{5242C9C0-F3F5-BB93-FB56-7594BEAD8AAF}"/>
                </a:ext>
              </a:extLst>
            </p:cNvPr>
            <p:cNvSpPr>
              <a:spLocks noChangeArrowheads="1"/>
            </p:cNvSpPr>
            <p:nvPr/>
          </p:nvSpPr>
          <p:spPr bwMode="auto">
            <a:xfrm>
              <a:off x="5837" y="3201"/>
              <a:ext cx="512"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 Increase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7">
              <a:extLst>
                <a:ext uri="{FF2B5EF4-FFF2-40B4-BE49-F238E27FC236}">
                  <a16:creationId xmlns:a16="http://schemas.microsoft.com/office/drawing/2014/main" id="{EFC2493F-D44C-07C1-3CCE-1F6E1C395ED6}"/>
                </a:ext>
              </a:extLst>
            </p:cNvPr>
            <p:cNvSpPr>
              <a:spLocks noChangeArrowheads="1"/>
            </p:cNvSpPr>
            <p:nvPr/>
          </p:nvSpPr>
          <p:spPr bwMode="auto">
            <a:xfrm>
              <a:off x="6487" y="3201"/>
              <a:ext cx="494"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Increment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8">
              <a:extLst>
                <a:ext uri="{FF2B5EF4-FFF2-40B4-BE49-F238E27FC236}">
                  <a16:creationId xmlns:a16="http://schemas.microsoft.com/office/drawing/2014/main" id="{6969EE33-C892-C11D-6A54-573F20E5A9DC}"/>
                </a:ext>
              </a:extLst>
            </p:cNvPr>
            <p:cNvSpPr>
              <a:spLocks noChangeArrowheads="1"/>
            </p:cNvSpPr>
            <p:nvPr/>
          </p:nvSpPr>
          <p:spPr bwMode="auto">
            <a:xfrm>
              <a:off x="5362" y="3328"/>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9">
              <a:extLst>
                <a:ext uri="{FF2B5EF4-FFF2-40B4-BE49-F238E27FC236}">
                  <a16:creationId xmlns:a16="http://schemas.microsoft.com/office/drawing/2014/main" id="{9614A1C3-0C4F-DADD-36F1-DABBAA6114D2}"/>
                </a:ext>
              </a:extLst>
            </p:cNvPr>
            <p:cNvSpPr>
              <a:spLocks noChangeArrowheads="1"/>
            </p:cNvSpPr>
            <p:nvPr/>
          </p:nvSpPr>
          <p:spPr bwMode="auto">
            <a:xfrm>
              <a:off x="5940" y="3328"/>
              <a:ext cx="30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0.50%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60">
              <a:extLst>
                <a:ext uri="{FF2B5EF4-FFF2-40B4-BE49-F238E27FC236}">
                  <a16:creationId xmlns:a16="http://schemas.microsoft.com/office/drawing/2014/main" id="{B835DE9D-2D31-A9DD-265A-2CE57B9986F8}"/>
                </a:ext>
              </a:extLst>
            </p:cNvPr>
            <p:cNvSpPr>
              <a:spLocks noChangeArrowheads="1"/>
            </p:cNvSpPr>
            <p:nvPr/>
          </p:nvSpPr>
          <p:spPr bwMode="auto">
            <a:xfrm>
              <a:off x="6590" y="3334"/>
              <a:ext cx="28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0.50%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1">
              <a:extLst>
                <a:ext uri="{FF2B5EF4-FFF2-40B4-BE49-F238E27FC236}">
                  <a16:creationId xmlns:a16="http://schemas.microsoft.com/office/drawing/2014/main" id="{0FFBF028-AB9A-C68A-2809-D2BC00B2D8CD}"/>
                </a:ext>
              </a:extLst>
            </p:cNvPr>
            <p:cNvSpPr>
              <a:spLocks noChangeArrowheads="1"/>
            </p:cNvSpPr>
            <p:nvPr/>
          </p:nvSpPr>
          <p:spPr bwMode="auto">
            <a:xfrm>
              <a:off x="5362" y="3455"/>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2">
              <a:extLst>
                <a:ext uri="{FF2B5EF4-FFF2-40B4-BE49-F238E27FC236}">
                  <a16:creationId xmlns:a16="http://schemas.microsoft.com/office/drawing/2014/main" id="{CB3BC407-FF21-D99E-732F-06F6F0B259CA}"/>
                </a:ext>
              </a:extLst>
            </p:cNvPr>
            <p:cNvSpPr>
              <a:spLocks noChangeArrowheads="1"/>
            </p:cNvSpPr>
            <p:nvPr/>
          </p:nvSpPr>
          <p:spPr bwMode="auto">
            <a:xfrm>
              <a:off x="5940" y="3455"/>
              <a:ext cx="30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1.25%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3">
              <a:extLst>
                <a:ext uri="{FF2B5EF4-FFF2-40B4-BE49-F238E27FC236}">
                  <a16:creationId xmlns:a16="http://schemas.microsoft.com/office/drawing/2014/main" id="{CC322D16-372A-7033-24F4-FFFC81B87176}"/>
                </a:ext>
              </a:extLst>
            </p:cNvPr>
            <p:cNvSpPr>
              <a:spLocks noChangeArrowheads="1"/>
            </p:cNvSpPr>
            <p:nvPr/>
          </p:nvSpPr>
          <p:spPr bwMode="auto">
            <a:xfrm>
              <a:off x="6590" y="3461"/>
              <a:ext cx="28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0.75%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4">
              <a:extLst>
                <a:ext uri="{FF2B5EF4-FFF2-40B4-BE49-F238E27FC236}">
                  <a16:creationId xmlns:a16="http://schemas.microsoft.com/office/drawing/2014/main" id="{1ACCB8C5-A672-FCBF-4303-5C29C9B34198}"/>
                </a:ext>
              </a:extLst>
            </p:cNvPr>
            <p:cNvSpPr>
              <a:spLocks noChangeArrowheads="1"/>
            </p:cNvSpPr>
            <p:nvPr/>
          </p:nvSpPr>
          <p:spPr bwMode="auto">
            <a:xfrm>
              <a:off x="5362" y="3582"/>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5">
              <a:extLst>
                <a:ext uri="{FF2B5EF4-FFF2-40B4-BE49-F238E27FC236}">
                  <a16:creationId xmlns:a16="http://schemas.microsoft.com/office/drawing/2014/main" id="{4FED2E3F-2E0A-69D6-A3A4-4D33AEA2756B}"/>
                </a:ext>
              </a:extLst>
            </p:cNvPr>
            <p:cNvSpPr>
              <a:spLocks noChangeArrowheads="1"/>
            </p:cNvSpPr>
            <p:nvPr/>
          </p:nvSpPr>
          <p:spPr bwMode="auto">
            <a:xfrm>
              <a:off x="5940" y="3582"/>
              <a:ext cx="30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6">
              <a:extLst>
                <a:ext uri="{FF2B5EF4-FFF2-40B4-BE49-F238E27FC236}">
                  <a16:creationId xmlns:a16="http://schemas.microsoft.com/office/drawing/2014/main" id="{BB90DFBF-1427-D053-C9D2-A41751713961}"/>
                </a:ext>
              </a:extLst>
            </p:cNvPr>
            <p:cNvSpPr>
              <a:spLocks noChangeArrowheads="1"/>
            </p:cNvSpPr>
            <p:nvPr/>
          </p:nvSpPr>
          <p:spPr bwMode="auto">
            <a:xfrm>
              <a:off x="6590" y="3588"/>
              <a:ext cx="28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1.25%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7">
              <a:extLst>
                <a:ext uri="{FF2B5EF4-FFF2-40B4-BE49-F238E27FC236}">
                  <a16:creationId xmlns:a16="http://schemas.microsoft.com/office/drawing/2014/main" id="{906DA04E-E42C-20D2-38F1-4D3B7AD69C76}"/>
                </a:ext>
              </a:extLst>
            </p:cNvPr>
            <p:cNvSpPr>
              <a:spLocks noChangeArrowheads="1"/>
            </p:cNvSpPr>
            <p:nvPr/>
          </p:nvSpPr>
          <p:spPr bwMode="auto">
            <a:xfrm>
              <a:off x="5362" y="3708"/>
              <a:ext cx="15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8">
              <a:extLst>
                <a:ext uri="{FF2B5EF4-FFF2-40B4-BE49-F238E27FC236}">
                  <a16:creationId xmlns:a16="http://schemas.microsoft.com/office/drawing/2014/main" id="{5DE67016-3385-0457-C6F9-377C2B599D4C}"/>
                </a:ext>
              </a:extLst>
            </p:cNvPr>
            <p:cNvSpPr>
              <a:spLocks noChangeArrowheads="1"/>
            </p:cNvSpPr>
            <p:nvPr/>
          </p:nvSpPr>
          <p:spPr bwMode="auto">
            <a:xfrm>
              <a:off x="5940" y="3708"/>
              <a:ext cx="307"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rPr>
                <a:t>3.50%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9">
              <a:extLst>
                <a:ext uri="{FF2B5EF4-FFF2-40B4-BE49-F238E27FC236}">
                  <a16:creationId xmlns:a16="http://schemas.microsoft.com/office/drawing/2014/main" id="{593F53B5-6E1F-E992-84B8-48CA93D05368}"/>
                </a:ext>
              </a:extLst>
            </p:cNvPr>
            <p:cNvSpPr>
              <a:spLocks noChangeArrowheads="1"/>
            </p:cNvSpPr>
            <p:nvPr/>
          </p:nvSpPr>
          <p:spPr bwMode="auto">
            <a:xfrm>
              <a:off x="6590" y="3715"/>
              <a:ext cx="28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2">
              <a:extLst>
                <a:ext uri="{FF2B5EF4-FFF2-40B4-BE49-F238E27FC236}">
                  <a16:creationId xmlns:a16="http://schemas.microsoft.com/office/drawing/2014/main" id="{98596F3C-E975-A918-C645-529B0A60EBA4}"/>
                </a:ext>
              </a:extLst>
            </p:cNvPr>
            <p:cNvSpPr>
              <a:spLocks noChangeArrowheads="1"/>
            </p:cNvSpPr>
            <p:nvPr/>
          </p:nvSpPr>
          <p:spPr bwMode="auto">
            <a:xfrm>
              <a:off x="5651" y="3074"/>
              <a:ext cx="879"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Calibri" panose="020F0502020204030204" pitchFamily="34" charset="0"/>
                </a:rPr>
                <a:t>Longevity Incentive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3">
              <a:extLst>
                <a:ext uri="{FF2B5EF4-FFF2-40B4-BE49-F238E27FC236}">
                  <a16:creationId xmlns:a16="http://schemas.microsoft.com/office/drawing/2014/main" id="{D10B311B-8CA0-0637-1451-1361AFE90849}"/>
                </a:ext>
              </a:extLst>
            </p:cNvPr>
            <p:cNvSpPr>
              <a:spLocks noChangeArrowheads="1"/>
            </p:cNvSpPr>
            <p:nvPr/>
          </p:nvSpPr>
          <p:spPr bwMode="auto">
            <a:xfrm>
              <a:off x="5085" y="3062"/>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Line 74">
              <a:extLst>
                <a:ext uri="{FF2B5EF4-FFF2-40B4-BE49-F238E27FC236}">
                  <a16:creationId xmlns:a16="http://schemas.microsoft.com/office/drawing/2014/main" id="{CC655DEE-5E54-B706-4D0D-1E02E36F3805}"/>
                </a:ext>
              </a:extLst>
            </p:cNvPr>
            <p:cNvSpPr>
              <a:spLocks noChangeShapeType="1"/>
            </p:cNvSpPr>
            <p:nvPr/>
          </p:nvSpPr>
          <p:spPr bwMode="auto">
            <a:xfrm>
              <a:off x="5091" y="3062"/>
              <a:ext cx="19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75">
              <a:extLst>
                <a:ext uri="{FF2B5EF4-FFF2-40B4-BE49-F238E27FC236}">
                  <a16:creationId xmlns:a16="http://schemas.microsoft.com/office/drawing/2014/main" id="{F8F1B76E-999B-D01A-15A6-C52F3DBC7234}"/>
                </a:ext>
              </a:extLst>
            </p:cNvPr>
            <p:cNvSpPr>
              <a:spLocks noChangeArrowheads="1"/>
            </p:cNvSpPr>
            <p:nvPr/>
          </p:nvSpPr>
          <p:spPr bwMode="auto">
            <a:xfrm>
              <a:off x="5091" y="3062"/>
              <a:ext cx="19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6">
              <a:extLst>
                <a:ext uri="{FF2B5EF4-FFF2-40B4-BE49-F238E27FC236}">
                  <a16:creationId xmlns:a16="http://schemas.microsoft.com/office/drawing/2014/main" id="{62EC7169-FBA4-97E2-8834-B621C658E023}"/>
                </a:ext>
              </a:extLst>
            </p:cNvPr>
            <p:cNvSpPr>
              <a:spLocks noChangeArrowheads="1"/>
            </p:cNvSpPr>
            <p:nvPr/>
          </p:nvSpPr>
          <p:spPr bwMode="auto">
            <a:xfrm>
              <a:off x="7017" y="3062"/>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7">
              <a:extLst>
                <a:ext uri="{FF2B5EF4-FFF2-40B4-BE49-F238E27FC236}">
                  <a16:creationId xmlns:a16="http://schemas.microsoft.com/office/drawing/2014/main" id="{0AA4505F-4DE2-4148-3A65-BDDEA6CAF0FA}"/>
                </a:ext>
              </a:extLst>
            </p:cNvPr>
            <p:cNvSpPr>
              <a:spLocks noChangeArrowheads="1"/>
            </p:cNvSpPr>
            <p:nvPr/>
          </p:nvSpPr>
          <p:spPr bwMode="auto">
            <a:xfrm>
              <a:off x="5729" y="3062"/>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78">
              <a:extLst>
                <a:ext uri="{FF2B5EF4-FFF2-40B4-BE49-F238E27FC236}">
                  <a16:creationId xmlns:a16="http://schemas.microsoft.com/office/drawing/2014/main" id="{6D004028-5296-4535-E3F5-F4AC9A0B42A6}"/>
                </a:ext>
              </a:extLst>
            </p:cNvPr>
            <p:cNvSpPr>
              <a:spLocks noChangeArrowheads="1"/>
            </p:cNvSpPr>
            <p:nvPr/>
          </p:nvSpPr>
          <p:spPr bwMode="auto">
            <a:xfrm>
              <a:off x="6373" y="3062"/>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Line 79">
              <a:extLst>
                <a:ext uri="{FF2B5EF4-FFF2-40B4-BE49-F238E27FC236}">
                  <a16:creationId xmlns:a16="http://schemas.microsoft.com/office/drawing/2014/main" id="{8C13EC61-1EEC-3FEB-F97B-05835320E0E2}"/>
                </a:ext>
              </a:extLst>
            </p:cNvPr>
            <p:cNvSpPr>
              <a:spLocks noChangeShapeType="1"/>
            </p:cNvSpPr>
            <p:nvPr/>
          </p:nvSpPr>
          <p:spPr bwMode="auto">
            <a:xfrm>
              <a:off x="5091" y="3189"/>
              <a:ext cx="19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80">
              <a:extLst>
                <a:ext uri="{FF2B5EF4-FFF2-40B4-BE49-F238E27FC236}">
                  <a16:creationId xmlns:a16="http://schemas.microsoft.com/office/drawing/2014/main" id="{694811BE-454E-47BC-5426-CC86C2396B02}"/>
                </a:ext>
              </a:extLst>
            </p:cNvPr>
            <p:cNvSpPr>
              <a:spLocks noChangeArrowheads="1"/>
            </p:cNvSpPr>
            <p:nvPr/>
          </p:nvSpPr>
          <p:spPr bwMode="auto">
            <a:xfrm>
              <a:off x="5091" y="3189"/>
              <a:ext cx="19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Line 81">
              <a:extLst>
                <a:ext uri="{FF2B5EF4-FFF2-40B4-BE49-F238E27FC236}">
                  <a16:creationId xmlns:a16="http://schemas.microsoft.com/office/drawing/2014/main" id="{A626061A-9504-6ABE-500F-A78F0A1482EA}"/>
                </a:ext>
              </a:extLst>
            </p:cNvPr>
            <p:cNvSpPr>
              <a:spLocks noChangeShapeType="1"/>
            </p:cNvSpPr>
            <p:nvPr/>
          </p:nvSpPr>
          <p:spPr bwMode="auto">
            <a:xfrm>
              <a:off x="5091" y="3316"/>
              <a:ext cx="19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82">
              <a:extLst>
                <a:ext uri="{FF2B5EF4-FFF2-40B4-BE49-F238E27FC236}">
                  <a16:creationId xmlns:a16="http://schemas.microsoft.com/office/drawing/2014/main" id="{C820F367-00C5-A467-5D71-D2A38F1CB789}"/>
                </a:ext>
              </a:extLst>
            </p:cNvPr>
            <p:cNvSpPr>
              <a:spLocks noChangeArrowheads="1"/>
            </p:cNvSpPr>
            <p:nvPr/>
          </p:nvSpPr>
          <p:spPr bwMode="auto">
            <a:xfrm>
              <a:off x="5091" y="3316"/>
              <a:ext cx="19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Line 83">
              <a:extLst>
                <a:ext uri="{FF2B5EF4-FFF2-40B4-BE49-F238E27FC236}">
                  <a16:creationId xmlns:a16="http://schemas.microsoft.com/office/drawing/2014/main" id="{63921F39-EBDA-DDDD-9D8B-69F72BA4B546}"/>
                </a:ext>
              </a:extLst>
            </p:cNvPr>
            <p:cNvSpPr>
              <a:spLocks noChangeShapeType="1"/>
            </p:cNvSpPr>
            <p:nvPr/>
          </p:nvSpPr>
          <p:spPr bwMode="auto">
            <a:xfrm>
              <a:off x="5091" y="3443"/>
              <a:ext cx="1926"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84">
              <a:extLst>
                <a:ext uri="{FF2B5EF4-FFF2-40B4-BE49-F238E27FC236}">
                  <a16:creationId xmlns:a16="http://schemas.microsoft.com/office/drawing/2014/main" id="{3AC2165C-4732-2B48-A15C-22A06D149717}"/>
                </a:ext>
              </a:extLst>
            </p:cNvPr>
            <p:cNvSpPr>
              <a:spLocks noChangeArrowheads="1"/>
            </p:cNvSpPr>
            <p:nvPr/>
          </p:nvSpPr>
          <p:spPr bwMode="auto">
            <a:xfrm>
              <a:off x="5091" y="3443"/>
              <a:ext cx="192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Line 85">
              <a:extLst>
                <a:ext uri="{FF2B5EF4-FFF2-40B4-BE49-F238E27FC236}">
                  <a16:creationId xmlns:a16="http://schemas.microsoft.com/office/drawing/2014/main" id="{18631025-7B8D-F7FD-181E-B65677E941F1}"/>
                </a:ext>
              </a:extLst>
            </p:cNvPr>
            <p:cNvSpPr>
              <a:spLocks noChangeShapeType="1"/>
            </p:cNvSpPr>
            <p:nvPr/>
          </p:nvSpPr>
          <p:spPr bwMode="auto">
            <a:xfrm>
              <a:off x="5091" y="3570"/>
              <a:ext cx="1926"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86">
              <a:extLst>
                <a:ext uri="{FF2B5EF4-FFF2-40B4-BE49-F238E27FC236}">
                  <a16:creationId xmlns:a16="http://schemas.microsoft.com/office/drawing/2014/main" id="{441B222F-D33A-6F6F-B1DF-0B1867ECD1EF}"/>
                </a:ext>
              </a:extLst>
            </p:cNvPr>
            <p:cNvSpPr>
              <a:spLocks noChangeArrowheads="1"/>
            </p:cNvSpPr>
            <p:nvPr/>
          </p:nvSpPr>
          <p:spPr bwMode="auto">
            <a:xfrm>
              <a:off x="5091" y="3570"/>
              <a:ext cx="192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Line 87">
              <a:extLst>
                <a:ext uri="{FF2B5EF4-FFF2-40B4-BE49-F238E27FC236}">
                  <a16:creationId xmlns:a16="http://schemas.microsoft.com/office/drawing/2014/main" id="{6479F34A-F5B8-7E74-9F3B-DE8CA615FFF1}"/>
                </a:ext>
              </a:extLst>
            </p:cNvPr>
            <p:cNvSpPr>
              <a:spLocks noChangeShapeType="1"/>
            </p:cNvSpPr>
            <p:nvPr/>
          </p:nvSpPr>
          <p:spPr bwMode="auto">
            <a:xfrm>
              <a:off x="5091" y="3696"/>
              <a:ext cx="1926"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88">
              <a:extLst>
                <a:ext uri="{FF2B5EF4-FFF2-40B4-BE49-F238E27FC236}">
                  <a16:creationId xmlns:a16="http://schemas.microsoft.com/office/drawing/2014/main" id="{C37A5EE4-18C3-7362-A957-ED1062F8C54C}"/>
                </a:ext>
              </a:extLst>
            </p:cNvPr>
            <p:cNvSpPr>
              <a:spLocks noChangeArrowheads="1"/>
            </p:cNvSpPr>
            <p:nvPr/>
          </p:nvSpPr>
          <p:spPr bwMode="auto">
            <a:xfrm>
              <a:off x="5091" y="3696"/>
              <a:ext cx="192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Line 89">
              <a:extLst>
                <a:ext uri="{FF2B5EF4-FFF2-40B4-BE49-F238E27FC236}">
                  <a16:creationId xmlns:a16="http://schemas.microsoft.com/office/drawing/2014/main" id="{F3A49733-B02E-1477-EAE6-1471C7C4A596}"/>
                </a:ext>
              </a:extLst>
            </p:cNvPr>
            <p:cNvSpPr>
              <a:spLocks noChangeShapeType="1"/>
            </p:cNvSpPr>
            <p:nvPr/>
          </p:nvSpPr>
          <p:spPr bwMode="auto">
            <a:xfrm>
              <a:off x="5729" y="3322"/>
              <a:ext cx="0" cy="50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90">
              <a:extLst>
                <a:ext uri="{FF2B5EF4-FFF2-40B4-BE49-F238E27FC236}">
                  <a16:creationId xmlns:a16="http://schemas.microsoft.com/office/drawing/2014/main" id="{CCE2269A-53D8-7452-76DB-9A11CB24D6E0}"/>
                </a:ext>
              </a:extLst>
            </p:cNvPr>
            <p:cNvSpPr>
              <a:spLocks noChangeArrowheads="1"/>
            </p:cNvSpPr>
            <p:nvPr/>
          </p:nvSpPr>
          <p:spPr bwMode="auto">
            <a:xfrm>
              <a:off x="5729" y="3322"/>
              <a:ext cx="6" cy="50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Line 91">
              <a:extLst>
                <a:ext uri="{FF2B5EF4-FFF2-40B4-BE49-F238E27FC236}">
                  <a16:creationId xmlns:a16="http://schemas.microsoft.com/office/drawing/2014/main" id="{8102907C-9F4C-0EEE-F859-41A9AFCA3791}"/>
                </a:ext>
              </a:extLst>
            </p:cNvPr>
            <p:cNvSpPr>
              <a:spLocks noChangeShapeType="1"/>
            </p:cNvSpPr>
            <p:nvPr/>
          </p:nvSpPr>
          <p:spPr bwMode="auto">
            <a:xfrm>
              <a:off x="6373" y="3322"/>
              <a:ext cx="0" cy="50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92">
              <a:extLst>
                <a:ext uri="{FF2B5EF4-FFF2-40B4-BE49-F238E27FC236}">
                  <a16:creationId xmlns:a16="http://schemas.microsoft.com/office/drawing/2014/main" id="{459881D8-DEB9-24F6-7C23-4E77A2F7D845}"/>
                </a:ext>
              </a:extLst>
            </p:cNvPr>
            <p:cNvSpPr>
              <a:spLocks noChangeArrowheads="1"/>
            </p:cNvSpPr>
            <p:nvPr/>
          </p:nvSpPr>
          <p:spPr bwMode="auto">
            <a:xfrm>
              <a:off x="6373" y="3322"/>
              <a:ext cx="6" cy="50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Rectangle 94">
              <a:extLst>
                <a:ext uri="{FF2B5EF4-FFF2-40B4-BE49-F238E27FC236}">
                  <a16:creationId xmlns:a16="http://schemas.microsoft.com/office/drawing/2014/main" id="{EF350533-9802-A94D-F46B-82C437462796}"/>
                </a:ext>
              </a:extLst>
            </p:cNvPr>
            <p:cNvSpPr>
              <a:spLocks noChangeArrowheads="1"/>
            </p:cNvSpPr>
            <p:nvPr/>
          </p:nvSpPr>
          <p:spPr bwMode="auto">
            <a:xfrm>
              <a:off x="5091" y="3823"/>
              <a:ext cx="19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Line 95">
              <a:extLst>
                <a:ext uri="{FF2B5EF4-FFF2-40B4-BE49-F238E27FC236}">
                  <a16:creationId xmlns:a16="http://schemas.microsoft.com/office/drawing/2014/main" id="{94E463BD-BC4F-64E8-1676-4FD0EF66A0D6}"/>
                </a:ext>
              </a:extLst>
            </p:cNvPr>
            <p:cNvSpPr>
              <a:spLocks noChangeShapeType="1"/>
            </p:cNvSpPr>
            <p:nvPr/>
          </p:nvSpPr>
          <p:spPr bwMode="auto">
            <a:xfrm>
              <a:off x="5085" y="3062"/>
              <a:ext cx="0" cy="89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6">
              <a:extLst>
                <a:ext uri="{FF2B5EF4-FFF2-40B4-BE49-F238E27FC236}">
                  <a16:creationId xmlns:a16="http://schemas.microsoft.com/office/drawing/2014/main" id="{B809D8B9-76F7-018D-88B9-3804E9F2D1BB}"/>
                </a:ext>
              </a:extLst>
            </p:cNvPr>
            <p:cNvSpPr>
              <a:spLocks noChangeArrowheads="1"/>
            </p:cNvSpPr>
            <p:nvPr/>
          </p:nvSpPr>
          <p:spPr bwMode="auto">
            <a:xfrm>
              <a:off x="5085" y="3062"/>
              <a:ext cx="6" cy="8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8">
              <a:extLst>
                <a:ext uri="{FF2B5EF4-FFF2-40B4-BE49-F238E27FC236}">
                  <a16:creationId xmlns:a16="http://schemas.microsoft.com/office/drawing/2014/main" id="{6A3104AC-73C3-849E-7E6C-D9470AF81ACE}"/>
                </a:ext>
              </a:extLst>
            </p:cNvPr>
            <p:cNvSpPr>
              <a:spLocks noChangeArrowheads="1"/>
            </p:cNvSpPr>
            <p:nvPr/>
          </p:nvSpPr>
          <p:spPr bwMode="auto">
            <a:xfrm>
              <a:off x="5091" y="3950"/>
              <a:ext cx="19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Line 99">
              <a:extLst>
                <a:ext uri="{FF2B5EF4-FFF2-40B4-BE49-F238E27FC236}">
                  <a16:creationId xmlns:a16="http://schemas.microsoft.com/office/drawing/2014/main" id="{F1D03BA9-F7DD-E48A-4D93-9C644651AED5}"/>
                </a:ext>
              </a:extLst>
            </p:cNvPr>
            <p:cNvSpPr>
              <a:spLocks noChangeShapeType="1"/>
            </p:cNvSpPr>
            <p:nvPr/>
          </p:nvSpPr>
          <p:spPr bwMode="auto">
            <a:xfrm>
              <a:off x="7017" y="3068"/>
              <a:ext cx="0" cy="88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0">
              <a:extLst>
                <a:ext uri="{FF2B5EF4-FFF2-40B4-BE49-F238E27FC236}">
                  <a16:creationId xmlns:a16="http://schemas.microsoft.com/office/drawing/2014/main" id="{63140DB6-0A55-9271-846F-C79586B344F2}"/>
                </a:ext>
              </a:extLst>
            </p:cNvPr>
            <p:cNvSpPr>
              <a:spLocks noChangeArrowheads="1"/>
            </p:cNvSpPr>
            <p:nvPr/>
          </p:nvSpPr>
          <p:spPr bwMode="auto">
            <a:xfrm>
              <a:off x="7017" y="3068"/>
              <a:ext cx="6" cy="8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Line 101">
              <a:extLst>
                <a:ext uri="{FF2B5EF4-FFF2-40B4-BE49-F238E27FC236}">
                  <a16:creationId xmlns:a16="http://schemas.microsoft.com/office/drawing/2014/main" id="{084E733C-153A-1B3E-1FD9-3AC12194001A}"/>
                </a:ext>
              </a:extLst>
            </p:cNvPr>
            <p:cNvSpPr>
              <a:spLocks noChangeShapeType="1"/>
            </p:cNvSpPr>
            <p:nvPr/>
          </p:nvSpPr>
          <p:spPr bwMode="auto">
            <a:xfrm>
              <a:off x="5085" y="39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2">
              <a:extLst>
                <a:ext uri="{FF2B5EF4-FFF2-40B4-BE49-F238E27FC236}">
                  <a16:creationId xmlns:a16="http://schemas.microsoft.com/office/drawing/2014/main" id="{21DD5631-EC49-9492-1CE8-037AF4FFA1C5}"/>
                </a:ext>
              </a:extLst>
            </p:cNvPr>
            <p:cNvSpPr>
              <a:spLocks noChangeArrowheads="1"/>
            </p:cNvSpPr>
            <p:nvPr/>
          </p:nvSpPr>
          <p:spPr bwMode="auto">
            <a:xfrm>
              <a:off x="5085" y="395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Line 103">
              <a:extLst>
                <a:ext uri="{FF2B5EF4-FFF2-40B4-BE49-F238E27FC236}">
                  <a16:creationId xmlns:a16="http://schemas.microsoft.com/office/drawing/2014/main" id="{56ABE92B-7C86-E045-A0F3-06246855EF38}"/>
                </a:ext>
              </a:extLst>
            </p:cNvPr>
            <p:cNvSpPr>
              <a:spLocks noChangeShapeType="1"/>
            </p:cNvSpPr>
            <p:nvPr/>
          </p:nvSpPr>
          <p:spPr bwMode="auto">
            <a:xfrm>
              <a:off x="5729" y="39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4">
              <a:extLst>
                <a:ext uri="{FF2B5EF4-FFF2-40B4-BE49-F238E27FC236}">
                  <a16:creationId xmlns:a16="http://schemas.microsoft.com/office/drawing/2014/main" id="{7EAC077A-E8E8-EACC-C199-E9DC141DF324}"/>
                </a:ext>
              </a:extLst>
            </p:cNvPr>
            <p:cNvSpPr>
              <a:spLocks noChangeArrowheads="1"/>
            </p:cNvSpPr>
            <p:nvPr/>
          </p:nvSpPr>
          <p:spPr bwMode="auto">
            <a:xfrm>
              <a:off x="5729" y="395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Line 105">
              <a:extLst>
                <a:ext uri="{FF2B5EF4-FFF2-40B4-BE49-F238E27FC236}">
                  <a16:creationId xmlns:a16="http://schemas.microsoft.com/office/drawing/2014/main" id="{B1C689BA-D0EB-D9BF-661E-C3C691B4A213}"/>
                </a:ext>
              </a:extLst>
            </p:cNvPr>
            <p:cNvSpPr>
              <a:spLocks noChangeShapeType="1"/>
            </p:cNvSpPr>
            <p:nvPr/>
          </p:nvSpPr>
          <p:spPr bwMode="auto">
            <a:xfrm>
              <a:off x="6373" y="39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6">
              <a:extLst>
                <a:ext uri="{FF2B5EF4-FFF2-40B4-BE49-F238E27FC236}">
                  <a16:creationId xmlns:a16="http://schemas.microsoft.com/office/drawing/2014/main" id="{37B10ABC-23F3-98F5-AEC3-29AF2AE9D17B}"/>
                </a:ext>
              </a:extLst>
            </p:cNvPr>
            <p:cNvSpPr>
              <a:spLocks noChangeArrowheads="1"/>
            </p:cNvSpPr>
            <p:nvPr/>
          </p:nvSpPr>
          <p:spPr bwMode="auto">
            <a:xfrm>
              <a:off x="6373" y="395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Line 107">
              <a:extLst>
                <a:ext uri="{FF2B5EF4-FFF2-40B4-BE49-F238E27FC236}">
                  <a16:creationId xmlns:a16="http://schemas.microsoft.com/office/drawing/2014/main" id="{BDE222B0-C991-22C9-B99F-205D53F24D68}"/>
                </a:ext>
              </a:extLst>
            </p:cNvPr>
            <p:cNvSpPr>
              <a:spLocks noChangeShapeType="1"/>
            </p:cNvSpPr>
            <p:nvPr/>
          </p:nvSpPr>
          <p:spPr bwMode="auto">
            <a:xfrm>
              <a:off x="7017" y="395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08">
              <a:extLst>
                <a:ext uri="{FF2B5EF4-FFF2-40B4-BE49-F238E27FC236}">
                  <a16:creationId xmlns:a16="http://schemas.microsoft.com/office/drawing/2014/main" id="{C4D967D4-3E99-F6DB-E52B-379683CE3567}"/>
                </a:ext>
              </a:extLst>
            </p:cNvPr>
            <p:cNvSpPr>
              <a:spLocks noChangeArrowheads="1"/>
            </p:cNvSpPr>
            <p:nvPr/>
          </p:nvSpPr>
          <p:spPr bwMode="auto">
            <a:xfrm>
              <a:off x="7017" y="395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Line 109">
              <a:extLst>
                <a:ext uri="{FF2B5EF4-FFF2-40B4-BE49-F238E27FC236}">
                  <a16:creationId xmlns:a16="http://schemas.microsoft.com/office/drawing/2014/main" id="{81347C28-F56E-E75A-2EFF-82ABCE1A96BC}"/>
                </a:ext>
              </a:extLst>
            </p:cNvPr>
            <p:cNvSpPr>
              <a:spLocks noChangeShapeType="1"/>
            </p:cNvSpPr>
            <p:nvPr/>
          </p:nvSpPr>
          <p:spPr bwMode="auto">
            <a:xfrm>
              <a:off x="7023" y="306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0">
              <a:extLst>
                <a:ext uri="{FF2B5EF4-FFF2-40B4-BE49-F238E27FC236}">
                  <a16:creationId xmlns:a16="http://schemas.microsoft.com/office/drawing/2014/main" id="{81CC8C63-7AFD-BFD1-D23E-1C3AF6C8835A}"/>
                </a:ext>
              </a:extLst>
            </p:cNvPr>
            <p:cNvSpPr>
              <a:spLocks noChangeArrowheads="1"/>
            </p:cNvSpPr>
            <p:nvPr/>
          </p:nvSpPr>
          <p:spPr bwMode="auto">
            <a:xfrm>
              <a:off x="7023" y="3062"/>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Line 111">
              <a:extLst>
                <a:ext uri="{FF2B5EF4-FFF2-40B4-BE49-F238E27FC236}">
                  <a16:creationId xmlns:a16="http://schemas.microsoft.com/office/drawing/2014/main" id="{F203E670-0CA0-EB0D-4B06-734032D26692}"/>
                </a:ext>
              </a:extLst>
            </p:cNvPr>
            <p:cNvSpPr>
              <a:spLocks noChangeShapeType="1"/>
            </p:cNvSpPr>
            <p:nvPr/>
          </p:nvSpPr>
          <p:spPr bwMode="auto">
            <a:xfrm>
              <a:off x="7023" y="318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Rectangle 112">
              <a:extLst>
                <a:ext uri="{FF2B5EF4-FFF2-40B4-BE49-F238E27FC236}">
                  <a16:creationId xmlns:a16="http://schemas.microsoft.com/office/drawing/2014/main" id="{E58DA40B-0239-30D0-682A-D372B6833B99}"/>
                </a:ext>
              </a:extLst>
            </p:cNvPr>
            <p:cNvSpPr>
              <a:spLocks noChangeArrowheads="1"/>
            </p:cNvSpPr>
            <p:nvPr/>
          </p:nvSpPr>
          <p:spPr bwMode="auto">
            <a:xfrm>
              <a:off x="7023" y="3189"/>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Line 113">
              <a:extLst>
                <a:ext uri="{FF2B5EF4-FFF2-40B4-BE49-F238E27FC236}">
                  <a16:creationId xmlns:a16="http://schemas.microsoft.com/office/drawing/2014/main" id="{4D95D6BB-0E8A-5CDA-0D9E-0F6F8D5BF5BB}"/>
                </a:ext>
              </a:extLst>
            </p:cNvPr>
            <p:cNvSpPr>
              <a:spLocks noChangeShapeType="1"/>
            </p:cNvSpPr>
            <p:nvPr/>
          </p:nvSpPr>
          <p:spPr bwMode="auto">
            <a:xfrm>
              <a:off x="7023" y="331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Rectangle 114">
              <a:extLst>
                <a:ext uri="{FF2B5EF4-FFF2-40B4-BE49-F238E27FC236}">
                  <a16:creationId xmlns:a16="http://schemas.microsoft.com/office/drawing/2014/main" id="{37D64597-3C55-0344-AB4F-75BC87F24488}"/>
                </a:ext>
              </a:extLst>
            </p:cNvPr>
            <p:cNvSpPr>
              <a:spLocks noChangeArrowheads="1"/>
            </p:cNvSpPr>
            <p:nvPr/>
          </p:nvSpPr>
          <p:spPr bwMode="auto">
            <a:xfrm>
              <a:off x="7023" y="331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Line 115">
              <a:extLst>
                <a:ext uri="{FF2B5EF4-FFF2-40B4-BE49-F238E27FC236}">
                  <a16:creationId xmlns:a16="http://schemas.microsoft.com/office/drawing/2014/main" id="{685071BF-E067-0E6C-A00F-F851E98D165F}"/>
                </a:ext>
              </a:extLst>
            </p:cNvPr>
            <p:cNvSpPr>
              <a:spLocks noChangeShapeType="1"/>
            </p:cNvSpPr>
            <p:nvPr/>
          </p:nvSpPr>
          <p:spPr bwMode="auto">
            <a:xfrm>
              <a:off x="7023" y="344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Rectangle 116">
              <a:extLst>
                <a:ext uri="{FF2B5EF4-FFF2-40B4-BE49-F238E27FC236}">
                  <a16:creationId xmlns:a16="http://schemas.microsoft.com/office/drawing/2014/main" id="{47906DDE-32D6-94DD-CBA8-603507BF3C6C}"/>
                </a:ext>
              </a:extLst>
            </p:cNvPr>
            <p:cNvSpPr>
              <a:spLocks noChangeArrowheads="1"/>
            </p:cNvSpPr>
            <p:nvPr/>
          </p:nvSpPr>
          <p:spPr bwMode="auto">
            <a:xfrm>
              <a:off x="7023" y="3443"/>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Line 117">
              <a:extLst>
                <a:ext uri="{FF2B5EF4-FFF2-40B4-BE49-F238E27FC236}">
                  <a16:creationId xmlns:a16="http://schemas.microsoft.com/office/drawing/2014/main" id="{97D14D02-1BE2-0064-2C54-E05B7DBD4D17}"/>
                </a:ext>
              </a:extLst>
            </p:cNvPr>
            <p:cNvSpPr>
              <a:spLocks noChangeShapeType="1"/>
            </p:cNvSpPr>
            <p:nvPr/>
          </p:nvSpPr>
          <p:spPr bwMode="auto">
            <a:xfrm>
              <a:off x="7023" y="357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18">
              <a:extLst>
                <a:ext uri="{FF2B5EF4-FFF2-40B4-BE49-F238E27FC236}">
                  <a16:creationId xmlns:a16="http://schemas.microsoft.com/office/drawing/2014/main" id="{5BD7C26D-C3DE-81D9-092A-9F92D068E405}"/>
                </a:ext>
              </a:extLst>
            </p:cNvPr>
            <p:cNvSpPr>
              <a:spLocks noChangeArrowheads="1"/>
            </p:cNvSpPr>
            <p:nvPr/>
          </p:nvSpPr>
          <p:spPr bwMode="auto">
            <a:xfrm>
              <a:off x="7023" y="3570"/>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Line 119">
              <a:extLst>
                <a:ext uri="{FF2B5EF4-FFF2-40B4-BE49-F238E27FC236}">
                  <a16:creationId xmlns:a16="http://schemas.microsoft.com/office/drawing/2014/main" id="{6BFA0E1A-F1C1-2F56-6D42-C36EB3C982A3}"/>
                </a:ext>
              </a:extLst>
            </p:cNvPr>
            <p:cNvSpPr>
              <a:spLocks noChangeShapeType="1"/>
            </p:cNvSpPr>
            <p:nvPr/>
          </p:nvSpPr>
          <p:spPr bwMode="auto">
            <a:xfrm>
              <a:off x="7023" y="369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20">
              <a:extLst>
                <a:ext uri="{FF2B5EF4-FFF2-40B4-BE49-F238E27FC236}">
                  <a16:creationId xmlns:a16="http://schemas.microsoft.com/office/drawing/2014/main" id="{6FFD3F65-9BDB-78F4-477F-3BD2BE4C2E7E}"/>
                </a:ext>
              </a:extLst>
            </p:cNvPr>
            <p:cNvSpPr>
              <a:spLocks noChangeArrowheads="1"/>
            </p:cNvSpPr>
            <p:nvPr/>
          </p:nvSpPr>
          <p:spPr bwMode="auto">
            <a:xfrm>
              <a:off x="7023" y="3696"/>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Line 121">
              <a:extLst>
                <a:ext uri="{FF2B5EF4-FFF2-40B4-BE49-F238E27FC236}">
                  <a16:creationId xmlns:a16="http://schemas.microsoft.com/office/drawing/2014/main" id="{5583989F-7F05-7FA7-1FA5-56D3E9033B72}"/>
                </a:ext>
              </a:extLst>
            </p:cNvPr>
            <p:cNvSpPr>
              <a:spLocks noChangeShapeType="1"/>
            </p:cNvSpPr>
            <p:nvPr/>
          </p:nvSpPr>
          <p:spPr bwMode="auto">
            <a:xfrm>
              <a:off x="7023" y="382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22">
              <a:extLst>
                <a:ext uri="{FF2B5EF4-FFF2-40B4-BE49-F238E27FC236}">
                  <a16:creationId xmlns:a16="http://schemas.microsoft.com/office/drawing/2014/main" id="{DA9F027C-32E9-B594-A8FF-AA64A9D43CAF}"/>
                </a:ext>
              </a:extLst>
            </p:cNvPr>
            <p:cNvSpPr>
              <a:spLocks noChangeArrowheads="1"/>
            </p:cNvSpPr>
            <p:nvPr/>
          </p:nvSpPr>
          <p:spPr bwMode="auto">
            <a:xfrm>
              <a:off x="7023" y="3823"/>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Line 123">
              <a:extLst>
                <a:ext uri="{FF2B5EF4-FFF2-40B4-BE49-F238E27FC236}">
                  <a16:creationId xmlns:a16="http://schemas.microsoft.com/office/drawing/2014/main" id="{30314FAC-B222-3101-57F1-ECCBA3F5E99C}"/>
                </a:ext>
              </a:extLst>
            </p:cNvPr>
            <p:cNvSpPr>
              <a:spLocks noChangeShapeType="1"/>
            </p:cNvSpPr>
            <p:nvPr/>
          </p:nvSpPr>
          <p:spPr bwMode="auto">
            <a:xfrm>
              <a:off x="7023" y="395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24">
              <a:extLst>
                <a:ext uri="{FF2B5EF4-FFF2-40B4-BE49-F238E27FC236}">
                  <a16:creationId xmlns:a16="http://schemas.microsoft.com/office/drawing/2014/main" id="{4CD805C7-E29E-6A94-A4BF-7DEE897B08B6}"/>
                </a:ext>
              </a:extLst>
            </p:cNvPr>
            <p:cNvSpPr>
              <a:spLocks noChangeArrowheads="1"/>
            </p:cNvSpPr>
            <p:nvPr/>
          </p:nvSpPr>
          <p:spPr bwMode="auto">
            <a:xfrm>
              <a:off x="7023" y="3950"/>
              <a:ext cx="6"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9" name="TextBox 128">
            <a:extLst>
              <a:ext uri="{FF2B5EF4-FFF2-40B4-BE49-F238E27FC236}">
                <a16:creationId xmlns:a16="http://schemas.microsoft.com/office/drawing/2014/main" id="{6531DA2E-B864-7C6F-512C-F31573E2B83B}"/>
              </a:ext>
            </a:extLst>
          </p:cNvPr>
          <p:cNvSpPr txBox="1"/>
          <p:nvPr/>
        </p:nvSpPr>
        <p:spPr>
          <a:xfrm>
            <a:off x="8173708" y="3009662"/>
            <a:ext cx="2847254" cy="246221"/>
          </a:xfrm>
          <a:prstGeom prst="rect">
            <a:avLst/>
          </a:prstGeom>
          <a:noFill/>
        </p:spPr>
        <p:txBody>
          <a:bodyPr wrap="none" rtlCol="0">
            <a:spAutoFit/>
          </a:bodyPr>
          <a:lstStyle/>
          <a:p>
            <a:r>
              <a:rPr lang="en-US" sz="1000" dirty="0">
                <a:solidFill>
                  <a:srgbClr val="FF0000"/>
                </a:solidFill>
              </a:rPr>
              <a:t>*</a:t>
            </a:r>
            <a:r>
              <a:rPr lang="en-US" sz="1000" b="1" dirty="0">
                <a:solidFill>
                  <a:srgbClr val="FF0000"/>
                </a:solidFill>
              </a:rPr>
              <a:t>total cost over the four-year term of the contract</a:t>
            </a:r>
          </a:p>
        </p:txBody>
      </p:sp>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a:t>
            </a:r>
            <a:r>
              <a:rPr lang="en-US"/>
              <a:t>with Lodge 264 for </a:t>
            </a:r>
            <a:r>
              <a:rPr lang="en-US" dirty="0"/>
              <a:t>the term from July 1, 2023 to June 30, 2027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10125</TotalTime>
  <Words>345</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Lodge 264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Potash, Noah (DOT)</cp:lastModifiedBy>
  <cp:revision>233</cp:revision>
  <dcterms:created xsi:type="dcterms:W3CDTF">2019-08-26T18:42:38Z</dcterms:created>
  <dcterms:modified xsi:type="dcterms:W3CDTF">2023-11-30T13:41:57Z</dcterms:modified>
</cp:coreProperties>
</file>