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56" r:id="rId2"/>
    <p:sldId id="1128" r:id="rId3"/>
    <p:sldId id="1133" r:id="rId4"/>
    <p:sldId id="1146" r:id="rId5"/>
    <p:sldId id="34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064"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arnes, Ahmad" initials="BA" lastIdx="3" clrIdx="0">
    <p:extLst>
      <p:ext uri="{19B8F6BF-5375-455C-9EA6-DF929625EA0E}">
        <p15:presenceInfo xmlns:p15="http://schemas.microsoft.com/office/powerpoint/2012/main" userId="S-1-5-21-4020003261-1086054968-1968315734-3239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32FCE4-9667-463F-B9FB-A71F3A05B7F9}" v="1" dt="2023-11-21T21:45:51.92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53" autoAdjust="0"/>
    <p:restoredTop sz="94660"/>
  </p:normalViewPr>
  <p:slideViewPr>
    <p:cSldViewPr snapToGrid="0">
      <p:cViewPr varScale="1">
        <p:scale>
          <a:sx n="67" d="100"/>
          <a:sy n="67" d="100"/>
        </p:scale>
        <p:origin x="592" y="44"/>
      </p:cViewPr>
      <p:guideLst>
        <p:guide pos="3840"/>
        <p:guide orient="horz" pos="2064"/>
      </p:guideLst>
    </p:cSldViewPr>
  </p:slideViewPr>
  <p:notesTextViewPr>
    <p:cViewPr>
      <p:scale>
        <a:sx n="1" d="1"/>
        <a:sy n="1" d="1"/>
      </p:scale>
      <p:origin x="0" y="0"/>
    </p:cViewPr>
  </p:notesTextViewPr>
  <p:notesViewPr>
    <p:cSldViewPr snapToGrid="0">
      <p:cViewPr varScale="1">
        <p:scale>
          <a:sx n="54" d="100"/>
          <a:sy n="54" d="100"/>
        </p:scale>
        <p:origin x="2632"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zakis, Daniel" userId="db5b4cdf-263d-40d4-a7f3-f7b237308ed6" providerId="ADAL" clId="{0A32FCE4-9667-463F-B9FB-A71F3A05B7F9}"/>
    <pc:docChg chg="modSld">
      <pc:chgData name="Kazakis, Daniel" userId="db5b4cdf-263d-40d4-a7f3-f7b237308ed6" providerId="ADAL" clId="{0A32FCE4-9667-463F-B9FB-A71F3A05B7F9}" dt="2023-11-22T18:40:21.214" v="80" actId="1076"/>
      <pc:docMkLst>
        <pc:docMk/>
      </pc:docMkLst>
      <pc:sldChg chg="addSp modSp mod">
        <pc:chgData name="Kazakis, Daniel" userId="db5b4cdf-263d-40d4-a7f3-f7b237308ed6" providerId="ADAL" clId="{0A32FCE4-9667-463F-B9FB-A71F3A05B7F9}" dt="2023-11-22T18:40:21.214" v="80" actId="1076"/>
        <pc:sldMkLst>
          <pc:docMk/>
          <pc:sldMk cId="2700263220" sldId="1133"/>
        </pc:sldMkLst>
        <pc:spChg chg="mod">
          <ac:chgData name="Kazakis, Daniel" userId="db5b4cdf-263d-40d4-a7f3-f7b237308ed6" providerId="ADAL" clId="{0A32FCE4-9667-463F-B9FB-A71F3A05B7F9}" dt="2023-11-22T18:40:21.214" v="80" actId="1076"/>
          <ac:spMkLst>
            <pc:docMk/>
            <pc:sldMk cId="2700263220" sldId="1133"/>
            <ac:spMk id="5" creationId="{14EA84B1-CBCB-8AA6-0B90-7CF69E943B2C}"/>
          </ac:spMkLst>
        </pc:spChg>
        <pc:spChg chg="add mod">
          <ac:chgData name="Kazakis, Daniel" userId="db5b4cdf-263d-40d4-a7f3-f7b237308ed6" providerId="ADAL" clId="{0A32FCE4-9667-463F-B9FB-A71F3A05B7F9}" dt="2023-11-21T21:46:02.583" v="5" actId="1076"/>
          <ac:spMkLst>
            <pc:docMk/>
            <pc:sldMk cId="2700263220" sldId="1133"/>
            <ac:spMk id="6" creationId="{A67860BB-F61B-7601-6B02-41304E6D761F}"/>
          </ac:spMkLst>
        </pc:spChg>
        <pc:picChg chg="mod">
          <ac:chgData name="Kazakis, Daniel" userId="db5b4cdf-263d-40d4-a7f3-f7b237308ed6" providerId="ADAL" clId="{0A32FCE4-9667-463F-B9FB-A71F3A05B7F9}" dt="2023-11-21T21:45:45.880" v="1" actId="1076"/>
          <ac:picMkLst>
            <pc:docMk/>
            <pc:sldMk cId="2700263220" sldId="1133"/>
            <ac:picMk id="4" creationId="{6BD91F3B-BAC8-F45F-539F-5982BF471423}"/>
          </ac:picMkLst>
        </pc:picChg>
        <pc:picChg chg="mod">
          <ac:chgData name="Kazakis, Daniel" userId="db5b4cdf-263d-40d4-a7f3-f7b237308ed6" providerId="ADAL" clId="{0A32FCE4-9667-463F-B9FB-A71F3A05B7F9}" dt="2023-11-21T21:45:48.207" v="2" actId="1076"/>
          <ac:picMkLst>
            <pc:docMk/>
            <pc:sldMk cId="2700263220" sldId="1133"/>
            <ac:picMk id="7" creationId="{66D4B3BE-C7B0-A290-649B-DBDECE4E30C8}"/>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685743F-1F12-4CF5-AF52-3040AB0728D2}" type="datetimeFigureOut">
              <a:rPr lang="en-US" smtClean="0"/>
              <a:t>11/22/2023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797DA90-321A-44F7-943B-FC57AEBE884E}" type="slidenum">
              <a:rPr lang="en-US" smtClean="0"/>
              <a:t>‹#›</a:t>
            </a:fld>
            <a:endParaRPr lang="en-US"/>
          </a:p>
        </p:txBody>
      </p:sp>
    </p:spTree>
    <p:extLst>
      <p:ext uri="{BB962C8B-B14F-4D97-AF65-F5344CB8AC3E}">
        <p14:creationId xmlns:p14="http://schemas.microsoft.com/office/powerpoint/2010/main" val="28291660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7DF577-74E8-409C-AC2E-D4DAE32A9BAC}" type="datetimeFigureOut">
              <a:rPr lang="en-US" smtClean="0"/>
              <a:t>11/22/2023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AEA947-D946-49C1-B6B2-F2A99A1A7709}" type="slidenum">
              <a:rPr lang="en-US" smtClean="0"/>
              <a:t>‹#›</a:t>
            </a:fld>
            <a:endParaRPr lang="en-US"/>
          </a:p>
        </p:txBody>
      </p:sp>
    </p:spTree>
    <p:extLst>
      <p:ext uri="{BB962C8B-B14F-4D97-AF65-F5344CB8AC3E}">
        <p14:creationId xmlns:p14="http://schemas.microsoft.com/office/powerpoint/2010/main" val="38878173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2732653"/>
            <a:ext cx="9144000" cy="1143000"/>
          </a:xfrm>
        </p:spPr>
        <p:txBody>
          <a:bodyPr anchor="b"/>
          <a:lstStyle>
            <a:lvl1pPr algn="ctr">
              <a:defRPr sz="6000">
                <a:latin typeface="Franklin Gothic Book" panose="020B0503020102020204" pitchFamily="34" charset="0"/>
              </a:defRPr>
            </a:lvl1pPr>
          </a:lstStyle>
          <a:p>
            <a:r>
              <a:rPr lang="en-US" dirty="0"/>
              <a:t>Presentation Title</a:t>
            </a:r>
          </a:p>
        </p:txBody>
      </p:sp>
      <p:sp>
        <p:nvSpPr>
          <p:cNvPr id="3" name="Subtitle 2"/>
          <p:cNvSpPr>
            <a:spLocks noGrp="1"/>
          </p:cNvSpPr>
          <p:nvPr>
            <p:ph type="subTitle" idx="1" hasCustomPrompt="1"/>
          </p:nvPr>
        </p:nvSpPr>
        <p:spPr>
          <a:xfrm>
            <a:off x="1524000" y="4142723"/>
            <a:ext cx="9144000" cy="1655762"/>
          </a:xfrm>
        </p:spPr>
        <p:txBody>
          <a:bodyPr/>
          <a:lstStyle>
            <a:lvl1pPr marL="0" indent="0" algn="l">
              <a:buNone/>
              <a:defRPr sz="2400" baseline="0">
                <a:latin typeface="Franklin Gothic Book" panose="020B05030201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Fiscal and Management Control Board</a:t>
            </a:r>
          </a:p>
          <a:p>
            <a:r>
              <a:rPr lang="en-US" dirty="0"/>
              <a:t>[Presenter Name]</a:t>
            </a:r>
          </a:p>
          <a:p>
            <a:r>
              <a:rPr lang="en-US" dirty="0"/>
              <a:t>[Date]</a:t>
            </a:r>
          </a:p>
        </p:txBody>
      </p:sp>
      <p:sp>
        <p:nvSpPr>
          <p:cNvPr id="8" name="Slide Number Placeholder 5"/>
          <p:cNvSpPr txBox="1">
            <a:spLocks/>
          </p:cNvSpPr>
          <p:nvPr userDrawn="1"/>
        </p:nvSpPr>
        <p:spPr>
          <a:xfrm>
            <a:off x="239697" y="6492875"/>
            <a:ext cx="2743200" cy="365125"/>
          </a:xfrm>
          <a:prstGeom prst="rect">
            <a:avLst/>
          </a:prstGeom>
          <a:ln>
            <a:noFill/>
          </a:ln>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Franklin Gothic Book" panose="020B05030201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F00816E-48CC-4A12-A8DA-CCDF8A8C49B2}" type="slidenum">
              <a:rPr lang="en-US" smtClean="0"/>
              <a:pPr/>
              <a:t>‹#›</a:t>
            </a:fld>
            <a:endParaRPr lang="en-US" dirty="0"/>
          </a:p>
        </p:txBody>
      </p:sp>
      <p:cxnSp>
        <p:nvCxnSpPr>
          <p:cNvPr id="11" name="Straight Connector 10"/>
          <p:cNvCxnSpPr/>
          <p:nvPr userDrawn="1"/>
        </p:nvCxnSpPr>
        <p:spPr>
          <a:xfrm>
            <a:off x="0" y="4008240"/>
            <a:ext cx="12192000" cy="6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08537" y="649746"/>
            <a:ext cx="7374927" cy="1664208"/>
          </a:xfrm>
          <a:prstGeom prst="rect">
            <a:avLst/>
          </a:prstGeom>
        </p:spPr>
      </p:pic>
      <p:sp>
        <p:nvSpPr>
          <p:cNvPr id="4" name="Rectangle 3"/>
          <p:cNvSpPr/>
          <p:nvPr userDrawn="1"/>
        </p:nvSpPr>
        <p:spPr>
          <a:xfrm>
            <a:off x="196788" y="143376"/>
            <a:ext cx="11798423" cy="2929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096539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2" name="Picture 11"/>
          <p:cNvPicPr>
            <a:picLocks noChangeAspect="1"/>
          </p:cNvPicPr>
          <p:nvPr userDrawn="1"/>
        </p:nvPicPr>
        <p:blipFill rotWithShape="1">
          <a:blip r:embed="rId2" cstate="print">
            <a:lum bright="70000" contrast="-70000"/>
            <a:extLst>
              <a:ext uri="{28A0092B-C50C-407E-A947-70E740481C1C}">
                <a14:useLocalDpi xmlns:a14="http://schemas.microsoft.com/office/drawing/2010/main" val="0"/>
              </a:ext>
            </a:extLst>
          </a:blip>
          <a:srcRect t="212" r="15747" b="17314"/>
          <a:stretch/>
        </p:blipFill>
        <p:spPr>
          <a:xfrm>
            <a:off x="10759736" y="5455997"/>
            <a:ext cx="1432264" cy="1402003"/>
          </a:xfrm>
          <a:prstGeom prst="rect">
            <a:avLst/>
          </a:prstGeom>
        </p:spPr>
      </p:pic>
      <p:sp>
        <p:nvSpPr>
          <p:cNvPr id="2" name="Title 1"/>
          <p:cNvSpPr>
            <a:spLocks noGrp="1"/>
          </p:cNvSpPr>
          <p:nvPr>
            <p:ph type="title"/>
          </p:nvPr>
        </p:nvSpPr>
        <p:spPr>
          <a:xfrm>
            <a:off x="539496" y="457200"/>
            <a:ext cx="4239365" cy="1600200"/>
          </a:xfrm>
        </p:spPr>
        <p:txBody>
          <a:bodyPr anchor="b"/>
          <a:lstStyle>
            <a:lvl1pPr>
              <a:defRPr sz="3200">
                <a:latin typeface="Franklin Gothic Book" panose="020B0503020102020204" pitchFamily="34" charset="0"/>
              </a:defRPr>
            </a:lvl1pPr>
          </a:lstStyle>
          <a:p>
            <a:r>
              <a:rPr lang="en-US" dirty="0"/>
              <a:t>Click to edit Master title style</a:t>
            </a:r>
          </a:p>
        </p:txBody>
      </p:sp>
      <p:sp>
        <p:nvSpPr>
          <p:cNvPr id="3" name="Picture Placeholder 2"/>
          <p:cNvSpPr>
            <a:spLocks noGrp="1"/>
          </p:cNvSpPr>
          <p:nvPr>
            <p:ph type="pic" idx="1"/>
          </p:nvPr>
        </p:nvSpPr>
        <p:spPr>
          <a:xfrm>
            <a:off x="5140171" y="457200"/>
            <a:ext cx="6516210" cy="5907023"/>
          </a:xfrm>
        </p:spPr>
        <p:txBody>
          <a:bodyPr/>
          <a:lstStyle>
            <a:lvl1pPr marL="0" indent="0">
              <a:buNone/>
              <a:defRPr sz="3200">
                <a:latin typeface="Franklin Gothic Book" panose="020B05030201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539496" y="2057400"/>
            <a:ext cx="4239365" cy="4306824"/>
          </a:xfrm>
        </p:spPr>
        <p:txBody>
          <a:bodyPr/>
          <a:lstStyle>
            <a:lvl1pPr marL="0" indent="0">
              <a:buNone/>
              <a:defRPr sz="1600">
                <a:latin typeface="Franklin Gothic Book" panose="020B05030201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0" name="Slide Number Placeholder 5"/>
          <p:cNvSpPr txBox="1">
            <a:spLocks/>
          </p:cNvSpPr>
          <p:nvPr userDrawn="1"/>
        </p:nvSpPr>
        <p:spPr>
          <a:xfrm>
            <a:off x="239697" y="6492875"/>
            <a:ext cx="2743200" cy="365125"/>
          </a:xfrm>
          <a:prstGeom prst="rect">
            <a:avLst/>
          </a:prstGeom>
          <a:ln>
            <a:noFill/>
          </a:ln>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Franklin Gothic Book" panose="020B05030201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F00816E-48CC-4A12-A8DA-CCDF8A8C49B2}" type="slidenum">
              <a:rPr lang="en-US" smtClean="0"/>
              <a:pPr/>
              <a:t>‹#›</a:t>
            </a:fld>
            <a:endParaRPr lang="en-US" dirty="0"/>
          </a:p>
        </p:txBody>
      </p:sp>
    </p:spTree>
    <p:extLst>
      <p:ext uri="{BB962C8B-B14F-4D97-AF65-F5344CB8AC3E}">
        <p14:creationId xmlns:p14="http://schemas.microsoft.com/office/powerpoint/2010/main" val="2272615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print">
            <a:lum bright="70000" contrast="-70000"/>
            <a:extLst>
              <a:ext uri="{28A0092B-C50C-407E-A947-70E740481C1C}">
                <a14:useLocalDpi xmlns:a14="http://schemas.microsoft.com/office/drawing/2010/main" val="0"/>
              </a:ext>
            </a:extLst>
          </a:blip>
          <a:srcRect t="212" r="15747" b="17314"/>
          <a:stretch/>
        </p:blipFill>
        <p:spPr>
          <a:xfrm>
            <a:off x="10759736" y="5455997"/>
            <a:ext cx="1432264" cy="1402003"/>
          </a:xfrm>
          <a:prstGeom prst="rect">
            <a:avLst/>
          </a:prstGeom>
        </p:spPr>
      </p:pic>
      <p:sp>
        <p:nvSpPr>
          <p:cNvPr id="2" name="Title 1"/>
          <p:cNvSpPr>
            <a:spLocks noGrp="1"/>
          </p:cNvSpPr>
          <p:nvPr>
            <p:ph type="title"/>
          </p:nvPr>
        </p:nvSpPr>
        <p:spPr>
          <a:xfrm>
            <a:off x="838200" y="532029"/>
            <a:ext cx="10515600" cy="612559"/>
          </a:xfrm>
        </p:spPr>
        <p:txBody>
          <a:bodyPr>
            <a:normAutofit/>
          </a:bodyPr>
          <a:lstStyle>
            <a:lvl1pPr algn="ctr">
              <a:defRPr sz="3600">
                <a:latin typeface="Franklin Gothic Book" panose="020B0503020102020204" pitchFamily="34" charset="0"/>
              </a:defRPr>
            </a:lvl1pPr>
          </a:lstStyle>
          <a:p>
            <a:r>
              <a:rPr lang="en-US" dirty="0"/>
              <a:t>Click to edit Master title style</a:t>
            </a:r>
          </a:p>
        </p:txBody>
      </p:sp>
      <p:sp>
        <p:nvSpPr>
          <p:cNvPr id="3" name="Content Placeholder 2"/>
          <p:cNvSpPr>
            <a:spLocks noGrp="1"/>
          </p:cNvSpPr>
          <p:nvPr>
            <p:ph idx="1"/>
          </p:nvPr>
        </p:nvSpPr>
        <p:spPr>
          <a:xfrm>
            <a:off x="538579" y="1605280"/>
            <a:ext cx="11114843" cy="4571683"/>
          </a:xfrm>
        </p:spPr>
        <p:txBody>
          <a:bodyPr/>
          <a:lstStyle>
            <a:lvl1pPr>
              <a:defRPr>
                <a:latin typeface="Franklin Gothic Book" panose="020B0503020102020204" pitchFamily="34" charset="0"/>
              </a:defRPr>
            </a:lvl1pPr>
            <a:lvl2pPr>
              <a:defRPr>
                <a:latin typeface="Franklin Gothic Book" panose="020B0503020102020204" pitchFamily="34" charset="0"/>
              </a:defRPr>
            </a:lvl2pPr>
            <a:lvl3pPr>
              <a:defRPr>
                <a:latin typeface="Franklin Gothic Book" panose="020B0503020102020204" pitchFamily="34" charset="0"/>
              </a:defRPr>
            </a:lvl3pPr>
            <a:lvl4pPr>
              <a:defRPr>
                <a:latin typeface="Franklin Gothic Book" panose="020B0503020102020204" pitchFamily="34" charset="0"/>
              </a:defRPr>
            </a:lvl4pPr>
            <a:lvl5pPr>
              <a:defRPr>
                <a:latin typeface="Franklin Gothic Book" panose="020B05030201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5"/>
          <p:cNvSpPr txBox="1">
            <a:spLocks/>
          </p:cNvSpPr>
          <p:nvPr userDrawn="1"/>
        </p:nvSpPr>
        <p:spPr>
          <a:xfrm>
            <a:off x="239697" y="6492875"/>
            <a:ext cx="2743200" cy="365125"/>
          </a:xfrm>
          <a:prstGeom prst="rect">
            <a:avLst/>
          </a:prstGeom>
          <a:ln>
            <a:noFill/>
          </a:ln>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Franklin Gothic Book" panose="020B05030201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F00816E-48CC-4A12-A8DA-CCDF8A8C49B2}" type="slidenum">
              <a:rPr lang="en-US" smtClean="0"/>
              <a:pPr/>
              <a:t>‹#›</a:t>
            </a:fld>
            <a:endParaRPr lang="en-US" dirty="0"/>
          </a:p>
        </p:txBody>
      </p:sp>
      <p:cxnSp>
        <p:nvCxnSpPr>
          <p:cNvPr id="5" name="Straight Connector 4"/>
          <p:cNvCxnSpPr/>
          <p:nvPr userDrawn="1"/>
        </p:nvCxnSpPr>
        <p:spPr>
          <a:xfrm>
            <a:off x="0" y="1215609"/>
            <a:ext cx="12192000" cy="6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4204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11" name="Picture 10"/>
          <p:cNvPicPr>
            <a:picLocks noChangeAspect="1"/>
          </p:cNvPicPr>
          <p:nvPr userDrawn="1"/>
        </p:nvPicPr>
        <p:blipFill rotWithShape="1">
          <a:blip r:embed="rId2" cstate="print">
            <a:lum bright="70000" contrast="-70000"/>
            <a:extLst>
              <a:ext uri="{28A0092B-C50C-407E-A947-70E740481C1C}">
                <a14:useLocalDpi xmlns:a14="http://schemas.microsoft.com/office/drawing/2010/main" val="0"/>
              </a:ext>
            </a:extLst>
          </a:blip>
          <a:srcRect t="212" r="15747" b="17314"/>
          <a:stretch/>
        </p:blipFill>
        <p:spPr>
          <a:xfrm>
            <a:off x="10759736" y="5455997"/>
            <a:ext cx="1432264" cy="1402003"/>
          </a:xfrm>
          <a:prstGeom prst="rect">
            <a:avLst/>
          </a:prstGeom>
        </p:spPr>
      </p:pic>
      <p:sp>
        <p:nvSpPr>
          <p:cNvPr id="2" name="Title 1"/>
          <p:cNvSpPr>
            <a:spLocks noGrp="1"/>
          </p:cNvSpPr>
          <p:nvPr>
            <p:ph type="title"/>
          </p:nvPr>
        </p:nvSpPr>
        <p:spPr>
          <a:xfrm>
            <a:off x="831850" y="1709738"/>
            <a:ext cx="10515600" cy="2852737"/>
          </a:xfrm>
        </p:spPr>
        <p:txBody>
          <a:bodyPr anchor="ctr"/>
          <a:lstStyle>
            <a:lvl1pPr algn="ctr">
              <a:defRPr sz="6000">
                <a:latin typeface="Franklin Gothic Book" panose="020B0503020102020204" pitchFamily="34" charset="0"/>
              </a:defRPr>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Franklin Gothic Book" panose="020B05030201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9" name="Slide Number Placeholder 5"/>
          <p:cNvSpPr txBox="1">
            <a:spLocks/>
          </p:cNvSpPr>
          <p:nvPr userDrawn="1"/>
        </p:nvSpPr>
        <p:spPr>
          <a:xfrm>
            <a:off x="239697" y="6492875"/>
            <a:ext cx="2743200" cy="365125"/>
          </a:xfrm>
          <a:prstGeom prst="rect">
            <a:avLst/>
          </a:prstGeom>
          <a:ln>
            <a:noFill/>
          </a:ln>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Franklin Gothic Book" panose="020B05030201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F00816E-48CC-4A12-A8DA-CCDF8A8C49B2}" type="slidenum">
              <a:rPr lang="en-US" smtClean="0"/>
              <a:pPr/>
              <a:t>‹#›</a:t>
            </a:fld>
            <a:endParaRPr lang="en-US" dirty="0"/>
          </a:p>
        </p:txBody>
      </p:sp>
    </p:spTree>
    <p:extLst>
      <p:ext uri="{BB962C8B-B14F-4D97-AF65-F5344CB8AC3E}">
        <p14:creationId xmlns:p14="http://schemas.microsoft.com/office/powerpoint/2010/main" val="3383634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2" name="Picture 11"/>
          <p:cNvPicPr>
            <a:picLocks noChangeAspect="1"/>
          </p:cNvPicPr>
          <p:nvPr userDrawn="1"/>
        </p:nvPicPr>
        <p:blipFill rotWithShape="1">
          <a:blip r:embed="rId2" cstate="print">
            <a:lum bright="70000" contrast="-70000"/>
            <a:extLst>
              <a:ext uri="{28A0092B-C50C-407E-A947-70E740481C1C}">
                <a14:useLocalDpi xmlns:a14="http://schemas.microsoft.com/office/drawing/2010/main" val="0"/>
              </a:ext>
            </a:extLst>
          </a:blip>
          <a:srcRect t="212" r="15747" b="17314"/>
          <a:stretch/>
        </p:blipFill>
        <p:spPr>
          <a:xfrm>
            <a:off x="10759736" y="5455997"/>
            <a:ext cx="1432264" cy="1402003"/>
          </a:xfrm>
          <a:prstGeom prst="rect">
            <a:avLst/>
          </a:prstGeom>
        </p:spPr>
      </p:pic>
      <p:sp>
        <p:nvSpPr>
          <p:cNvPr id="3" name="Content Placeholder 2"/>
          <p:cNvSpPr>
            <a:spLocks noGrp="1"/>
          </p:cNvSpPr>
          <p:nvPr>
            <p:ph sz="half" idx="1"/>
          </p:nvPr>
        </p:nvSpPr>
        <p:spPr>
          <a:xfrm>
            <a:off x="374907" y="1609344"/>
            <a:ext cx="5486400" cy="4572000"/>
          </a:xfrm>
        </p:spPr>
        <p:txBody>
          <a:bodyPr/>
          <a:lstStyle>
            <a:lvl1pPr>
              <a:defRPr>
                <a:latin typeface="Franklin Gothic Book" panose="020B0503020102020204" pitchFamily="34" charset="0"/>
              </a:defRPr>
            </a:lvl1pPr>
            <a:lvl2pPr>
              <a:defRPr>
                <a:latin typeface="Franklin Gothic Book" panose="020B0503020102020204" pitchFamily="34" charset="0"/>
              </a:defRPr>
            </a:lvl2pPr>
            <a:lvl3pPr>
              <a:defRPr>
                <a:latin typeface="Franklin Gothic Book" panose="020B0503020102020204" pitchFamily="34" charset="0"/>
              </a:defRPr>
            </a:lvl3pPr>
            <a:lvl4pPr>
              <a:defRPr>
                <a:latin typeface="Franklin Gothic Book" panose="020B0503020102020204" pitchFamily="34" charset="0"/>
              </a:defRPr>
            </a:lvl4pPr>
            <a:lvl5pPr>
              <a:defRPr>
                <a:latin typeface="Franklin Gothic Book" panose="020B05030201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330694" y="1609344"/>
            <a:ext cx="5486400" cy="4572000"/>
          </a:xfrm>
        </p:spPr>
        <p:txBody>
          <a:bodyPr/>
          <a:lstStyle>
            <a:lvl1pPr>
              <a:defRPr>
                <a:latin typeface="Franklin Gothic Book" panose="020B0503020102020204" pitchFamily="34" charset="0"/>
              </a:defRPr>
            </a:lvl1pPr>
            <a:lvl2pPr>
              <a:defRPr>
                <a:latin typeface="Franklin Gothic Book" panose="020B0503020102020204" pitchFamily="34" charset="0"/>
              </a:defRPr>
            </a:lvl2pPr>
            <a:lvl3pPr>
              <a:defRPr>
                <a:latin typeface="Franklin Gothic Book" panose="020B0503020102020204" pitchFamily="34" charset="0"/>
              </a:defRPr>
            </a:lvl3pPr>
            <a:lvl4pPr>
              <a:defRPr>
                <a:latin typeface="Franklin Gothic Book" panose="020B0503020102020204" pitchFamily="34" charset="0"/>
              </a:defRPr>
            </a:lvl4pPr>
            <a:lvl5pPr>
              <a:defRPr>
                <a:latin typeface="Franklin Gothic Book" panose="020B05030201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5"/>
          <p:cNvSpPr txBox="1">
            <a:spLocks/>
          </p:cNvSpPr>
          <p:nvPr userDrawn="1"/>
        </p:nvSpPr>
        <p:spPr>
          <a:xfrm>
            <a:off x="239697" y="6492875"/>
            <a:ext cx="2743200" cy="365125"/>
          </a:xfrm>
          <a:prstGeom prst="rect">
            <a:avLst/>
          </a:prstGeom>
          <a:ln>
            <a:noFill/>
          </a:ln>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Franklin Gothic Book" panose="020B05030201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F00816E-48CC-4A12-A8DA-CCDF8A8C49B2}" type="slidenum">
              <a:rPr lang="en-US" smtClean="0"/>
              <a:pPr/>
              <a:t>‹#›</a:t>
            </a:fld>
            <a:endParaRPr lang="en-US" dirty="0"/>
          </a:p>
        </p:txBody>
      </p:sp>
      <p:sp>
        <p:nvSpPr>
          <p:cNvPr id="14" name="Title 1"/>
          <p:cNvSpPr>
            <a:spLocks noGrp="1"/>
          </p:cNvSpPr>
          <p:nvPr>
            <p:ph type="title"/>
          </p:nvPr>
        </p:nvSpPr>
        <p:spPr>
          <a:xfrm>
            <a:off x="838200" y="532029"/>
            <a:ext cx="10515600" cy="612559"/>
          </a:xfrm>
        </p:spPr>
        <p:txBody>
          <a:bodyPr>
            <a:normAutofit/>
          </a:bodyPr>
          <a:lstStyle>
            <a:lvl1pPr algn="ctr">
              <a:defRPr sz="3600">
                <a:latin typeface="Franklin Gothic Book" panose="020B0503020102020204" pitchFamily="34" charset="0"/>
              </a:defRPr>
            </a:lvl1pPr>
          </a:lstStyle>
          <a:p>
            <a:r>
              <a:rPr lang="en-US" dirty="0"/>
              <a:t>Click to edit Master title style</a:t>
            </a:r>
          </a:p>
        </p:txBody>
      </p:sp>
      <p:cxnSp>
        <p:nvCxnSpPr>
          <p:cNvPr id="15" name="Straight Connector 14"/>
          <p:cNvCxnSpPr/>
          <p:nvPr userDrawn="1"/>
        </p:nvCxnSpPr>
        <p:spPr>
          <a:xfrm>
            <a:off x="0" y="1215609"/>
            <a:ext cx="12192000" cy="6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a:off x="6096000" y="1207341"/>
            <a:ext cx="0" cy="53637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7167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4" name="Picture 13"/>
          <p:cNvPicPr>
            <a:picLocks noChangeAspect="1"/>
          </p:cNvPicPr>
          <p:nvPr userDrawn="1"/>
        </p:nvPicPr>
        <p:blipFill rotWithShape="1">
          <a:blip r:embed="rId2" cstate="print">
            <a:lum bright="70000" contrast="-70000"/>
            <a:extLst>
              <a:ext uri="{28A0092B-C50C-407E-A947-70E740481C1C}">
                <a14:useLocalDpi xmlns:a14="http://schemas.microsoft.com/office/drawing/2010/main" val="0"/>
              </a:ext>
            </a:extLst>
          </a:blip>
          <a:srcRect t="212" r="15747" b="17314"/>
          <a:stretch/>
        </p:blipFill>
        <p:spPr>
          <a:xfrm>
            <a:off x="10759736" y="5455997"/>
            <a:ext cx="1432264" cy="1402003"/>
          </a:xfrm>
          <a:prstGeom prst="rect">
            <a:avLst/>
          </a:prstGeom>
        </p:spPr>
      </p:pic>
      <p:sp>
        <p:nvSpPr>
          <p:cNvPr id="12" name="Slide Number Placeholder 5"/>
          <p:cNvSpPr txBox="1">
            <a:spLocks/>
          </p:cNvSpPr>
          <p:nvPr userDrawn="1"/>
        </p:nvSpPr>
        <p:spPr>
          <a:xfrm>
            <a:off x="239697" y="6492875"/>
            <a:ext cx="2743200" cy="365125"/>
          </a:xfrm>
          <a:prstGeom prst="rect">
            <a:avLst/>
          </a:prstGeom>
          <a:ln>
            <a:noFill/>
          </a:ln>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Franklin Gothic Book" panose="020B05030201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F00816E-48CC-4A12-A8DA-CCDF8A8C49B2}" type="slidenum">
              <a:rPr lang="en-US" smtClean="0"/>
              <a:pPr/>
              <a:t>‹#›</a:t>
            </a:fld>
            <a:endParaRPr lang="en-US" dirty="0"/>
          </a:p>
        </p:txBody>
      </p:sp>
      <p:sp>
        <p:nvSpPr>
          <p:cNvPr id="16" name="Title 1"/>
          <p:cNvSpPr>
            <a:spLocks noGrp="1"/>
          </p:cNvSpPr>
          <p:nvPr>
            <p:ph type="title"/>
          </p:nvPr>
        </p:nvSpPr>
        <p:spPr>
          <a:xfrm>
            <a:off x="838200" y="532029"/>
            <a:ext cx="10515600" cy="612559"/>
          </a:xfrm>
        </p:spPr>
        <p:txBody>
          <a:bodyPr>
            <a:normAutofit/>
          </a:bodyPr>
          <a:lstStyle>
            <a:lvl1pPr algn="ctr">
              <a:defRPr sz="3600">
                <a:latin typeface="Franklin Gothic Book" panose="020B0503020102020204" pitchFamily="34" charset="0"/>
              </a:defRPr>
            </a:lvl1pPr>
          </a:lstStyle>
          <a:p>
            <a:r>
              <a:rPr lang="en-US" dirty="0"/>
              <a:t>Click to edit Master title style</a:t>
            </a:r>
          </a:p>
        </p:txBody>
      </p:sp>
      <p:cxnSp>
        <p:nvCxnSpPr>
          <p:cNvPr id="17" name="Straight Connector 16"/>
          <p:cNvCxnSpPr/>
          <p:nvPr userDrawn="1"/>
        </p:nvCxnSpPr>
        <p:spPr>
          <a:xfrm>
            <a:off x="0" y="1215609"/>
            <a:ext cx="12192000" cy="6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 Placeholder 1"/>
          <p:cNvSpPr>
            <a:spLocks noGrp="1"/>
          </p:cNvSpPr>
          <p:nvPr>
            <p:ph type="body" idx="1"/>
          </p:nvPr>
        </p:nvSpPr>
        <p:spPr>
          <a:xfrm>
            <a:off x="539495" y="1564481"/>
            <a:ext cx="5166360" cy="520700"/>
          </a:xfrm>
        </p:spPr>
        <p:txBody>
          <a:bodyPr/>
          <a:lstStyle>
            <a:lvl1pPr marL="0" indent="0" algn="ctr">
              <a:buNone/>
              <a:defRPr b="1"/>
            </a:lvl1pPr>
          </a:lstStyle>
          <a:p>
            <a:endParaRPr lang="en-US" dirty="0"/>
          </a:p>
        </p:txBody>
      </p:sp>
      <p:sp>
        <p:nvSpPr>
          <p:cNvPr id="11" name="Content Placeholder 2"/>
          <p:cNvSpPr>
            <a:spLocks noGrp="1"/>
          </p:cNvSpPr>
          <p:nvPr>
            <p:ph sz="half" idx="2"/>
          </p:nvPr>
        </p:nvSpPr>
        <p:spPr>
          <a:xfrm>
            <a:off x="539495" y="2201863"/>
            <a:ext cx="5166360" cy="4114800"/>
          </a:xfrm>
        </p:spPr>
        <p:txBody>
          <a:bodyPr>
            <a:normAutofit/>
          </a:bodyPr>
          <a:lstStyle>
            <a:lvl1pPr>
              <a:defRPr sz="2400"/>
            </a:lvl1pPr>
          </a:lstStyle>
          <a:p>
            <a:endParaRPr lang="en-US" dirty="0"/>
          </a:p>
        </p:txBody>
      </p:sp>
      <p:sp>
        <p:nvSpPr>
          <p:cNvPr id="13" name="Text Placeholder 3"/>
          <p:cNvSpPr>
            <a:spLocks noGrp="1"/>
          </p:cNvSpPr>
          <p:nvPr>
            <p:ph type="body" sz="quarter" idx="3"/>
          </p:nvPr>
        </p:nvSpPr>
        <p:spPr>
          <a:xfrm>
            <a:off x="6486146" y="1563973"/>
            <a:ext cx="5166360" cy="521208"/>
          </a:xfrm>
        </p:spPr>
        <p:txBody>
          <a:bodyPr/>
          <a:lstStyle>
            <a:lvl1pPr marL="0" indent="0" algn="ctr">
              <a:buNone/>
              <a:defRPr b="1"/>
            </a:lvl1pPr>
          </a:lstStyle>
          <a:p>
            <a:endParaRPr lang="en-US" dirty="0"/>
          </a:p>
        </p:txBody>
      </p:sp>
      <p:sp>
        <p:nvSpPr>
          <p:cNvPr id="15" name="Content Placeholder 4"/>
          <p:cNvSpPr>
            <a:spLocks noGrp="1"/>
          </p:cNvSpPr>
          <p:nvPr>
            <p:ph sz="quarter" idx="4"/>
          </p:nvPr>
        </p:nvSpPr>
        <p:spPr>
          <a:xfrm>
            <a:off x="6486146" y="2207373"/>
            <a:ext cx="5166360" cy="4116463"/>
          </a:xfrm>
        </p:spPr>
        <p:txBody>
          <a:bodyPr>
            <a:normAutofit/>
          </a:bodyPr>
          <a:lstStyle>
            <a:lvl1pPr>
              <a:defRPr sz="2400"/>
            </a:lvl1pPr>
          </a:lstStyle>
          <a:p>
            <a:endParaRPr lang="en-US" dirty="0"/>
          </a:p>
        </p:txBody>
      </p:sp>
      <p:cxnSp>
        <p:nvCxnSpPr>
          <p:cNvPr id="18" name="Straight Connector 17"/>
          <p:cNvCxnSpPr/>
          <p:nvPr userDrawn="1"/>
        </p:nvCxnSpPr>
        <p:spPr>
          <a:xfrm>
            <a:off x="6096000" y="1207341"/>
            <a:ext cx="0" cy="53637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82610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12" name="Picture 11"/>
          <p:cNvPicPr>
            <a:picLocks noChangeAspect="1"/>
          </p:cNvPicPr>
          <p:nvPr userDrawn="1"/>
        </p:nvPicPr>
        <p:blipFill rotWithShape="1">
          <a:blip r:embed="rId2" cstate="print">
            <a:lum bright="70000" contrast="-70000"/>
            <a:extLst>
              <a:ext uri="{28A0092B-C50C-407E-A947-70E740481C1C}">
                <a14:useLocalDpi xmlns:a14="http://schemas.microsoft.com/office/drawing/2010/main" val="0"/>
              </a:ext>
            </a:extLst>
          </a:blip>
          <a:srcRect t="212" r="15747" b="17314"/>
          <a:stretch/>
        </p:blipFill>
        <p:spPr>
          <a:xfrm>
            <a:off x="10759736" y="5455997"/>
            <a:ext cx="1432264" cy="1402003"/>
          </a:xfrm>
          <a:prstGeom prst="rect">
            <a:avLst/>
          </a:prstGeom>
        </p:spPr>
      </p:pic>
      <p:sp>
        <p:nvSpPr>
          <p:cNvPr id="10" name="Slide Number Placeholder 5"/>
          <p:cNvSpPr txBox="1">
            <a:spLocks/>
          </p:cNvSpPr>
          <p:nvPr userDrawn="1"/>
        </p:nvSpPr>
        <p:spPr>
          <a:xfrm>
            <a:off x="239697" y="6492875"/>
            <a:ext cx="2743200" cy="365125"/>
          </a:xfrm>
          <a:prstGeom prst="rect">
            <a:avLst/>
          </a:prstGeom>
          <a:ln>
            <a:noFill/>
          </a:ln>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Franklin Gothic Book" panose="020B05030201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F00816E-48CC-4A12-A8DA-CCDF8A8C49B2}" type="slidenum">
              <a:rPr lang="en-US" smtClean="0"/>
              <a:pPr/>
              <a:t>‹#›</a:t>
            </a:fld>
            <a:endParaRPr lang="en-US" dirty="0"/>
          </a:p>
        </p:txBody>
      </p:sp>
      <p:sp>
        <p:nvSpPr>
          <p:cNvPr id="14" name="Title 1"/>
          <p:cNvSpPr>
            <a:spLocks noGrp="1"/>
          </p:cNvSpPr>
          <p:nvPr>
            <p:ph type="title"/>
          </p:nvPr>
        </p:nvSpPr>
        <p:spPr>
          <a:xfrm>
            <a:off x="838200" y="532029"/>
            <a:ext cx="10515600" cy="612559"/>
          </a:xfrm>
        </p:spPr>
        <p:txBody>
          <a:bodyPr>
            <a:normAutofit/>
          </a:bodyPr>
          <a:lstStyle>
            <a:lvl1pPr algn="ctr">
              <a:defRPr sz="3600">
                <a:latin typeface="Franklin Gothic Book" panose="020B0503020102020204" pitchFamily="34" charset="0"/>
              </a:defRPr>
            </a:lvl1pPr>
          </a:lstStyle>
          <a:p>
            <a:r>
              <a:rPr lang="en-US" dirty="0"/>
              <a:t>Click to edit Master title style</a:t>
            </a:r>
          </a:p>
        </p:txBody>
      </p:sp>
      <p:cxnSp>
        <p:nvCxnSpPr>
          <p:cNvPr id="8" name="Straight Connector 7"/>
          <p:cNvCxnSpPr/>
          <p:nvPr userDrawn="1"/>
        </p:nvCxnSpPr>
        <p:spPr>
          <a:xfrm>
            <a:off x="0" y="1215609"/>
            <a:ext cx="12192000" cy="6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3857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no logo)">
    <p:spTree>
      <p:nvGrpSpPr>
        <p:cNvPr id="1" name=""/>
        <p:cNvGrpSpPr/>
        <p:nvPr/>
      </p:nvGrpSpPr>
      <p:grpSpPr>
        <a:xfrm>
          <a:off x="0" y="0"/>
          <a:ext cx="0" cy="0"/>
          <a:chOff x="0" y="0"/>
          <a:chExt cx="0" cy="0"/>
        </a:xfrm>
      </p:grpSpPr>
      <p:sp>
        <p:nvSpPr>
          <p:cNvPr id="10" name="Slide Number Placeholder 5"/>
          <p:cNvSpPr txBox="1">
            <a:spLocks/>
          </p:cNvSpPr>
          <p:nvPr userDrawn="1"/>
        </p:nvSpPr>
        <p:spPr>
          <a:xfrm>
            <a:off x="239697" y="6492875"/>
            <a:ext cx="2743200" cy="365125"/>
          </a:xfrm>
          <a:prstGeom prst="rect">
            <a:avLst/>
          </a:prstGeom>
          <a:ln>
            <a:noFill/>
          </a:ln>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Franklin Gothic Book" panose="020B05030201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F00816E-48CC-4A12-A8DA-CCDF8A8C49B2}" type="slidenum">
              <a:rPr lang="en-US" smtClean="0"/>
              <a:pPr/>
              <a:t>‹#›</a:t>
            </a:fld>
            <a:endParaRPr lang="en-US" dirty="0"/>
          </a:p>
        </p:txBody>
      </p:sp>
      <p:sp>
        <p:nvSpPr>
          <p:cNvPr id="14" name="Title 1"/>
          <p:cNvSpPr>
            <a:spLocks noGrp="1"/>
          </p:cNvSpPr>
          <p:nvPr>
            <p:ph type="title"/>
          </p:nvPr>
        </p:nvSpPr>
        <p:spPr>
          <a:xfrm>
            <a:off x="838200" y="532029"/>
            <a:ext cx="10515600" cy="612559"/>
          </a:xfrm>
        </p:spPr>
        <p:txBody>
          <a:bodyPr>
            <a:normAutofit/>
          </a:bodyPr>
          <a:lstStyle>
            <a:lvl1pPr algn="ctr">
              <a:defRPr sz="3600">
                <a:latin typeface="Franklin Gothic Book" panose="020B0503020102020204" pitchFamily="34" charset="0"/>
              </a:defRPr>
            </a:lvl1pPr>
          </a:lstStyle>
          <a:p>
            <a:r>
              <a:rPr lang="en-US" dirty="0"/>
              <a:t>Click to edit Master title style</a:t>
            </a:r>
          </a:p>
        </p:txBody>
      </p:sp>
      <p:cxnSp>
        <p:nvCxnSpPr>
          <p:cNvPr id="8" name="Straight Connector 7"/>
          <p:cNvCxnSpPr/>
          <p:nvPr userDrawn="1"/>
        </p:nvCxnSpPr>
        <p:spPr>
          <a:xfrm>
            <a:off x="0" y="1215609"/>
            <a:ext cx="12192000" cy="6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59873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9" name="Picture 8"/>
          <p:cNvPicPr>
            <a:picLocks noChangeAspect="1"/>
          </p:cNvPicPr>
          <p:nvPr userDrawn="1"/>
        </p:nvPicPr>
        <p:blipFill rotWithShape="1">
          <a:blip r:embed="rId2" cstate="print">
            <a:lum bright="70000" contrast="-70000"/>
            <a:extLst>
              <a:ext uri="{28A0092B-C50C-407E-A947-70E740481C1C}">
                <a14:useLocalDpi xmlns:a14="http://schemas.microsoft.com/office/drawing/2010/main" val="0"/>
              </a:ext>
            </a:extLst>
          </a:blip>
          <a:srcRect t="212" r="15747" b="17314"/>
          <a:stretch/>
        </p:blipFill>
        <p:spPr>
          <a:xfrm>
            <a:off x="10759736" y="5455997"/>
            <a:ext cx="1432264" cy="1402003"/>
          </a:xfrm>
          <a:prstGeom prst="rect">
            <a:avLst/>
          </a:prstGeom>
        </p:spPr>
      </p:pic>
      <p:sp>
        <p:nvSpPr>
          <p:cNvPr id="7" name="Slide Number Placeholder 5"/>
          <p:cNvSpPr txBox="1">
            <a:spLocks/>
          </p:cNvSpPr>
          <p:nvPr userDrawn="1"/>
        </p:nvSpPr>
        <p:spPr>
          <a:xfrm>
            <a:off x="239697" y="6492875"/>
            <a:ext cx="2743200" cy="365125"/>
          </a:xfrm>
          <a:prstGeom prst="rect">
            <a:avLst/>
          </a:prstGeom>
          <a:ln>
            <a:noFill/>
          </a:ln>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Franklin Gothic Book" panose="020B05030201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F00816E-48CC-4A12-A8DA-CCDF8A8C49B2}" type="slidenum">
              <a:rPr lang="en-US" smtClean="0"/>
              <a:pPr/>
              <a:t>‹#›</a:t>
            </a:fld>
            <a:endParaRPr lang="en-US" dirty="0"/>
          </a:p>
        </p:txBody>
      </p:sp>
      <p:cxnSp>
        <p:nvCxnSpPr>
          <p:cNvPr id="6" name="Straight Connector 5"/>
          <p:cNvCxnSpPr/>
          <p:nvPr userDrawn="1"/>
        </p:nvCxnSpPr>
        <p:spPr>
          <a:xfrm>
            <a:off x="0" y="1215609"/>
            <a:ext cx="12192000" cy="6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90677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0" name="Picture 9"/>
          <p:cNvPicPr>
            <a:picLocks noChangeAspect="1"/>
          </p:cNvPicPr>
          <p:nvPr userDrawn="1"/>
        </p:nvPicPr>
        <p:blipFill rotWithShape="1">
          <a:blip r:embed="rId2" cstate="print">
            <a:lum bright="70000" contrast="-70000"/>
            <a:extLst>
              <a:ext uri="{28A0092B-C50C-407E-A947-70E740481C1C}">
                <a14:useLocalDpi xmlns:a14="http://schemas.microsoft.com/office/drawing/2010/main" val="0"/>
              </a:ext>
            </a:extLst>
          </a:blip>
          <a:srcRect t="212" r="15747" b="17314"/>
          <a:stretch/>
        </p:blipFill>
        <p:spPr>
          <a:xfrm>
            <a:off x="10759736" y="5455997"/>
            <a:ext cx="1432264" cy="1402003"/>
          </a:xfrm>
          <a:prstGeom prst="rect">
            <a:avLst/>
          </a:prstGeom>
        </p:spPr>
      </p:pic>
      <p:sp>
        <p:nvSpPr>
          <p:cNvPr id="2" name="Title 1"/>
          <p:cNvSpPr>
            <a:spLocks noGrp="1"/>
          </p:cNvSpPr>
          <p:nvPr>
            <p:ph type="title"/>
          </p:nvPr>
        </p:nvSpPr>
        <p:spPr>
          <a:xfrm>
            <a:off x="539496" y="457200"/>
            <a:ext cx="4239365" cy="1600200"/>
          </a:xfrm>
        </p:spPr>
        <p:txBody>
          <a:bodyPr anchor="b"/>
          <a:lstStyle>
            <a:lvl1pPr>
              <a:defRPr sz="3200">
                <a:latin typeface="Franklin Gothic Book" panose="020B0503020102020204" pitchFamily="34" charset="0"/>
              </a:defRPr>
            </a:lvl1pPr>
          </a:lstStyle>
          <a:p>
            <a:r>
              <a:rPr lang="en-US" dirty="0"/>
              <a:t>Click to edit Master title style</a:t>
            </a:r>
          </a:p>
        </p:txBody>
      </p:sp>
      <p:sp>
        <p:nvSpPr>
          <p:cNvPr id="3" name="Content Placeholder 2"/>
          <p:cNvSpPr>
            <a:spLocks noGrp="1"/>
          </p:cNvSpPr>
          <p:nvPr>
            <p:ph idx="1"/>
          </p:nvPr>
        </p:nvSpPr>
        <p:spPr>
          <a:xfrm>
            <a:off x="5183188" y="457201"/>
            <a:ext cx="6437682" cy="5908088"/>
          </a:xfrm>
        </p:spPr>
        <p:txBody>
          <a:bodyPr/>
          <a:lstStyle>
            <a:lvl1pPr>
              <a:defRPr sz="3200">
                <a:latin typeface="Franklin Gothic Book" panose="020B0503020102020204" pitchFamily="34" charset="0"/>
              </a:defRPr>
            </a:lvl1pPr>
            <a:lvl2pPr>
              <a:defRPr sz="2800">
                <a:latin typeface="Franklin Gothic Book" panose="020B0503020102020204" pitchFamily="34" charset="0"/>
              </a:defRPr>
            </a:lvl2pPr>
            <a:lvl3pPr>
              <a:defRPr sz="2400">
                <a:latin typeface="Franklin Gothic Book" panose="020B0503020102020204" pitchFamily="34" charset="0"/>
              </a:defRPr>
            </a:lvl3pPr>
            <a:lvl4pPr>
              <a:defRPr sz="2000">
                <a:latin typeface="Franklin Gothic Book" panose="020B0503020102020204" pitchFamily="34" charset="0"/>
              </a:defRPr>
            </a:lvl4pPr>
            <a:lvl5pPr>
              <a:defRPr sz="2000">
                <a:latin typeface="Franklin Gothic Book" panose="020B0503020102020204" pitchFamily="34" charset="0"/>
              </a:defRPr>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539496" y="2057399"/>
            <a:ext cx="4239365" cy="4307889"/>
          </a:xfrm>
        </p:spPr>
        <p:txBody>
          <a:bodyPr/>
          <a:lstStyle>
            <a:lvl1pPr marL="0" indent="0">
              <a:buNone/>
              <a:defRPr sz="1600">
                <a:latin typeface="Franklin Gothic Book" panose="020B05030201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9" name="Slide Number Placeholder 5"/>
          <p:cNvSpPr txBox="1">
            <a:spLocks/>
          </p:cNvSpPr>
          <p:nvPr userDrawn="1"/>
        </p:nvSpPr>
        <p:spPr>
          <a:xfrm>
            <a:off x="239697" y="6492875"/>
            <a:ext cx="2743200" cy="365125"/>
          </a:xfrm>
          <a:prstGeom prst="rect">
            <a:avLst/>
          </a:prstGeom>
          <a:ln>
            <a:noFill/>
          </a:ln>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Franklin Gothic Book" panose="020B05030201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F00816E-48CC-4A12-A8DA-CCDF8A8C49B2}" type="slidenum">
              <a:rPr lang="en-US" smtClean="0"/>
              <a:pPr/>
              <a:t>‹#›</a:t>
            </a:fld>
            <a:endParaRPr lang="en-US" dirty="0"/>
          </a:p>
        </p:txBody>
      </p:sp>
    </p:spTree>
    <p:extLst>
      <p:ext uri="{BB962C8B-B14F-4D97-AF65-F5344CB8AC3E}">
        <p14:creationId xmlns:p14="http://schemas.microsoft.com/office/powerpoint/2010/main" val="4034465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Footer Placeholder 4"/>
          <p:cNvSpPr txBox="1">
            <a:spLocks/>
          </p:cNvSpPr>
          <p:nvPr userDrawn="1"/>
        </p:nvSpPr>
        <p:spPr>
          <a:xfrm>
            <a:off x="4038600" y="6492875"/>
            <a:ext cx="4114800" cy="325120"/>
          </a:xfrm>
          <a:prstGeom prst="rect">
            <a:avLst/>
          </a:prstGeom>
        </p:spPr>
        <p:txBody>
          <a:bodyPr vert="horz" lIns="91440" tIns="45720" rIns="91440" bIns="45720" rtlCol="0" anchor="ctr"/>
          <a:lstStyle>
            <a:defPPr>
              <a:defRPr lang="en-US"/>
            </a:defPPr>
            <a:lvl1pPr marL="0" algn="ctr" defTabSz="914400" rtl="0" eaLnBrk="1" latinLnBrk="0" hangingPunct="1">
              <a:defRPr sz="1000" kern="1200">
                <a:solidFill>
                  <a:schemeClr val="bg1"/>
                </a:solidFill>
                <a:latin typeface="Franklin Gothic Book" panose="020B05030201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0" dirty="0">
                <a:solidFill>
                  <a:schemeClr val="tx1"/>
                </a:solidFill>
              </a:rPr>
              <a:t>Draft for Discussion &amp; Policy Purposes Only</a:t>
            </a:r>
          </a:p>
        </p:txBody>
      </p:sp>
    </p:spTree>
    <p:extLst>
      <p:ext uri="{BB962C8B-B14F-4D97-AF65-F5344CB8AC3E}">
        <p14:creationId xmlns:p14="http://schemas.microsoft.com/office/powerpoint/2010/main" val="21681872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8" r:id="rId7"/>
    <p:sldLayoutId id="2147483655" r:id="rId8"/>
    <p:sldLayoutId id="2147483656" r:id="rId9"/>
    <p:sldLayoutId id="2147483657" r:id="rId10"/>
  </p:sldLayoutIdLst>
  <p:txStyles>
    <p:titleStyle>
      <a:lvl1pPr algn="l" defTabSz="914400" rtl="0" eaLnBrk="1" latinLnBrk="0" hangingPunct="1">
        <a:lnSpc>
          <a:spcPct val="90000"/>
        </a:lnSpc>
        <a:spcBef>
          <a:spcPct val="0"/>
        </a:spcBef>
        <a:buNone/>
        <a:defRPr sz="4400" kern="1200">
          <a:solidFill>
            <a:schemeClr val="tx1"/>
          </a:solidFill>
          <a:latin typeface="Franklin Gothic Book" panose="020B05030201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Franklin Gothic Book" panose="020B05030201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Franklin Gothic Book" panose="020B05030201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Franklin Gothic Book" panose="020B05030201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ranklin Gothic Book" panose="020B05030201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ranklin Gothic Book" panose="020B05030201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ctrTitle"/>
          </p:nvPr>
        </p:nvSpPr>
        <p:spPr>
          <a:xfrm>
            <a:off x="0" y="2732652"/>
            <a:ext cx="12192000" cy="1305947"/>
          </a:xfrm>
        </p:spPr>
        <p:txBody>
          <a:bodyPr>
            <a:noAutofit/>
          </a:bodyPr>
          <a:lstStyle/>
          <a:p>
            <a:r>
              <a:rPr lang="en-US" sz="4400" dirty="0"/>
              <a:t>Local 651 Collective Bargaining</a:t>
            </a:r>
            <a:br>
              <a:rPr lang="en-US" sz="4400" dirty="0"/>
            </a:br>
            <a:r>
              <a:rPr lang="en-US" sz="4400" dirty="0"/>
              <a:t>Contract Authorization</a:t>
            </a:r>
          </a:p>
        </p:txBody>
      </p:sp>
      <p:sp>
        <p:nvSpPr>
          <p:cNvPr id="3" name="Subtitle 2"/>
          <p:cNvSpPr>
            <a:spLocks noGrp="1"/>
          </p:cNvSpPr>
          <p:nvPr>
            <p:ph type="subTitle" idx="1"/>
          </p:nvPr>
        </p:nvSpPr>
        <p:spPr/>
        <p:txBody>
          <a:bodyPr>
            <a:normAutofit/>
          </a:bodyPr>
          <a:lstStyle/>
          <a:p>
            <a:r>
              <a:rPr lang="en-US" dirty="0"/>
              <a:t>Dan Kazakis			</a:t>
            </a:r>
          </a:p>
          <a:p>
            <a:r>
              <a:rPr lang="en-US" dirty="0"/>
              <a:t>Sr Director of Labor Relations</a:t>
            </a:r>
          </a:p>
          <a:p>
            <a:r>
              <a:rPr lang="en-US" dirty="0"/>
              <a:t>December 2023</a:t>
            </a:r>
          </a:p>
        </p:txBody>
      </p:sp>
    </p:spTree>
    <p:extLst>
      <p:ext uri="{BB962C8B-B14F-4D97-AF65-F5344CB8AC3E}">
        <p14:creationId xmlns:p14="http://schemas.microsoft.com/office/powerpoint/2010/main" val="12660643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2023 Bargaining Cycle </a:t>
            </a:r>
          </a:p>
        </p:txBody>
      </p:sp>
      <p:sp>
        <p:nvSpPr>
          <p:cNvPr id="4" name="Rectangle 3"/>
          <p:cNvSpPr/>
          <p:nvPr/>
        </p:nvSpPr>
        <p:spPr>
          <a:xfrm>
            <a:off x="838200" y="1908011"/>
            <a:ext cx="6635931" cy="3139321"/>
          </a:xfrm>
          <a:prstGeom prst="rect">
            <a:avLst/>
          </a:prstGeom>
        </p:spPr>
        <p:txBody>
          <a:bodyPr wrap="square">
            <a:spAutoFit/>
          </a:bodyPr>
          <a:lstStyle/>
          <a:p>
            <a:r>
              <a:rPr lang="en-US" b="1" dirty="0"/>
              <a:t>Negotiation Timeline</a:t>
            </a:r>
          </a:p>
          <a:p>
            <a:r>
              <a:rPr lang="en-US" dirty="0"/>
              <a:t>As the terms of the Agreement with Local 589 establish the fiscal parameters for the rest of the MBTA Unions, bargaining with Local 651 was conducted in November 2023, following the ratification and Board approval of the L589 Agreement, for FY25-28:</a:t>
            </a:r>
          </a:p>
          <a:p>
            <a:endParaRPr lang="en-US" dirty="0"/>
          </a:p>
          <a:p>
            <a:pPr marL="742950" lvl="1" indent="-285750">
              <a:buFont typeface="Arial" panose="020B0604020202020204" pitchFamily="34" charset="0"/>
              <a:buChar char="•"/>
            </a:pPr>
            <a:r>
              <a:rPr lang="en-US" dirty="0"/>
              <a:t>August 3, 2023: Board of Directors Approve L589 Agreement</a:t>
            </a:r>
          </a:p>
          <a:p>
            <a:pPr marL="742950" lvl="1" indent="-285750">
              <a:buFont typeface="Arial" panose="020B0604020202020204" pitchFamily="34" charset="0"/>
              <a:buChar char="•"/>
            </a:pPr>
            <a:r>
              <a:rPr lang="en-US" dirty="0"/>
              <a:t>November 2023: Negotiations with Local 651 begin &amp; tentative agreement reached</a:t>
            </a:r>
          </a:p>
          <a:p>
            <a:pPr marL="742950" lvl="1" indent="-285750">
              <a:buFont typeface="Arial" panose="020B0604020202020204" pitchFamily="34" charset="0"/>
              <a:buChar char="•"/>
            </a:pPr>
            <a:r>
              <a:rPr lang="en-US" dirty="0"/>
              <a:t>December 2023: Agreement presented for Board Approval</a:t>
            </a:r>
          </a:p>
          <a:p>
            <a:pPr lvl="1"/>
            <a:endParaRPr lang="en-US" dirty="0"/>
          </a:p>
        </p:txBody>
      </p:sp>
      <p:sp>
        <p:nvSpPr>
          <p:cNvPr id="5" name="TextBox 4">
            <a:extLst>
              <a:ext uri="{FF2B5EF4-FFF2-40B4-BE49-F238E27FC236}">
                <a16:creationId xmlns:a16="http://schemas.microsoft.com/office/drawing/2014/main" id="{28295883-89D1-3064-6155-D0C8019104A4}"/>
              </a:ext>
            </a:extLst>
          </p:cNvPr>
          <p:cNvSpPr txBox="1"/>
          <p:nvPr/>
        </p:nvSpPr>
        <p:spPr>
          <a:xfrm>
            <a:off x="8286750" y="1908010"/>
            <a:ext cx="3276600" cy="923330"/>
          </a:xfrm>
          <a:prstGeom prst="rect">
            <a:avLst/>
          </a:prstGeom>
          <a:noFill/>
        </p:spPr>
        <p:txBody>
          <a:bodyPr wrap="square" rtlCol="0">
            <a:spAutoFit/>
          </a:bodyPr>
          <a:lstStyle/>
          <a:p>
            <a:r>
              <a:rPr lang="en-US" b="1" dirty="0"/>
              <a:t>Bargaining Unit Details</a:t>
            </a:r>
          </a:p>
          <a:p>
            <a:r>
              <a:rPr lang="en-US" dirty="0"/>
              <a:t>Classification: Blacksmiths</a:t>
            </a:r>
          </a:p>
          <a:p>
            <a:r>
              <a:rPr lang="en-US" dirty="0"/>
              <a:t>Total Employees: 8</a:t>
            </a:r>
          </a:p>
        </p:txBody>
      </p:sp>
    </p:spTree>
    <p:extLst>
      <p:ext uri="{BB962C8B-B14F-4D97-AF65-F5344CB8AC3E}">
        <p14:creationId xmlns:p14="http://schemas.microsoft.com/office/powerpoint/2010/main" val="7969040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39D9B-DDF6-8918-4B9F-5BBF5DDD2735}"/>
              </a:ext>
            </a:extLst>
          </p:cNvPr>
          <p:cNvSpPr>
            <a:spLocks noGrp="1"/>
          </p:cNvSpPr>
          <p:nvPr>
            <p:ph type="title"/>
          </p:nvPr>
        </p:nvSpPr>
        <p:spPr/>
        <p:txBody>
          <a:bodyPr/>
          <a:lstStyle/>
          <a:p>
            <a:r>
              <a:rPr lang="en-US" dirty="0"/>
              <a:t>Tentative Agreement Summary</a:t>
            </a:r>
          </a:p>
        </p:txBody>
      </p:sp>
      <p:sp>
        <p:nvSpPr>
          <p:cNvPr id="5" name="Rectangle 4">
            <a:extLst>
              <a:ext uri="{FF2B5EF4-FFF2-40B4-BE49-F238E27FC236}">
                <a16:creationId xmlns:a16="http://schemas.microsoft.com/office/drawing/2014/main" id="{14EA84B1-CBCB-8AA6-0B90-7CF69E943B2C}"/>
              </a:ext>
            </a:extLst>
          </p:cNvPr>
          <p:cNvSpPr/>
          <p:nvPr/>
        </p:nvSpPr>
        <p:spPr>
          <a:xfrm>
            <a:off x="338401" y="1435188"/>
            <a:ext cx="6605597" cy="5078313"/>
          </a:xfrm>
          <a:prstGeom prst="rect">
            <a:avLst/>
          </a:prstGeom>
        </p:spPr>
        <p:txBody>
          <a:bodyPr wrap="square">
            <a:spAutoFit/>
          </a:bodyPr>
          <a:lstStyle/>
          <a:p>
            <a:r>
              <a:rPr lang="en-US" b="1" dirty="0"/>
              <a:t>Local 651 Tentative Agreement</a:t>
            </a:r>
          </a:p>
          <a:p>
            <a:r>
              <a:rPr lang="en-US" dirty="0"/>
              <a:t>The tentative agreement was reached and later ratified by the Union in November 2023, with terms including:</a:t>
            </a:r>
          </a:p>
          <a:p>
            <a:endParaRPr lang="en-US" dirty="0"/>
          </a:p>
          <a:p>
            <a:pPr marL="285750" indent="-285750">
              <a:buFont typeface="Arial" panose="020B0604020202020204" pitchFamily="34" charset="0"/>
              <a:buChar char="•"/>
            </a:pPr>
            <a:r>
              <a:rPr lang="en-US" dirty="0"/>
              <a:t>Four-Year Contract Duration, July 1, 2024 – June 30, 2028</a:t>
            </a:r>
          </a:p>
          <a:p>
            <a:pPr marL="285750" indent="-285750">
              <a:buFont typeface="Arial" panose="020B0604020202020204" pitchFamily="34" charset="0"/>
              <a:buChar char="•"/>
            </a:pPr>
            <a:r>
              <a:rPr lang="en-US" dirty="0"/>
              <a:t>Total of 19.5% in increased wages over four years</a:t>
            </a:r>
          </a:p>
          <a:p>
            <a:pPr marL="742950" lvl="1" indent="-285750">
              <a:buFont typeface="Arial" panose="020B0604020202020204" pitchFamily="34" charset="0"/>
              <a:buChar char="•"/>
            </a:pPr>
            <a:r>
              <a:rPr lang="en-US" dirty="0"/>
              <a:t>18% per L589 pattern</a:t>
            </a:r>
          </a:p>
          <a:p>
            <a:pPr marL="742950" lvl="1" indent="-285750">
              <a:buFont typeface="Arial" panose="020B0604020202020204" pitchFamily="34" charset="0"/>
              <a:buChar char="•"/>
            </a:pPr>
            <a:r>
              <a:rPr lang="en-US" dirty="0"/>
              <a:t>Additional 1.5% increase in Year 4 as due to Union’s early acceptance of L589 FY17-21 Pattern, which caused them to missed a wage increase provided to 23 other unions</a:t>
            </a:r>
          </a:p>
          <a:p>
            <a:pPr marL="285750" indent="-285750">
              <a:buFont typeface="Arial" panose="020B0604020202020204" pitchFamily="34" charset="0"/>
              <a:buChar char="•"/>
            </a:pPr>
            <a:r>
              <a:rPr lang="en-US" dirty="0"/>
              <a:t>Retirement Eligible Retention Incentive (3 of 8 retirement eligible)</a:t>
            </a:r>
          </a:p>
          <a:p>
            <a:pPr marL="285750" indent="-285750">
              <a:buFont typeface="Arial" panose="020B0604020202020204" pitchFamily="34" charset="0"/>
              <a:buChar char="•"/>
            </a:pPr>
            <a:r>
              <a:rPr lang="en-US" dirty="0"/>
              <a:t>Establishes a Longevity Incentive for existing employees</a:t>
            </a:r>
          </a:p>
          <a:p>
            <a:pPr marL="285750" indent="-285750">
              <a:buFont typeface="Arial" panose="020B0604020202020204" pitchFamily="34" charset="0"/>
              <a:buChar char="•"/>
            </a:pPr>
            <a:r>
              <a:rPr lang="en-US" dirty="0"/>
              <a:t>Increase in Meal Allowance to $10 from $3.50</a:t>
            </a:r>
          </a:p>
          <a:p>
            <a:pPr marL="285750" indent="-285750">
              <a:buFont typeface="Arial" panose="020B0604020202020204" pitchFamily="34" charset="0"/>
              <a:buChar char="•"/>
            </a:pPr>
            <a:r>
              <a:rPr lang="en-US" dirty="0"/>
              <a:t>Clarification Language on Bereavement Leave and expanded definition of “Immediate Family”</a:t>
            </a:r>
          </a:p>
          <a:p>
            <a:pPr marL="285750" indent="-285750">
              <a:buFont typeface="Arial" panose="020B0604020202020204" pitchFamily="34" charset="0"/>
              <a:buChar char="•"/>
            </a:pPr>
            <a:r>
              <a:rPr lang="en-US" dirty="0"/>
              <a:t>Increase Holiday Pay to 1.5x on Thanksgiving and Christmas to encourage and reward employees for working on these holidays</a:t>
            </a:r>
          </a:p>
          <a:p>
            <a:pPr marL="285750" indent="-285750">
              <a:buFont typeface="Arial" panose="020B0604020202020204" pitchFamily="34" charset="0"/>
              <a:buChar char="•"/>
            </a:pPr>
            <a:r>
              <a:rPr lang="en-US" dirty="0"/>
              <a:t>Agreement on an integrated CBA for first time in 30 years</a:t>
            </a:r>
          </a:p>
        </p:txBody>
      </p:sp>
      <p:pic>
        <p:nvPicPr>
          <p:cNvPr id="3" name="Picture 2">
            <a:extLst>
              <a:ext uri="{FF2B5EF4-FFF2-40B4-BE49-F238E27FC236}">
                <a16:creationId xmlns:a16="http://schemas.microsoft.com/office/drawing/2014/main" id="{80E6CE48-9C77-2D49-4FF2-4E8D13E07CA1}"/>
              </a:ext>
            </a:extLst>
          </p:cNvPr>
          <p:cNvPicPr>
            <a:picLocks noChangeAspect="1"/>
          </p:cNvPicPr>
          <p:nvPr/>
        </p:nvPicPr>
        <p:blipFill>
          <a:blip r:embed="rId2"/>
          <a:stretch>
            <a:fillRect/>
          </a:stretch>
        </p:blipFill>
        <p:spPr>
          <a:xfrm>
            <a:off x="7705724" y="1600388"/>
            <a:ext cx="3648075" cy="1361880"/>
          </a:xfrm>
          <a:prstGeom prst="rect">
            <a:avLst/>
          </a:prstGeom>
          <a:ln w="19050">
            <a:solidFill>
              <a:schemeClr val="tx1"/>
            </a:solidFill>
          </a:ln>
        </p:spPr>
      </p:pic>
      <p:pic>
        <p:nvPicPr>
          <p:cNvPr id="4" name="Picture 3">
            <a:extLst>
              <a:ext uri="{FF2B5EF4-FFF2-40B4-BE49-F238E27FC236}">
                <a16:creationId xmlns:a16="http://schemas.microsoft.com/office/drawing/2014/main" id="{6BD91F3B-BAC8-F45F-539F-5982BF471423}"/>
              </a:ext>
            </a:extLst>
          </p:cNvPr>
          <p:cNvPicPr>
            <a:picLocks noChangeAspect="1"/>
          </p:cNvPicPr>
          <p:nvPr/>
        </p:nvPicPr>
        <p:blipFill>
          <a:blip r:embed="rId3"/>
          <a:stretch>
            <a:fillRect/>
          </a:stretch>
        </p:blipFill>
        <p:spPr>
          <a:xfrm>
            <a:off x="7580399" y="5151621"/>
            <a:ext cx="3898719" cy="1361880"/>
          </a:xfrm>
          <a:prstGeom prst="rect">
            <a:avLst/>
          </a:prstGeom>
          <a:solidFill>
            <a:schemeClr val="bg1"/>
          </a:solidFill>
        </p:spPr>
      </p:pic>
      <p:pic>
        <p:nvPicPr>
          <p:cNvPr id="7" name="Picture 6">
            <a:extLst>
              <a:ext uri="{FF2B5EF4-FFF2-40B4-BE49-F238E27FC236}">
                <a16:creationId xmlns:a16="http://schemas.microsoft.com/office/drawing/2014/main" id="{66D4B3BE-C7B0-A290-649B-DBDECE4E30C8}"/>
              </a:ext>
            </a:extLst>
          </p:cNvPr>
          <p:cNvPicPr>
            <a:picLocks noChangeAspect="1"/>
          </p:cNvPicPr>
          <p:nvPr/>
        </p:nvPicPr>
        <p:blipFill>
          <a:blip r:embed="rId4"/>
          <a:stretch>
            <a:fillRect/>
          </a:stretch>
        </p:blipFill>
        <p:spPr>
          <a:xfrm>
            <a:off x="8098873" y="3333941"/>
            <a:ext cx="2861769" cy="1692078"/>
          </a:xfrm>
          <a:prstGeom prst="rect">
            <a:avLst/>
          </a:prstGeom>
        </p:spPr>
      </p:pic>
      <p:sp>
        <p:nvSpPr>
          <p:cNvPr id="6" name="TextBox 5">
            <a:extLst>
              <a:ext uri="{FF2B5EF4-FFF2-40B4-BE49-F238E27FC236}">
                <a16:creationId xmlns:a16="http://schemas.microsoft.com/office/drawing/2014/main" id="{A67860BB-F61B-7601-6B02-41304E6D761F}"/>
              </a:ext>
            </a:extLst>
          </p:cNvPr>
          <p:cNvSpPr txBox="1"/>
          <p:nvPr/>
        </p:nvSpPr>
        <p:spPr>
          <a:xfrm>
            <a:off x="7705724" y="2957373"/>
            <a:ext cx="2802370" cy="246221"/>
          </a:xfrm>
          <a:prstGeom prst="rect">
            <a:avLst/>
          </a:prstGeom>
          <a:noFill/>
        </p:spPr>
        <p:txBody>
          <a:bodyPr wrap="none" rtlCol="0">
            <a:spAutoFit/>
          </a:bodyPr>
          <a:lstStyle/>
          <a:p>
            <a:r>
              <a:rPr lang="en-US" sz="1000" dirty="0"/>
              <a:t>*total cost over the four-year term of the contract</a:t>
            </a:r>
          </a:p>
        </p:txBody>
      </p:sp>
    </p:spTree>
    <p:extLst>
      <p:ext uri="{BB962C8B-B14F-4D97-AF65-F5344CB8AC3E}">
        <p14:creationId xmlns:p14="http://schemas.microsoft.com/office/powerpoint/2010/main" val="2700263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7E66B-CEB3-594A-1953-DADD62CF0F2B}"/>
              </a:ext>
            </a:extLst>
          </p:cNvPr>
          <p:cNvSpPr>
            <a:spLocks noGrp="1"/>
          </p:cNvSpPr>
          <p:nvPr>
            <p:ph type="title"/>
          </p:nvPr>
        </p:nvSpPr>
        <p:spPr>
          <a:xfrm>
            <a:off x="838200" y="3122720"/>
            <a:ext cx="10515600" cy="612559"/>
          </a:xfrm>
        </p:spPr>
        <p:txBody>
          <a:bodyPr/>
          <a:lstStyle/>
          <a:p>
            <a:r>
              <a:rPr lang="en-US" dirty="0"/>
              <a:t>Contract Authorization</a:t>
            </a:r>
          </a:p>
        </p:txBody>
      </p:sp>
    </p:spTree>
    <p:extLst>
      <p:ext uri="{BB962C8B-B14F-4D97-AF65-F5344CB8AC3E}">
        <p14:creationId xmlns:p14="http://schemas.microsoft.com/office/powerpoint/2010/main" val="3380155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Vote Language </a:t>
            </a:r>
          </a:p>
        </p:txBody>
      </p:sp>
      <p:sp>
        <p:nvSpPr>
          <p:cNvPr id="3" name="Content Placeholder 2"/>
          <p:cNvSpPr>
            <a:spLocks noGrp="1"/>
          </p:cNvSpPr>
          <p:nvPr>
            <p:ph idx="1"/>
          </p:nvPr>
        </p:nvSpPr>
        <p:spPr/>
        <p:txBody>
          <a:bodyPr/>
          <a:lstStyle/>
          <a:p>
            <a:pPr marL="0" indent="0">
              <a:buNone/>
            </a:pPr>
            <a:r>
              <a:rPr lang="en-US" dirty="0"/>
              <a:t>IT IS VOTED:</a:t>
            </a:r>
          </a:p>
          <a:p>
            <a:pPr marL="0" indent="0">
              <a:buNone/>
            </a:pPr>
            <a:endParaRPr lang="en-US" b="1" dirty="0"/>
          </a:p>
          <a:p>
            <a:pPr marL="0" indent="0">
              <a:buNone/>
            </a:pPr>
            <a:r>
              <a:rPr lang="en-US" dirty="0"/>
              <a:t>That the General Manager is hereby authorized to enter into a Collective Bargaining Agreement with Local 651 for the term from July 1, 2024 to June 30, 2028 and to execute any necessary or ancillary documents in the name and on behalf of the Massachusetts Bay Transportation Authority to effectuate this Agreement.</a:t>
            </a:r>
          </a:p>
        </p:txBody>
      </p:sp>
    </p:spTree>
    <p:extLst>
      <p:ext uri="{BB962C8B-B14F-4D97-AF65-F5344CB8AC3E}">
        <p14:creationId xmlns:p14="http://schemas.microsoft.com/office/powerpoint/2010/main" val="631716712"/>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10124</TotalTime>
  <Words>339</Words>
  <Application>Microsoft Office PowerPoint</Application>
  <PresentationFormat>Widescreen</PresentationFormat>
  <Paragraphs>34</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Franklin Gothic Book</vt:lpstr>
      <vt:lpstr>Office Theme</vt:lpstr>
      <vt:lpstr>Local 651 Collective Bargaining Contract Authorization</vt:lpstr>
      <vt:lpstr>2023 Bargaining Cycle </vt:lpstr>
      <vt:lpstr>Tentative Agreement Summary</vt:lpstr>
      <vt:lpstr>Contract Authorization</vt:lpstr>
      <vt:lpstr>Vote Language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Patterson, Hope</dc:creator>
  <cp:lastModifiedBy>Kazakis, Daniel</cp:lastModifiedBy>
  <cp:revision>230</cp:revision>
  <dcterms:created xsi:type="dcterms:W3CDTF">2019-08-26T18:42:38Z</dcterms:created>
  <dcterms:modified xsi:type="dcterms:W3CDTF">2023-11-22T18:40:30Z</dcterms:modified>
</cp:coreProperties>
</file>